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2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3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2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5"/>
  </p:notesMasterIdLst>
  <p:sldIdLst>
    <p:sldId id="257" r:id="rId2"/>
    <p:sldId id="412" r:id="rId3"/>
    <p:sldId id="444" r:id="rId4"/>
    <p:sldId id="402" r:id="rId5"/>
    <p:sldId id="404" r:id="rId6"/>
    <p:sldId id="556" r:id="rId7"/>
    <p:sldId id="362" r:id="rId8"/>
    <p:sldId id="497" r:id="rId9"/>
    <p:sldId id="551" r:id="rId10"/>
    <p:sldId id="496" r:id="rId11"/>
    <p:sldId id="498" r:id="rId12"/>
    <p:sldId id="543" r:id="rId13"/>
    <p:sldId id="491" r:id="rId14"/>
    <p:sldId id="548" r:id="rId15"/>
    <p:sldId id="550" r:id="rId16"/>
    <p:sldId id="552" r:id="rId17"/>
    <p:sldId id="553" r:id="rId18"/>
    <p:sldId id="490" r:id="rId19"/>
    <p:sldId id="460" r:id="rId20"/>
    <p:sldId id="532" r:id="rId21"/>
    <p:sldId id="528" r:id="rId22"/>
    <p:sldId id="539" r:id="rId23"/>
    <p:sldId id="526" r:id="rId24"/>
    <p:sldId id="544" r:id="rId25"/>
    <p:sldId id="441" r:id="rId26"/>
    <p:sldId id="484" r:id="rId27"/>
    <p:sldId id="442" r:id="rId28"/>
    <p:sldId id="313" r:id="rId29"/>
    <p:sldId id="547" r:id="rId30"/>
    <p:sldId id="258" r:id="rId31"/>
    <p:sldId id="473" r:id="rId32"/>
    <p:sldId id="489" r:id="rId33"/>
    <p:sldId id="493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68E"/>
    <a:srgbClr val="0033A0"/>
    <a:srgbClr val="C00000"/>
    <a:srgbClr val="00A033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9" autoAdjust="0"/>
    <p:restoredTop sz="81044" autoAdjust="0"/>
  </p:normalViewPr>
  <p:slideViewPr>
    <p:cSldViewPr snapToGrid="0">
      <p:cViewPr varScale="1">
        <p:scale>
          <a:sx n="86" d="100"/>
          <a:sy n="86" d="100"/>
        </p:scale>
        <p:origin x="24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57733108009997E-2"/>
          <c:y val="2.8996189638652515E-2"/>
          <c:w val="0.89072195651147645"/>
          <c:h val="0.913098587044771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CPI All Items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Sheet1!$A$26:$A$181</c:f>
              <c:numCache>
                <c:formatCode>General</c:formatCode>
                <c:ptCount val="156"/>
                <c:pt idx="0">
                  <c:v>2013</c:v>
                </c:pt>
                <c:pt idx="1">
                  <c:v>2013</c:v>
                </c:pt>
                <c:pt idx="2">
                  <c:v>2013</c:v>
                </c:pt>
                <c:pt idx="3">
                  <c:v>2013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2014</c:v>
                </c:pt>
                <c:pt idx="21">
                  <c:v>2014</c:v>
                </c:pt>
                <c:pt idx="22">
                  <c:v>2014</c:v>
                </c:pt>
                <c:pt idx="23">
                  <c:v>2014</c:v>
                </c:pt>
                <c:pt idx="24">
                  <c:v>2015</c:v>
                </c:pt>
                <c:pt idx="25">
                  <c:v>2015</c:v>
                </c:pt>
                <c:pt idx="26">
                  <c:v>2015</c:v>
                </c:pt>
                <c:pt idx="27">
                  <c:v>2015</c:v>
                </c:pt>
                <c:pt idx="28">
                  <c:v>2015</c:v>
                </c:pt>
                <c:pt idx="29">
                  <c:v>2015</c:v>
                </c:pt>
                <c:pt idx="30">
                  <c:v>2015</c:v>
                </c:pt>
                <c:pt idx="31">
                  <c:v>2015</c:v>
                </c:pt>
                <c:pt idx="32">
                  <c:v>2015</c:v>
                </c:pt>
                <c:pt idx="33">
                  <c:v>2015</c:v>
                </c:pt>
                <c:pt idx="34">
                  <c:v>2015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</c:v>
                </c:pt>
                <c:pt idx="39">
                  <c:v>2016</c:v>
                </c:pt>
                <c:pt idx="40">
                  <c:v>2016</c:v>
                </c:pt>
                <c:pt idx="41">
                  <c:v>2016</c:v>
                </c:pt>
                <c:pt idx="42">
                  <c:v>2016</c:v>
                </c:pt>
                <c:pt idx="43">
                  <c:v>2016</c:v>
                </c:pt>
                <c:pt idx="44">
                  <c:v>2016</c:v>
                </c:pt>
                <c:pt idx="45">
                  <c:v>2016</c:v>
                </c:pt>
                <c:pt idx="46">
                  <c:v>2016</c:v>
                </c:pt>
                <c:pt idx="47">
                  <c:v>2016</c:v>
                </c:pt>
                <c:pt idx="48">
                  <c:v>2017</c:v>
                </c:pt>
                <c:pt idx="49">
                  <c:v>2017</c:v>
                </c:pt>
                <c:pt idx="50">
                  <c:v>2017</c:v>
                </c:pt>
                <c:pt idx="51">
                  <c:v>2017</c:v>
                </c:pt>
                <c:pt idx="52">
                  <c:v>2017</c:v>
                </c:pt>
                <c:pt idx="53">
                  <c:v>2017</c:v>
                </c:pt>
                <c:pt idx="54">
                  <c:v>2017</c:v>
                </c:pt>
                <c:pt idx="55">
                  <c:v>2017</c:v>
                </c:pt>
                <c:pt idx="56">
                  <c:v>2017</c:v>
                </c:pt>
                <c:pt idx="57">
                  <c:v>2017</c:v>
                </c:pt>
                <c:pt idx="58">
                  <c:v>2017</c:v>
                </c:pt>
                <c:pt idx="59">
                  <c:v>2017</c:v>
                </c:pt>
                <c:pt idx="60">
                  <c:v>2018</c:v>
                </c:pt>
                <c:pt idx="61">
                  <c:v>2018</c:v>
                </c:pt>
                <c:pt idx="62">
                  <c:v>2018</c:v>
                </c:pt>
                <c:pt idx="63">
                  <c:v>2018</c:v>
                </c:pt>
                <c:pt idx="64">
                  <c:v>2018</c:v>
                </c:pt>
                <c:pt idx="65">
                  <c:v>2018</c:v>
                </c:pt>
                <c:pt idx="66">
                  <c:v>2018</c:v>
                </c:pt>
                <c:pt idx="67">
                  <c:v>2018</c:v>
                </c:pt>
                <c:pt idx="68">
                  <c:v>2018</c:v>
                </c:pt>
                <c:pt idx="69">
                  <c:v>2018</c:v>
                </c:pt>
                <c:pt idx="70">
                  <c:v>2018</c:v>
                </c:pt>
                <c:pt idx="71">
                  <c:v>2018</c:v>
                </c:pt>
                <c:pt idx="72">
                  <c:v>2019</c:v>
                </c:pt>
                <c:pt idx="73">
                  <c:v>2019</c:v>
                </c:pt>
                <c:pt idx="74">
                  <c:v>2019</c:v>
                </c:pt>
                <c:pt idx="75">
                  <c:v>2019</c:v>
                </c:pt>
                <c:pt idx="76">
                  <c:v>2019</c:v>
                </c:pt>
                <c:pt idx="77">
                  <c:v>2019</c:v>
                </c:pt>
                <c:pt idx="78">
                  <c:v>2019</c:v>
                </c:pt>
                <c:pt idx="79">
                  <c:v>2019</c:v>
                </c:pt>
                <c:pt idx="80">
                  <c:v>2019</c:v>
                </c:pt>
                <c:pt idx="81">
                  <c:v>2019</c:v>
                </c:pt>
                <c:pt idx="82">
                  <c:v>2019</c:v>
                </c:pt>
                <c:pt idx="83">
                  <c:v>2019</c:v>
                </c:pt>
                <c:pt idx="84">
                  <c:v>2020</c:v>
                </c:pt>
                <c:pt idx="85">
                  <c:v>2020</c:v>
                </c:pt>
                <c:pt idx="86">
                  <c:v>2020</c:v>
                </c:pt>
                <c:pt idx="87">
                  <c:v>2020</c:v>
                </c:pt>
                <c:pt idx="88">
                  <c:v>2020</c:v>
                </c:pt>
                <c:pt idx="89">
                  <c:v>2020</c:v>
                </c:pt>
                <c:pt idx="90">
                  <c:v>2020</c:v>
                </c:pt>
                <c:pt idx="91">
                  <c:v>2020</c:v>
                </c:pt>
                <c:pt idx="92">
                  <c:v>2020</c:v>
                </c:pt>
                <c:pt idx="93">
                  <c:v>2020</c:v>
                </c:pt>
                <c:pt idx="94">
                  <c:v>2020</c:v>
                </c:pt>
                <c:pt idx="95">
                  <c:v>2020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2021</c:v>
                </c:pt>
                <c:pt idx="105">
                  <c:v>2021</c:v>
                </c:pt>
                <c:pt idx="106">
                  <c:v>2021</c:v>
                </c:pt>
                <c:pt idx="107">
                  <c:v>2021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2024</c:v>
                </c:pt>
                <c:pt idx="133">
                  <c:v>2024</c:v>
                </c:pt>
                <c:pt idx="134">
                  <c:v>2024</c:v>
                </c:pt>
                <c:pt idx="135">
                  <c:v>2024</c:v>
                </c:pt>
                <c:pt idx="136">
                  <c:v>2024</c:v>
                </c:pt>
                <c:pt idx="137">
                  <c:v>2024</c:v>
                </c:pt>
                <c:pt idx="138">
                  <c:v>2024</c:v>
                </c:pt>
                <c:pt idx="139">
                  <c:v>2024</c:v>
                </c:pt>
                <c:pt idx="140">
                  <c:v>2024</c:v>
                </c:pt>
                <c:pt idx="141">
                  <c:v>2024</c:v>
                </c:pt>
                <c:pt idx="142">
                  <c:v>2024</c:v>
                </c:pt>
                <c:pt idx="143">
                  <c:v>2024</c:v>
                </c:pt>
                <c:pt idx="144">
                  <c:v>2025</c:v>
                </c:pt>
                <c:pt idx="145">
                  <c:v>2025</c:v>
                </c:pt>
                <c:pt idx="146">
                  <c:v>2025</c:v>
                </c:pt>
                <c:pt idx="147">
                  <c:v>2025</c:v>
                </c:pt>
                <c:pt idx="148">
                  <c:v>2025</c:v>
                </c:pt>
                <c:pt idx="149">
                  <c:v>2025</c:v>
                </c:pt>
                <c:pt idx="150">
                  <c:v>2025</c:v>
                </c:pt>
                <c:pt idx="151">
                  <c:v>2025</c:v>
                </c:pt>
                <c:pt idx="152">
                  <c:v>2025</c:v>
                </c:pt>
                <c:pt idx="153">
                  <c:v>2025</c:v>
                </c:pt>
                <c:pt idx="154">
                  <c:v>2025</c:v>
                </c:pt>
                <c:pt idx="155">
                  <c:v>2025</c:v>
                </c:pt>
              </c:numCache>
            </c:numRef>
          </c:cat>
          <c:val>
            <c:numRef>
              <c:f>Sheet1!$B$26:$B$181</c:f>
              <c:numCache>
                <c:formatCode>0.0%</c:formatCode>
                <c:ptCount val="156"/>
                <c:pt idx="0">
                  <c:v>1.6799999999999999E-2</c:v>
                </c:pt>
                <c:pt idx="1">
                  <c:v>2.0199999999999999E-2</c:v>
                </c:pt>
                <c:pt idx="2">
                  <c:v>1.52E-2</c:v>
                </c:pt>
                <c:pt idx="3">
                  <c:v>1.1399999999999999E-2</c:v>
                </c:pt>
                <c:pt idx="4">
                  <c:v>1.3899999999999999E-2</c:v>
                </c:pt>
                <c:pt idx="5">
                  <c:v>1.72E-2</c:v>
                </c:pt>
                <c:pt idx="6">
                  <c:v>1.89E-2</c:v>
                </c:pt>
                <c:pt idx="7">
                  <c:v>1.54E-2</c:v>
                </c:pt>
                <c:pt idx="8">
                  <c:v>1.09E-2</c:v>
                </c:pt>
                <c:pt idx="9">
                  <c:v>8.8000000000000005E-3</c:v>
                </c:pt>
                <c:pt idx="10">
                  <c:v>1.23E-2</c:v>
                </c:pt>
                <c:pt idx="11">
                  <c:v>1.5100000000000001E-2</c:v>
                </c:pt>
                <c:pt idx="12">
                  <c:v>1.5600000000000001E-2</c:v>
                </c:pt>
                <c:pt idx="13">
                  <c:v>1.1200000000000002E-2</c:v>
                </c:pt>
                <c:pt idx="14">
                  <c:v>1.61E-2</c:v>
                </c:pt>
                <c:pt idx="15">
                  <c:v>2.0199999999999999E-2</c:v>
                </c:pt>
                <c:pt idx="16">
                  <c:v>2.1700000000000001E-2</c:v>
                </c:pt>
                <c:pt idx="17">
                  <c:v>2.06E-2</c:v>
                </c:pt>
                <c:pt idx="18">
                  <c:v>1.9699999999999999E-2</c:v>
                </c:pt>
                <c:pt idx="19">
                  <c:v>1.72E-2</c:v>
                </c:pt>
                <c:pt idx="20">
                  <c:v>1.6799999999999999E-2</c:v>
                </c:pt>
                <c:pt idx="21">
                  <c:v>1.61E-2</c:v>
                </c:pt>
                <c:pt idx="22">
                  <c:v>1.23E-2</c:v>
                </c:pt>
                <c:pt idx="23">
                  <c:v>6.5000000000000006E-3</c:v>
                </c:pt>
                <c:pt idx="24">
                  <c:v>-2.3E-3</c:v>
                </c:pt>
                <c:pt idx="25">
                  <c:v>-8.9999999999999998E-4</c:v>
                </c:pt>
                <c:pt idx="26">
                  <c:v>-2.0000000000000001E-4</c:v>
                </c:pt>
                <c:pt idx="27">
                  <c:v>-1E-3</c:v>
                </c:pt>
                <c:pt idx="28">
                  <c:v>4.0000000000000002E-4</c:v>
                </c:pt>
                <c:pt idx="29">
                  <c:v>1.8E-3</c:v>
                </c:pt>
                <c:pt idx="30">
                  <c:v>2.3E-3</c:v>
                </c:pt>
                <c:pt idx="31">
                  <c:v>2.3999999999999998E-3</c:v>
                </c:pt>
                <c:pt idx="32">
                  <c:v>1E-4</c:v>
                </c:pt>
                <c:pt idx="33">
                  <c:v>1.2999999999999999E-3</c:v>
                </c:pt>
                <c:pt idx="34">
                  <c:v>4.4000000000000003E-3</c:v>
                </c:pt>
                <c:pt idx="35">
                  <c:v>6.4000000000000003E-3</c:v>
                </c:pt>
                <c:pt idx="36">
                  <c:v>1.24E-2</c:v>
                </c:pt>
                <c:pt idx="37">
                  <c:v>8.5000000000000006E-3</c:v>
                </c:pt>
                <c:pt idx="38">
                  <c:v>8.8999999999999999E-3</c:v>
                </c:pt>
                <c:pt idx="39">
                  <c:v>1.1699999999999999E-2</c:v>
                </c:pt>
                <c:pt idx="40">
                  <c:v>1.0800000000000001E-2</c:v>
                </c:pt>
                <c:pt idx="41">
                  <c:v>1.0800000000000001E-2</c:v>
                </c:pt>
                <c:pt idx="42">
                  <c:v>8.6999999999999994E-3</c:v>
                </c:pt>
                <c:pt idx="43">
                  <c:v>1.06E-2</c:v>
                </c:pt>
                <c:pt idx="44">
                  <c:v>1.55E-2</c:v>
                </c:pt>
                <c:pt idx="45">
                  <c:v>1.6899999999999998E-2</c:v>
                </c:pt>
                <c:pt idx="46">
                  <c:v>1.6799999999999999E-2</c:v>
                </c:pt>
                <c:pt idx="47">
                  <c:v>2.0499999999999997E-2</c:v>
                </c:pt>
                <c:pt idx="48">
                  <c:v>2.5099999999999997E-2</c:v>
                </c:pt>
                <c:pt idx="49">
                  <c:v>2.81E-2</c:v>
                </c:pt>
                <c:pt idx="50">
                  <c:v>2.4399999999999998E-2</c:v>
                </c:pt>
                <c:pt idx="51">
                  <c:v>2.18E-2</c:v>
                </c:pt>
                <c:pt idx="52">
                  <c:v>1.8600000000000002E-2</c:v>
                </c:pt>
                <c:pt idx="53">
                  <c:v>1.6399999999999998E-2</c:v>
                </c:pt>
                <c:pt idx="54">
                  <c:v>1.7299999999999999E-2</c:v>
                </c:pt>
                <c:pt idx="55">
                  <c:v>1.9299999999999998E-2</c:v>
                </c:pt>
                <c:pt idx="56">
                  <c:v>2.18E-2</c:v>
                </c:pt>
                <c:pt idx="57">
                  <c:v>2.0199999999999999E-2</c:v>
                </c:pt>
                <c:pt idx="58">
                  <c:v>2.1700000000000001E-2</c:v>
                </c:pt>
                <c:pt idx="59">
                  <c:v>2.1299999999999999E-2</c:v>
                </c:pt>
                <c:pt idx="60">
                  <c:v>2.1499999999999998E-2</c:v>
                </c:pt>
                <c:pt idx="61">
                  <c:v>2.2599999999999999E-2</c:v>
                </c:pt>
                <c:pt idx="62">
                  <c:v>2.3300000000000001E-2</c:v>
                </c:pt>
                <c:pt idx="63">
                  <c:v>2.4700000000000003E-2</c:v>
                </c:pt>
                <c:pt idx="64">
                  <c:v>2.7799999999999998E-2</c:v>
                </c:pt>
                <c:pt idx="65">
                  <c:v>2.81E-2</c:v>
                </c:pt>
                <c:pt idx="66">
                  <c:v>2.8500000000000001E-2</c:v>
                </c:pt>
                <c:pt idx="67">
                  <c:v>2.64E-2</c:v>
                </c:pt>
                <c:pt idx="68">
                  <c:v>2.3300000000000001E-2</c:v>
                </c:pt>
                <c:pt idx="69">
                  <c:v>2.4900000000000002E-2</c:v>
                </c:pt>
                <c:pt idx="70">
                  <c:v>2.1499999999999998E-2</c:v>
                </c:pt>
                <c:pt idx="71">
                  <c:v>0.02</c:v>
                </c:pt>
                <c:pt idx="72">
                  <c:v>1.49E-2</c:v>
                </c:pt>
                <c:pt idx="73">
                  <c:v>1.52E-2</c:v>
                </c:pt>
                <c:pt idx="74">
                  <c:v>1.8799999999999997E-2</c:v>
                </c:pt>
                <c:pt idx="75">
                  <c:v>0.02</c:v>
                </c:pt>
                <c:pt idx="76">
                  <c:v>1.8000000000000002E-2</c:v>
                </c:pt>
                <c:pt idx="77">
                  <c:v>1.67E-2</c:v>
                </c:pt>
                <c:pt idx="78">
                  <c:v>1.83E-2</c:v>
                </c:pt>
                <c:pt idx="79">
                  <c:v>1.7399999999999999E-2</c:v>
                </c:pt>
                <c:pt idx="80">
                  <c:v>1.6799999999999999E-2</c:v>
                </c:pt>
                <c:pt idx="81">
                  <c:v>1.7299999999999999E-2</c:v>
                </c:pt>
                <c:pt idx="82">
                  <c:v>2.0899999999999998E-2</c:v>
                </c:pt>
                <c:pt idx="83">
                  <c:v>2.3199999999999998E-2</c:v>
                </c:pt>
                <c:pt idx="84">
                  <c:v>2.6000000000000002E-2</c:v>
                </c:pt>
                <c:pt idx="85">
                  <c:v>2.3399999999999997E-2</c:v>
                </c:pt>
                <c:pt idx="86">
                  <c:v>1.49E-2</c:v>
                </c:pt>
                <c:pt idx="87">
                  <c:v>3.0999999999999999E-3</c:v>
                </c:pt>
                <c:pt idx="88">
                  <c:v>2E-3</c:v>
                </c:pt>
                <c:pt idx="89">
                  <c:v>7.1999999999999998E-3</c:v>
                </c:pt>
                <c:pt idx="90">
                  <c:v>0.01</c:v>
                </c:pt>
                <c:pt idx="91">
                  <c:v>1.2800000000000001E-2</c:v>
                </c:pt>
                <c:pt idx="92">
                  <c:v>1.3899999999999999E-2</c:v>
                </c:pt>
                <c:pt idx="93">
                  <c:v>1.23E-2</c:v>
                </c:pt>
                <c:pt idx="94">
                  <c:v>1.18E-2</c:v>
                </c:pt>
                <c:pt idx="95">
                  <c:v>1.32E-2</c:v>
                </c:pt>
                <c:pt idx="96">
                  <c:v>1.3600000000000001E-2</c:v>
                </c:pt>
                <c:pt idx="97">
                  <c:v>1.67E-2</c:v>
                </c:pt>
                <c:pt idx="98">
                  <c:v>2.6200000000000001E-2</c:v>
                </c:pt>
                <c:pt idx="99">
                  <c:v>4.1399999999999999E-2</c:v>
                </c:pt>
                <c:pt idx="100">
                  <c:v>4.9299999999999997E-2</c:v>
                </c:pt>
                <c:pt idx="101">
                  <c:v>5.3200000000000004E-2</c:v>
                </c:pt>
                <c:pt idx="102">
                  <c:v>5.2699999999999997E-2</c:v>
                </c:pt>
                <c:pt idx="103">
                  <c:v>5.1799999999999999E-2</c:v>
                </c:pt>
                <c:pt idx="104">
                  <c:v>5.3600000000000002E-2</c:v>
                </c:pt>
                <c:pt idx="105">
                  <c:v>6.2300000000000001E-2</c:v>
                </c:pt>
                <c:pt idx="106">
                  <c:v>6.8699999999999997E-2</c:v>
                </c:pt>
                <c:pt idx="107">
                  <c:v>7.1599999999999997E-2</c:v>
                </c:pt>
                <c:pt idx="108">
                  <c:v>7.5800000000000006E-2</c:v>
                </c:pt>
                <c:pt idx="109">
                  <c:v>7.9500000000000001E-2</c:v>
                </c:pt>
                <c:pt idx="110">
                  <c:v>8.539999999999999E-2</c:v>
                </c:pt>
                <c:pt idx="111">
                  <c:v>8.2400000000000001E-2</c:v>
                </c:pt>
                <c:pt idx="112">
                  <c:v>8.5299999999999987E-2</c:v>
                </c:pt>
                <c:pt idx="113">
                  <c:v>0.09</c:v>
                </c:pt>
                <c:pt idx="114">
                  <c:v>8.4499999999999992E-2</c:v>
                </c:pt>
                <c:pt idx="115">
                  <c:v>8.2200000000000009E-2</c:v>
                </c:pt>
                <c:pt idx="116">
                  <c:v>8.2100000000000006E-2</c:v>
                </c:pt>
                <c:pt idx="117">
                  <c:v>7.7600000000000002E-2</c:v>
                </c:pt>
                <c:pt idx="118">
                  <c:v>7.1300000000000002E-2</c:v>
                </c:pt>
                <c:pt idx="119">
                  <c:v>6.4100000000000004E-2</c:v>
                </c:pt>
                <c:pt idx="120">
                  <c:v>6.3399999999999998E-2</c:v>
                </c:pt>
                <c:pt idx="121">
                  <c:v>5.96E-2</c:v>
                </c:pt>
                <c:pt idx="122">
                  <c:v>4.9299999999999997E-2</c:v>
                </c:pt>
                <c:pt idx="123">
                  <c:v>4.9500000000000002E-2</c:v>
                </c:pt>
                <c:pt idx="124">
                  <c:v>4.1299999999999996E-2</c:v>
                </c:pt>
                <c:pt idx="125">
                  <c:v>3.0600000000000002E-2</c:v>
                </c:pt>
                <c:pt idx="126">
                  <c:v>3.2799999999999996E-2</c:v>
                </c:pt>
                <c:pt idx="127">
                  <c:v>3.7200000000000004E-2</c:v>
                </c:pt>
                <c:pt idx="128">
                  <c:v>3.7000000000000005E-2</c:v>
                </c:pt>
                <c:pt idx="129">
                  <c:v>3.2500000000000001E-2</c:v>
                </c:pt>
                <c:pt idx="130">
                  <c:v>3.1400000000000004E-2</c:v>
                </c:pt>
                <c:pt idx="131">
                  <c:v>3.32E-2</c:v>
                </c:pt>
                <c:pt idx="132">
                  <c:v>3.1099999999999999E-2</c:v>
                </c:pt>
                <c:pt idx="133">
                  <c:v>3.1699999999999999E-2</c:v>
                </c:pt>
                <c:pt idx="134">
                  <c:v>3.4700000000000002E-2</c:v>
                </c:pt>
                <c:pt idx="135">
                  <c:v>3.3500000000000002E-2</c:v>
                </c:pt>
                <c:pt idx="136">
                  <c:v>3.2400000000000005E-2</c:v>
                </c:pt>
                <c:pt idx="137">
                  <c:v>2.9700000000000001E-2</c:v>
                </c:pt>
                <c:pt idx="138">
                  <c:v>2.9399999999999999E-2</c:v>
                </c:pt>
                <c:pt idx="139">
                  <c:v>2.6099999999999998E-2</c:v>
                </c:pt>
                <c:pt idx="140">
                  <c:v>2.4300000000000002E-2</c:v>
                </c:pt>
                <c:pt idx="141">
                  <c:v>2.5699999999999997E-2</c:v>
                </c:pt>
                <c:pt idx="142">
                  <c:v>2.7099999999999999E-2</c:v>
                </c:pt>
                <c:pt idx="143">
                  <c:v>2.87E-2</c:v>
                </c:pt>
                <c:pt idx="144">
                  <c:v>0.03</c:v>
                </c:pt>
                <c:pt idx="145">
                  <c:v>2.81E-2</c:v>
                </c:pt>
                <c:pt idx="146">
                  <c:v>2.41E-2</c:v>
                </c:pt>
                <c:pt idx="147">
                  <c:v>2.3300000000000001E-2</c:v>
                </c:pt>
                <c:pt idx="148">
                  <c:v>2.3799999999999998E-2</c:v>
                </c:pt>
                <c:pt idx="149">
                  <c:v>2.6699999999999998E-2</c:v>
                </c:pt>
                <c:pt idx="150">
                  <c:v>2.7300000000000001E-2</c:v>
                </c:pt>
                <c:pt idx="151">
                  <c:v>2.9399999999999999E-2</c:v>
                </c:pt>
                <c:pt idx="152">
                  <c:v>3.0200000000000001E-2</c:v>
                </c:pt>
                <c:pt idx="154">
                  <c:v>2.7099999999999999E-2</c:v>
                </c:pt>
                <c:pt idx="155">
                  <c:v>2.6499999999999999E-2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C4-45FA-A6A6-4D1ADF8441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CPI All Items Excluding Food and Energy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Sheet1!$A$26:$A$181</c:f>
              <c:numCache>
                <c:formatCode>General</c:formatCode>
                <c:ptCount val="156"/>
                <c:pt idx="0">
                  <c:v>2013</c:v>
                </c:pt>
                <c:pt idx="1">
                  <c:v>2013</c:v>
                </c:pt>
                <c:pt idx="2">
                  <c:v>2013</c:v>
                </c:pt>
                <c:pt idx="3">
                  <c:v>2013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2014</c:v>
                </c:pt>
                <c:pt idx="21">
                  <c:v>2014</c:v>
                </c:pt>
                <c:pt idx="22">
                  <c:v>2014</c:v>
                </c:pt>
                <c:pt idx="23">
                  <c:v>2014</c:v>
                </c:pt>
                <c:pt idx="24">
                  <c:v>2015</c:v>
                </c:pt>
                <c:pt idx="25">
                  <c:v>2015</c:v>
                </c:pt>
                <c:pt idx="26">
                  <c:v>2015</c:v>
                </c:pt>
                <c:pt idx="27">
                  <c:v>2015</c:v>
                </c:pt>
                <c:pt idx="28">
                  <c:v>2015</c:v>
                </c:pt>
                <c:pt idx="29">
                  <c:v>2015</c:v>
                </c:pt>
                <c:pt idx="30">
                  <c:v>2015</c:v>
                </c:pt>
                <c:pt idx="31">
                  <c:v>2015</c:v>
                </c:pt>
                <c:pt idx="32">
                  <c:v>2015</c:v>
                </c:pt>
                <c:pt idx="33">
                  <c:v>2015</c:v>
                </c:pt>
                <c:pt idx="34">
                  <c:v>2015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</c:v>
                </c:pt>
                <c:pt idx="39">
                  <c:v>2016</c:v>
                </c:pt>
                <c:pt idx="40">
                  <c:v>2016</c:v>
                </c:pt>
                <c:pt idx="41">
                  <c:v>2016</c:v>
                </c:pt>
                <c:pt idx="42">
                  <c:v>2016</c:v>
                </c:pt>
                <c:pt idx="43">
                  <c:v>2016</c:v>
                </c:pt>
                <c:pt idx="44">
                  <c:v>2016</c:v>
                </c:pt>
                <c:pt idx="45">
                  <c:v>2016</c:v>
                </c:pt>
                <c:pt idx="46">
                  <c:v>2016</c:v>
                </c:pt>
                <c:pt idx="47">
                  <c:v>2016</c:v>
                </c:pt>
                <c:pt idx="48">
                  <c:v>2017</c:v>
                </c:pt>
                <c:pt idx="49">
                  <c:v>2017</c:v>
                </c:pt>
                <c:pt idx="50">
                  <c:v>2017</c:v>
                </c:pt>
                <c:pt idx="51">
                  <c:v>2017</c:v>
                </c:pt>
                <c:pt idx="52">
                  <c:v>2017</c:v>
                </c:pt>
                <c:pt idx="53">
                  <c:v>2017</c:v>
                </c:pt>
                <c:pt idx="54">
                  <c:v>2017</c:v>
                </c:pt>
                <c:pt idx="55">
                  <c:v>2017</c:v>
                </c:pt>
                <c:pt idx="56">
                  <c:v>2017</c:v>
                </c:pt>
                <c:pt idx="57">
                  <c:v>2017</c:v>
                </c:pt>
                <c:pt idx="58">
                  <c:v>2017</c:v>
                </c:pt>
                <c:pt idx="59">
                  <c:v>2017</c:v>
                </c:pt>
                <c:pt idx="60">
                  <c:v>2018</c:v>
                </c:pt>
                <c:pt idx="61">
                  <c:v>2018</c:v>
                </c:pt>
                <c:pt idx="62">
                  <c:v>2018</c:v>
                </c:pt>
                <c:pt idx="63">
                  <c:v>2018</c:v>
                </c:pt>
                <c:pt idx="64">
                  <c:v>2018</c:v>
                </c:pt>
                <c:pt idx="65">
                  <c:v>2018</c:v>
                </c:pt>
                <c:pt idx="66">
                  <c:v>2018</c:v>
                </c:pt>
                <c:pt idx="67">
                  <c:v>2018</c:v>
                </c:pt>
                <c:pt idx="68">
                  <c:v>2018</c:v>
                </c:pt>
                <c:pt idx="69">
                  <c:v>2018</c:v>
                </c:pt>
                <c:pt idx="70">
                  <c:v>2018</c:v>
                </c:pt>
                <c:pt idx="71">
                  <c:v>2018</c:v>
                </c:pt>
                <c:pt idx="72">
                  <c:v>2019</c:v>
                </c:pt>
                <c:pt idx="73">
                  <c:v>2019</c:v>
                </c:pt>
                <c:pt idx="74">
                  <c:v>2019</c:v>
                </c:pt>
                <c:pt idx="75">
                  <c:v>2019</c:v>
                </c:pt>
                <c:pt idx="76">
                  <c:v>2019</c:v>
                </c:pt>
                <c:pt idx="77">
                  <c:v>2019</c:v>
                </c:pt>
                <c:pt idx="78">
                  <c:v>2019</c:v>
                </c:pt>
                <c:pt idx="79">
                  <c:v>2019</c:v>
                </c:pt>
                <c:pt idx="80">
                  <c:v>2019</c:v>
                </c:pt>
                <c:pt idx="81">
                  <c:v>2019</c:v>
                </c:pt>
                <c:pt idx="82">
                  <c:v>2019</c:v>
                </c:pt>
                <c:pt idx="83">
                  <c:v>2019</c:v>
                </c:pt>
                <c:pt idx="84">
                  <c:v>2020</c:v>
                </c:pt>
                <c:pt idx="85">
                  <c:v>2020</c:v>
                </c:pt>
                <c:pt idx="86">
                  <c:v>2020</c:v>
                </c:pt>
                <c:pt idx="87">
                  <c:v>2020</c:v>
                </c:pt>
                <c:pt idx="88">
                  <c:v>2020</c:v>
                </c:pt>
                <c:pt idx="89">
                  <c:v>2020</c:v>
                </c:pt>
                <c:pt idx="90">
                  <c:v>2020</c:v>
                </c:pt>
                <c:pt idx="91">
                  <c:v>2020</c:v>
                </c:pt>
                <c:pt idx="92">
                  <c:v>2020</c:v>
                </c:pt>
                <c:pt idx="93">
                  <c:v>2020</c:v>
                </c:pt>
                <c:pt idx="94">
                  <c:v>2020</c:v>
                </c:pt>
                <c:pt idx="95">
                  <c:v>2020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2021</c:v>
                </c:pt>
                <c:pt idx="105">
                  <c:v>2021</c:v>
                </c:pt>
                <c:pt idx="106">
                  <c:v>2021</c:v>
                </c:pt>
                <c:pt idx="107">
                  <c:v>2021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2024</c:v>
                </c:pt>
                <c:pt idx="133">
                  <c:v>2024</c:v>
                </c:pt>
                <c:pt idx="134">
                  <c:v>2024</c:v>
                </c:pt>
                <c:pt idx="135">
                  <c:v>2024</c:v>
                </c:pt>
                <c:pt idx="136">
                  <c:v>2024</c:v>
                </c:pt>
                <c:pt idx="137">
                  <c:v>2024</c:v>
                </c:pt>
                <c:pt idx="138">
                  <c:v>2024</c:v>
                </c:pt>
                <c:pt idx="139">
                  <c:v>2024</c:v>
                </c:pt>
                <c:pt idx="140">
                  <c:v>2024</c:v>
                </c:pt>
                <c:pt idx="141">
                  <c:v>2024</c:v>
                </c:pt>
                <c:pt idx="142">
                  <c:v>2024</c:v>
                </c:pt>
                <c:pt idx="143">
                  <c:v>2024</c:v>
                </c:pt>
                <c:pt idx="144">
                  <c:v>2025</c:v>
                </c:pt>
                <c:pt idx="145">
                  <c:v>2025</c:v>
                </c:pt>
                <c:pt idx="146">
                  <c:v>2025</c:v>
                </c:pt>
                <c:pt idx="147">
                  <c:v>2025</c:v>
                </c:pt>
                <c:pt idx="148">
                  <c:v>2025</c:v>
                </c:pt>
                <c:pt idx="149">
                  <c:v>2025</c:v>
                </c:pt>
                <c:pt idx="150">
                  <c:v>2025</c:v>
                </c:pt>
                <c:pt idx="151">
                  <c:v>2025</c:v>
                </c:pt>
                <c:pt idx="152">
                  <c:v>2025</c:v>
                </c:pt>
                <c:pt idx="153">
                  <c:v>2025</c:v>
                </c:pt>
                <c:pt idx="154">
                  <c:v>2025</c:v>
                </c:pt>
                <c:pt idx="155">
                  <c:v>2025</c:v>
                </c:pt>
              </c:numCache>
            </c:numRef>
          </c:cat>
          <c:val>
            <c:numRef>
              <c:f>Sheet1!$C$26:$C$181</c:f>
              <c:numCache>
                <c:formatCode>0.0%</c:formatCode>
                <c:ptCount val="156"/>
                <c:pt idx="0">
                  <c:v>1.9099999999999999E-2</c:v>
                </c:pt>
                <c:pt idx="1">
                  <c:v>1.9900000000000001E-2</c:v>
                </c:pt>
                <c:pt idx="2">
                  <c:v>1.89E-2</c:v>
                </c:pt>
                <c:pt idx="3">
                  <c:v>1.72E-2</c:v>
                </c:pt>
                <c:pt idx="4">
                  <c:v>1.6500000000000001E-2</c:v>
                </c:pt>
                <c:pt idx="5">
                  <c:v>1.6200000000000003E-2</c:v>
                </c:pt>
                <c:pt idx="6">
                  <c:v>1.7000000000000001E-2</c:v>
                </c:pt>
                <c:pt idx="7">
                  <c:v>1.78E-2</c:v>
                </c:pt>
                <c:pt idx="8">
                  <c:v>1.7500000000000002E-2</c:v>
                </c:pt>
                <c:pt idx="9">
                  <c:v>1.6899999999999998E-2</c:v>
                </c:pt>
                <c:pt idx="10">
                  <c:v>1.7399999999999999E-2</c:v>
                </c:pt>
                <c:pt idx="11">
                  <c:v>1.7399999999999999E-2</c:v>
                </c:pt>
                <c:pt idx="12">
                  <c:v>1.61E-2</c:v>
                </c:pt>
                <c:pt idx="13">
                  <c:v>1.55E-2</c:v>
                </c:pt>
                <c:pt idx="14">
                  <c:v>1.6500000000000001E-2</c:v>
                </c:pt>
                <c:pt idx="15">
                  <c:v>1.8200000000000001E-2</c:v>
                </c:pt>
                <c:pt idx="16">
                  <c:v>1.95E-2</c:v>
                </c:pt>
                <c:pt idx="17">
                  <c:v>1.9199999999999998E-2</c:v>
                </c:pt>
                <c:pt idx="18">
                  <c:v>1.84E-2</c:v>
                </c:pt>
                <c:pt idx="19">
                  <c:v>1.7399999999999999E-2</c:v>
                </c:pt>
                <c:pt idx="20">
                  <c:v>1.7399999999999999E-2</c:v>
                </c:pt>
                <c:pt idx="21">
                  <c:v>1.8200000000000001E-2</c:v>
                </c:pt>
                <c:pt idx="22">
                  <c:v>1.7399999999999999E-2</c:v>
                </c:pt>
                <c:pt idx="23">
                  <c:v>1.6200000000000003E-2</c:v>
                </c:pt>
                <c:pt idx="24">
                  <c:v>1.6299999999999999E-2</c:v>
                </c:pt>
                <c:pt idx="25">
                  <c:v>1.6899999999999998E-2</c:v>
                </c:pt>
                <c:pt idx="26">
                  <c:v>1.7500000000000002E-2</c:v>
                </c:pt>
                <c:pt idx="27">
                  <c:v>1.8000000000000002E-2</c:v>
                </c:pt>
                <c:pt idx="28">
                  <c:v>1.7500000000000002E-2</c:v>
                </c:pt>
                <c:pt idx="29">
                  <c:v>1.78E-2</c:v>
                </c:pt>
                <c:pt idx="30">
                  <c:v>1.83E-2</c:v>
                </c:pt>
                <c:pt idx="31">
                  <c:v>1.8500000000000003E-2</c:v>
                </c:pt>
                <c:pt idx="32">
                  <c:v>1.9E-2</c:v>
                </c:pt>
                <c:pt idx="33">
                  <c:v>1.9099999999999999E-2</c:v>
                </c:pt>
                <c:pt idx="34">
                  <c:v>0.02</c:v>
                </c:pt>
                <c:pt idx="35">
                  <c:v>2.07E-2</c:v>
                </c:pt>
                <c:pt idx="36">
                  <c:v>2.1499999999999998E-2</c:v>
                </c:pt>
                <c:pt idx="37">
                  <c:v>2.2200000000000001E-2</c:v>
                </c:pt>
                <c:pt idx="38">
                  <c:v>2.1400000000000002E-2</c:v>
                </c:pt>
                <c:pt idx="39">
                  <c:v>2.1600000000000001E-2</c:v>
                </c:pt>
                <c:pt idx="40">
                  <c:v>2.2499999999999999E-2</c:v>
                </c:pt>
                <c:pt idx="41">
                  <c:v>2.2599999999999999E-2</c:v>
                </c:pt>
                <c:pt idx="42">
                  <c:v>2.1700000000000001E-2</c:v>
                </c:pt>
                <c:pt idx="43">
                  <c:v>2.3099999999999999E-2</c:v>
                </c:pt>
                <c:pt idx="44">
                  <c:v>2.2700000000000001E-2</c:v>
                </c:pt>
                <c:pt idx="45">
                  <c:v>2.2000000000000002E-2</c:v>
                </c:pt>
                <c:pt idx="46">
                  <c:v>2.1499999999999998E-2</c:v>
                </c:pt>
                <c:pt idx="47">
                  <c:v>2.2000000000000002E-2</c:v>
                </c:pt>
                <c:pt idx="48">
                  <c:v>2.2499999999999999E-2</c:v>
                </c:pt>
                <c:pt idx="49">
                  <c:v>2.2400000000000003E-2</c:v>
                </c:pt>
                <c:pt idx="50">
                  <c:v>2.0499999999999997E-2</c:v>
                </c:pt>
                <c:pt idx="51">
                  <c:v>1.9E-2</c:v>
                </c:pt>
                <c:pt idx="52">
                  <c:v>1.7399999999999999E-2</c:v>
                </c:pt>
                <c:pt idx="53">
                  <c:v>1.7000000000000001E-2</c:v>
                </c:pt>
                <c:pt idx="54">
                  <c:v>1.6799999999999999E-2</c:v>
                </c:pt>
                <c:pt idx="55">
                  <c:v>1.66E-2</c:v>
                </c:pt>
                <c:pt idx="56">
                  <c:v>1.6E-2</c:v>
                </c:pt>
                <c:pt idx="57">
                  <c:v>1.7600000000000001E-2</c:v>
                </c:pt>
                <c:pt idx="58">
                  <c:v>1.7399999999999999E-2</c:v>
                </c:pt>
                <c:pt idx="59">
                  <c:v>1.77E-2</c:v>
                </c:pt>
                <c:pt idx="60">
                  <c:v>1.89E-2</c:v>
                </c:pt>
                <c:pt idx="61">
                  <c:v>1.8799999999999997E-2</c:v>
                </c:pt>
                <c:pt idx="62">
                  <c:v>2.12E-2</c:v>
                </c:pt>
                <c:pt idx="63">
                  <c:v>2.1499999999999998E-2</c:v>
                </c:pt>
                <c:pt idx="64">
                  <c:v>2.2700000000000001E-2</c:v>
                </c:pt>
                <c:pt idx="65">
                  <c:v>2.2499999999999999E-2</c:v>
                </c:pt>
                <c:pt idx="66">
                  <c:v>2.2700000000000001E-2</c:v>
                </c:pt>
                <c:pt idx="67">
                  <c:v>2.12E-2</c:v>
                </c:pt>
                <c:pt idx="68">
                  <c:v>2.2000000000000002E-2</c:v>
                </c:pt>
                <c:pt idx="69">
                  <c:v>2.1299999999999999E-2</c:v>
                </c:pt>
                <c:pt idx="70">
                  <c:v>2.2200000000000001E-2</c:v>
                </c:pt>
                <c:pt idx="71">
                  <c:v>2.2499999999999999E-2</c:v>
                </c:pt>
                <c:pt idx="72">
                  <c:v>2.18E-2</c:v>
                </c:pt>
                <c:pt idx="73">
                  <c:v>2.1400000000000002E-2</c:v>
                </c:pt>
                <c:pt idx="74">
                  <c:v>2.07E-2</c:v>
                </c:pt>
                <c:pt idx="75">
                  <c:v>2.0899999999999998E-2</c:v>
                </c:pt>
                <c:pt idx="76">
                  <c:v>1.9699999999999999E-2</c:v>
                </c:pt>
                <c:pt idx="77">
                  <c:v>2.07E-2</c:v>
                </c:pt>
                <c:pt idx="78">
                  <c:v>2.1700000000000001E-2</c:v>
                </c:pt>
                <c:pt idx="79">
                  <c:v>2.3199999999999998E-2</c:v>
                </c:pt>
                <c:pt idx="80">
                  <c:v>2.3300000000000001E-2</c:v>
                </c:pt>
                <c:pt idx="81">
                  <c:v>2.3399999999999997E-2</c:v>
                </c:pt>
                <c:pt idx="82">
                  <c:v>2.35E-2</c:v>
                </c:pt>
                <c:pt idx="83">
                  <c:v>2.29E-2</c:v>
                </c:pt>
                <c:pt idx="84">
                  <c:v>2.2799999999999997E-2</c:v>
                </c:pt>
                <c:pt idx="85">
                  <c:v>2.3700000000000002E-2</c:v>
                </c:pt>
                <c:pt idx="86">
                  <c:v>2.1000000000000001E-2</c:v>
                </c:pt>
                <c:pt idx="87">
                  <c:v>1.43E-2</c:v>
                </c:pt>
                <c:pt idx="88">
                  <c:v>1.2199999999999999E-2</c:v>
                </c:pt>
                <c:pt idx="89">
                  <c:v>1.18E-2</c:v>
                </c:pt>
                <c:pt idx="90">
                  <c:v>1.5600000000000001E-2</c:v>
                </c:pt>
                <c:pt idx="91">
                  <c:v>1.72E-2</c:v>
                </c:pt>
                <c:pt idx="92">
                  <c:v>1.72E-2</c:v>
                </c:pt>
                <c:pt idx="93">
                  <c:v>1.6399999999999998E-2</c:v>
                </c:pt>
                <c:pt idx="94">
                  <c:v>1.67E-2</c:v>
                </c:pt>
                <c:pt idx="95">
                  <c:v>1.6200000000000003E-2</c:v>
                </c:pt>
                <c:pt idx="96">
                  <c:v>1.3899999999999999E-2</c:v>
                </c:pt>
                <c:pt idx="97">
                  <c:v>1.2699999999999999E-2</c:v>
                </c:pt>
                <c:pt idx="98">
                  <c:v>1.6500000000000001E-2</c:v>
                </c:pt>
                <c:pt idx="99">
                  <c:v>2.9700000000000001E-2</c:v>
                </c:pt>
                <c:pt idx="100">
                  <c:v>3.78E-2</c:v>
                </c:pt>
                <c:pt idx="101">
                  <c:v>4.4199999999999996E-2</c:v>
                </c:pt>
                <c:pt idx="102">
                  <c:v>4.2099999999999999E-2</c:v>
                </c:pt>
                <c:pt idx="103">
                  <c:v>3.95E-2</c:v>
                </c:pt>
                <c:pt idx="104">
                  <c:v>4.0099999999999997E-2</c:v>
                </c:pt>
                <c:pt idx="105">
                  <c:v>4.58E-2</c:v>
                </c:pt>
                <c:pt idx="106">
                  <c:v>4.9699999999999994E-2</c:v>
                </c:pt>
                <c:pt idx="107">
                  <c:v>5.5E-2</c:v>
                </c:pt>
                <c:pt idx="108">
                  <c:v>6.0599999999999994E-2</c:v>
                </c:pt>
                <c:pt idx="109">
                  <c:v>6.4600000000000005E-2</c:v>
                </c:pt>
                <c:pt idx="110">
                  <c:v>6.480000000000001E-2</c:v>
                </c:pt>
                <c:pt idx="111">
                  <c:v>6.1600000000000002E-2</c:v>
                </c:pt>
                <c:pt idx="112">
                  <c:v>6.0199999999999997E-2</c:v>
                </c:pt>
                <c:pt idx="113">
                  <c:v>5.91E-2</c:v>
                </c:pt>
                <c:pt idx="114">
                  <c:v>5.9000000000000004E-2</c:v>
                </c:pt>
                <c:pt idx="115">
                  <c:v>6.2899999999999998E-2</c:v>
                </c:pt>
                <c:pt idx="116">
                  <c:v>6.6299999999999998E-2</c:v>
                </c:pt>
                <c:pt idx="117">
                  <c:v>6.3E-2</c:v>
                </c:pt>
                <c:pt idx="118">
                  <c:v>5.96E-2</c:v>
                </c:pt>
                <c:pt idx="119">
                  <c:v>5.6799999999999996E-2</c:v>
                </c:pt>
                <c:pt idx="120">
                  <c:v>5.5399999999999998E-2</c:v>
                </c:pt>
                <c:pt idx="121">
                  <c:v>5.5E-2</c:v>
                </c:pt>
                <c:pt idx="122">
                  <c:v>5.5599999999999997E-2</c:v>
                </c:pt>
                <c:pt idx="123">
                  <c:v>5.5099999999999996E-2</c:v>
                </c:pt>
                <c:pt idx="124">
                  <c:v>5.3399999999999996E-2</c:v>
                </c:pt>
                <c:pt idx="125">
                  <c:v>4.8600000000000004E-2</c:v>
                </c:pt>
                <c:pt idx="126">
                  <c:v>4.7E-2</c:v>
                </c:pt>
                <c:pt idx="127">
                  <c:v>4.4000000000000004E-2</c:v>
                </c:pt>
                <c:pt idx="128">
                  <c:v>4.1399999999999999E-2</c:v>
                </c:pt>
                <c:pt idx="129">
                  <c:v>4.0300000000000002E-2</c:v>
                </c:pt>
                <c:pt idx="130">
                  <c:v>4.0099999999999997E-2</c:v>
                </c:pt>
                <c:pt idx="131">
                  <c:v>3.9100000000000003E-2</c:v>
                </c:pt>
                <c:pt idx="132">
                  <c:v>3.8699999999999998E-2</c:v>
                </c:pt>
                <c:pt idx="133">
                  <c:v>3.7699999999999997E-2</c:v>
                </c:pt>
                <c:pt idx="134">
                  <c:v>3.8100000000000002E-2</c:v>
                </c:pt>
                <c:pt idx="135">
                  <c:v>3.6200000000000003E-2</c:v>
                </c:pt>
                <c:pt idx="136">
                  <c:v>3.39E-2</c:v>
                </c:pt>
                <c:pt idx="137">
                  <c:v>3.2599999999999997E-2</c:v>
                </c:pt>
                <c:pt idx="138">
                  <c:v>3.2300000000000002E-2</c:v>
                </c:pt>
                <c:pt idx="139">
                  <c:v>3.2899999999999999E-2</c:v>
                </c:pt>
                <c:pt idx="140">
                  <c:v>3.2899999999999999E-2</c:v>
                </c:pt>
                <c:pt idx="141">
                  <c:v>3.2899999999999999E-2</c:v>
                </c:pt>
                <c:pt idx="142">
                  <c:v>3.2799999999999996E-2</c:v>
                </c:pt>
                <c:pt idx="143">
                  <c:v>3.2099999999999997E-2</c:v>
                </c:pt>
                <c:pt idx="144">
                  <c:v>3.2899999999999999E-2</c:v>
                </c:pt>
                <c:pt idx="145">
                  <c:v>3.1400000000000004E-2</c:v>
                </c:pt>
                <c:pt idx="146">
                  <c:v>2.81E-2</c:v>
                </c:pt>
                <c:pt idx="147">
                  <c:v>2.7799999999999998E-2</c:v>
                </c:pt>
                <c:pt idx="148">
                  <c:v>2.7699999999999999E-2</c:v>
                </c:pt>
                <c:pt idx="149">
                  <c:v>2.9100000000000001E-2</c:v>
                </c:pt>
                <c:pt idx="150">
                  <c:v>3.0499999999999999E-2</c:v>
                </c:pt>
                <c:pt idx="151">
                  <c:v>3.1099999999999999E-2</c:v>
                </c:pt>
                <c:pt idx="152">
                  <c:v>3.0299999999999997E-2</c:v>
                </c:pt>
                <c:pt idx="154">
                  <c:v>2.6200000000000001E-2</c:v>
                </c:pt>
                <c:pt idx="155">
                  <c:v>2.6499999999999999E-2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C4-45FA-A6A6-4D1ADF8441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PCE</c:v>
                </c:pt>
              </c:strCache>
            </c:strRef>
          </c:tx>
          <c:spPr>
            <a:ln w="476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Sheet1!$A$26:$A$181</c:f>
              <c:numCache>
                <c:formatCode>General</c:formatCode>
                <c:ptCount val="156"/>
                <c:pt idx="0">
                  <c:v>2013</c:v>
                </c:pt>
                <c:pt idx="1">
                  <c:v>2013</c:v>
                </c:pt>
                <c:pt idx="2">
                  <c:v>2013</c:v>
                </c:pt>
                <c:pt idx="3">
                  <c:v>2013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2014</c:v>
                </c:pt>
                <c:pt idx="21">
                  <c:v>2014</c:v>
                </c:pt>
                <c:pt idx="22">
                  <c:v>2014</c:v>
                </c:pt>
                <c:pt idx="23">
                  <c:v>2014</c:v>
                </c:pt>
                <c:pt idx="24">
                  <c:v>2015</c:v>
                </c:pt>
                <c:pt idx="25">
                  <c:v>2015</c:v>
                </c:pt>
                <c:pt idx="26">
                  <c:v>2015</c:v>
                </c:pt>
                <c:pt idx="27">
                  <c:v>2015</c:v>
                </c:pt>
                <c:pt idx="28">
                  <c:v>2015</c:v>
                </c:pt>
                <c:pt idx="29">
                  <c:v>2015</c:v>
                </c:pt>
                <c:pt idx="30">
                  <c:v>2015</c:v>
                </c:pt>
                <c:pt idx="31">
                  <c:v>2015</c:v>
                </c:pt>
                <c:pt idx="32">
                  <c:v>2015</c:v>
                </c:pt>
                <c:pt idx="33">
                  <c:v>2015</c:v>
                </c:pt>
                <c:pt idx="34">
                  <c:v>2015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</c:v>
                </c:pt>
                <c:pt idx="39">
                  <c:v>2016</c:v>
                </c:pt>
                <c:pt idx="40">
                  <c:v>2016</c:v>
                </c:pt>
                <c:pt idx="41">
                  <c:v>2016</c:v>
                </c:pt>
                <c:pt idx="42">
                  <c:v>2016</c:v>
                </c:pt>
                <c:pt idx="43">
                  <c:v>2016</c:v>
                </c:pt>
                <c:pt idx="44">
                  <c:v>2016</c:v>
                </c:pt>
                <c:pt idx="45">
                  <c:v>2016</c:v>
                </c:pt>
                <c:pt idx="46">
                  <c:v>2016</c:v>
                </c:pt>
                <c:pt idx="47">
                  <c:v>2016</c:v>
                </c:pt>
                <c:pt idx="48">
                  <c:v>2017</c:v>
                </c:pt>
                <c:pt idx="49">
                  <c:v>2017</c:v>
                </c:pt>
                <c:pt idx="50">
                  <c:v>2017</c:v>
                </c:pt>
                <c:pt idx="51">
                  <c:v>2017</c:v>
                </c:pt>
                <c:pt idx="52">
                  <c:v>2017</c:v>
                </c:pt>
                <c:pt idx="53">
                  <c:v>2017</c:v>
                </c:pt>
                <c:pt idx="54">
                  <c:v>2017</c:v>
                </c:pt>
                <c:pt idx="55">
                  <c:v>2017</c:v>
                </c:pt>
                <c:pt idx="56">
                  <c:v>2017</c:v>
                </c:pt>
                <c:pt idx="57">
                  <c:v>2017</c:v>
                </c:pt>
                <c:pt idx="58">
                  <c:v>2017</c:v>
                </c:pt>
                <c:pt idx="59">
                  <c:v>2017</c:v>
                </c:pt>
                <c:pt idx="60">
                  <c:v>2018</c:v>
                </c:pt>
                <c:pt idx="61">
                  <c:v>2018</c:v>
                </c:pt>
                <c:pt idx="62">
                  <c:v>2018</c:v>
                </c:pt>
                <c:pt idx="63">
                  <c:v>2018</c:v>
                </c:pt>
                <c:pt idx="64">
                  <c:v>2018</c:v>
                </c:pt>
                <c:pt idx="65">
                  <c:v>2018</c:v>
                </c:pt>
                <c:pt idx="66">
                  <c:v>2018</c:v>
                </c:pt>
                <c:pt idx="67">
                  <c:v>2018</c:v>
                </c:pt>
                <c:pt idx="68">
                  <c:v>2018</c:v>
                </c:pt>
                <c:pt idx="69">
                  <c:v>2018</c:v>
                </c:pt>
                <c:pt idx="70">
                  <c:v>2018</c:v>
                </c:pt>
                <c:pt idx="71">
                  <c:v>2018</c:v>
                </c:pt>
                <c:pt idx="72">
                  <c:v>2019</c:v>
                </c:pt>
                <c:pt idx="73">
                  <c:v>2019</c:v>
                </c:pt>
                <c:pt idx="74">
                  <c:v>2019</c:v>
                </c:pt>
                <c:pt idx="75">
                  <c:v>2019</c:v>
                </c:pt>
                <c:pt idx="76">
                  <c:v>2019</c:v>
                </c:pt>
                <c:pt idx="77">
                  <c:v>2019</c:v>
                </c:pt>
                <c:pt idx="78">
                  <c:v>2019</c:v>
                </c:pt>
                <c:pt idx="79">
                  <c:v>2019</c:v>
                </c:pt>
                <c:pt idx="80">
                  <c:v>2019</c:v>
                </c:pt>
                <c:pt idx="81">
                  <c:v>2019</c:v>
                </c:pt>
                <c:pt idx="82">
                  <c:v>2019</c:v>
                </c:pt>
                <c:pt idx="83">
                  <c:v>2019</c:v>
                </c:pt>
                <c:pt idx="84">
                  <c:v>2020</c:v>
                </c:pt>
                <c:pt idx="85">
                  <c:v>2020</c:v>
                </c:pt>
                <c:pt idx="86">
                  <c:v>2020</c:v>
                </c:pt>
                <c:pt idx="87">
                  <c:v>2020</c:v>
                </c:pt>
                <c:pt idx="88">
                  <c:v>2020</c:v>
                </c:pt>
                <c:pt idx="89">
                  <c:v>2020</c:v>
                </c:pt>
                <c:pt idx="90">
                  <c:v>2020</c:v>
                </c:pt>
                <c:pt idx="91">
                  <c:v>2020</c:v>
                </c:pt>
                <c:pt idx="92">
                  <c:v>2020</c:v>
                </c:pt>
                <c:pt idx="93">
                  <c:v>2020</c:v>
                </c:pt>
                <c:pt idx="94">
                  <c:v>2020</c:v>
                </c:pt>
                <c:pt idx="95">
                  <c:v>2020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2021</c:v>
                </c:pt>
                <c:pt idx="105">
                  <c:v>2021</c:v>
                </c:pt>
                <c:pt idx="106">
                  <c:v>2021</c:v>
                </c:pt>
                <c:pt idx="107">
                  <c:v>2021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2024</c:v>
                </c:pt>
                <c:pt idx="133">
                  <c:v>2024</c:v>
                </c:pt>
                <c:pt idx="134">
                  <c:v>2024</c:v>
                </c:pt>
                <c:pt idx="135">
                  <c:v>2024</c:v>
                </c:pt>
                <c:pt idx="136">
                  <c:v>2024</c:v>
                </c:pt>
                <c:pt idx="137">
                  <c:v>2024</c:v>
                </c:pt>
                <c:pt idx="138">
                  <c:v>2024</c:v>
                </c:pt>
                <c:pt idx="139">
                  <c:v>2024</c:v>
                </c:pt>
                <c:pt idx="140">
                  <c:v>2024</c:v>
                </c:pt>
                <c:pt idx="141">
                  <c:v>2024</c:v>
                </c:pt>
                <c:pt idx="142">
                  <c:v>2024</c:v>
                </c:pt>
                <c:pt idx="143">
                  <c:v>2024</c:v>
                </c:pt>
                <c:pt idx="144">
                  <c:v>2025</c:v>
                </c:pt>
                <c:pt idx="145">
                  <c:v>2025</c:v>
                </c:pt>
                <c:pt idx="146">
                  <c:v>2025</c:v>
                </c:pt>
                <c:pt idx="147">
                  <c:v>2025</c:v>
                </c:pt>
                <c:pt idx="148">
                  <c:v>2025</c:v>
                </c:pt>
                <c:pt idx="149">
                  <c:v>2025</c:v>
                </c:pt>
                <c:pt idx="150">
                  <c:v>2025</c:v>
                </c:pt>
                <c:pt idx="151">
                  <c:v>2025</c:v>
                </c:pt>
                <c:pt idx="152">
                  <c:v>2025</c:v>
                </c:pt>
                <c:pt idx="153">
                  <c:v>2025</c:v>
                </c:pt>
                <c:pt idx="154">
                  <c:v>2025</c:v>
                </c:pt>
                <c:pt idx="155">
                  <c:v>2025</c:v>
                </c:pt>
              </c:numCache>
            </c:numRef>
          </c:cat>
          <c:val>
            <c:numRef>
              <c:f>Sheet1!$D$26:$D$181</c:f>
              <c:numCache>
                <c:formatCode>0.0%</c:formatCode>
                <c:ptCount val="156"/>
                <c:pt idx="0">
                  <c:v>1.4708075063369241E-2</c:v>
                </c:pt>
                <c:pt idx="1">
                  <c:v>1.6046076681118793E-2</c:v>
                </c:pt>
                <c:pt idx="2">
                  <c:v>1.2769929150227011E-2</c:v>
                </c:pt>
                <c:pt idx="3">
                  <c:v>1.0412253198881505E-2</c:v>
                </c:pt>
                <c:pt idx="4">
                  <c:v>1.2290301372187118E-2</c:v>
                </c:pt>
                <c:pt idx="5">
                  <c:v>1.5055063976064709E-2</c:v>
                </c:pt>
                <c:pt idx="6">
                  <c:v>1.5951128457492025E-2</c:v>
                </c:pt>
                <c:pt idx="7">
                  <c:v>1.4047883304264985E-2</c:v>
                </c:pt>
                <c:pt idx="8">
                  <c:v>1.1412854478201728E-2</c:v>
                </c:pt>
                <c:pt idx="9">
                  <c:v>9.761069199571093E-3</c:v>
                </c:pt>
                <c:pt idx="10">
                  <c:v>1.1954704602088029E-2</c:v>
                </c:pt>
                <c:pt idx="11">
                  <c:v>1.3881001955959427E-2</c:v>
                </c:pt>
                <c:pt idx="12">
                  <c:v>1.4054054054054133E-2</c:v>
                </c:pt>
                <c:pt idx="13">
                  <c:v>1.0939820528374389E-2</c:v>
                </c:pt>
                <c:pt idx="14">
                  <c:v>1.3897034182305701E-2</c:v>
                </c:pt>
                <c:pt idx="15">
                  <c:v>1.6731138157687786E-2</c:v>
                </c:pt>
                <c:pt idx="16">
                  <c:v>1.7661662878033946E-2</c:v>
                </c:pt>
                <c:pt idx="17">
                  <c:v>1.6514586142380772E-2</c:v>
                </c:pt>
                <c:pt idx="18">
                  <c:v>1.6692416903290486E-2</c:v>
                </c:pt>
                <c:pt idx="19">
                  <c:v>1.5062438759980923E-2</c:v>
                </c:pt>
                <c:pt idx="20">
                  <c:v>1.4972493123280861E-2</c:v>
                </c:pt>
                <c:pt idx="21">
                  <c:v>1.3329448612426242E-2</c:v>
                </c:pt>
                <c:pt idx="22">
                  <c:v>1.0857594081832067E-2</c:v>
                </c:pt>
                <c:pt idx="23">
                  <c:v>7.3225880058913617E-3</c:v>
                </c:pt>
                <c:pt idx="24">
                  <c:v>4.1401867224211131E-4</c:v>
                </c:pt>
                <c:pt idx="25">
                  <c:v>1.7070142768467189E-3</c:v>
                </c:pt>
                <c:pt idx="26">
                  <c:v>1.9934927438929329E-3</c:v>
                </c:pt>
                <c:pt idx="27">
                  <c:v>1.1032406404982709E-3</c:v>
                </c:pt>
                <c:pt idx="28">
                  <c:v>1.8528621573490334E-3</c:v>
                </c:pt>
                <c:pt idx="29">
                  <c:v>2.7042867572208973E-3</c:v>
                </c:pt>
                <c:pt idx="30">
                  <c:v>2.197328295222345E-3</c:v>
                </c:pt>
                <c:pt idx="31">
                  <c:v>2.3927130079379744E-3</c:v>
                </c:pt>
                <c:pt idx="32">
                  <c:v>6.5699649944050975E-4</c:v>
                </c:pt>
                <c:pt idx="33">
                  <c:v>9.5498233796109666E-4</c:v>
                </c:pt>
                <c:pt idx="34">
                  <c:v>2.5387754262984341E-3</c:v>
                </c:pt>
                <c:pt idx="35">
                  <c:v>3.4596375617792496E-3</c:v>
                </c:pt>
                <c:pt idx="36">
                  <c:v>8.7114863326918091E-3</c:v>
                </c:pt>
                <c:pt idx="37">
                  <c:v>6.4033049315774804E-3</c:v>
                </c:pt>
                <c:pt idx="38">
                  <c:v>6.8551047336302684E-3</c:v>
                </c:pt>
                <c:pt idx="39">
                  <c:v>9.2590685315261378E-3</c:v>
                </c:pt>
                <c:pt idx="40">
                  <c:v>8.4868535966382552E-3</c:v>
                </c:pt>
                <c:pt idx="41">
                  <c:v>8.2960744903399775E-3</c:v>
                </c:pt>
                <c:pt idx="42">
                  <c:v>7.5508426822394892E-3</c:v>
                </c:pt>
                <c:pt idx="43">
                  <c:v>8.8821046592633124E-3</c:v>
                </c:pt>
                <c:pt idx="44">
                  <c:v>1.2197749212634612E-2</c:v>
                </c:pt>
                <c:pt idx="45">
                  <c:v>1.4270032930845167E-2</c:v>
                </c:pt>
                <c:pt idx="46">
                  <c:v>1.3974040886628902E-2</c:v>
                </c:pt>
                <c:pt idx="47">
                  <c:v>1.6571581021178838E-2</c:v>
                </c:pt>
                <c:pt idx="48">
                  <c:v>2.0052104701731244E-2</c:v>
                </c:pt>
                <c:pt idx="49">
                  <c:v>2.1971368464261953E-2</c:v>
                </c:pt>
                <c:pt idx="50">
                  <c:v>1.9063610209576698E-2</c:v>
                </c:pt>
                <c:pt idx="51">
                  <c:v>1.76747318686028E-2</c:v>
                </c:pt>
                <c:pt idx="52">
                  <c:v>1.557772049759043E-2</c:v>
                </c:pt>
                <c:pt idx="53">
                  <c:v>1.4655479277905004E-2</c:v>
                </c:pt>
                <c:pt idx="54">
                  <c:v>1.4856317748266346E-2</c:v>
                </c:pt>
                <c:pt idx="55">
                  <c:v>1.5719087318108338E-2</c:v>
                </c:pt>
                <c:pt idx="56">
                  <c:v>1.757444307056133E-2</c:v>
                </c:pt>
                <c:pt idx="57">
                  <c:v>1.6820407007323013E-2</c:v>
                </c:pt>
                <c:pt idx="58">
                  <c:v>1.7937129048240186E-2</c:v>
                </c:pt>
                <c:pt idx="59">
                  <c:v>1.7664099484208329E-2</c:v>
                </c:pt>
                <c:pt idx="60">
                  <c:v>1.7576494957315614E-2</c:v>
                </c:pt>
                <c:pt idx="61">
                  <c:v>1.8376076958608545E-2</c:v>
                </c:pt>
                <c:pt idx="62">
                  <c:v>1.9982920580700281E-2</c:v>
                </c:pt>
                <c:pt idx="63">
                  <c:v>2.0466282276259795E-2</c:v>
                </c:pt>
                <c:pt idx="64">
                  <c:v>2.2662065367869744E-2</c:v>
                </c:pt>
                <c:pt idx="65">
                  <c:v>2.2683078403463952E-2</c:v>
                </c:pt>
                <c:pt idx="66">
                  <c:v>2.3386070559001215E-2</c:v>
                </c:pt>
                <c:pt idx="67">
                  <c:v>2.1804112889519889E-2</c:v>
                </c:pt>
                <c:pt idx="68">
                  <c:v>2.0099601593625449E-2</c:v>
                </c:pt>
                <c:pt idx="69">
                  <c:v>2.0530980493578932E-2</c:v>
                </c:pt>
                <c:pt idx="70">
                  <c:v>1.9418922274646144E-2</c:v>
                </c:pt>
                <c:pt idx="71">
                  <c:v>1.8646908878110713E-2</c:v>
                </c:pt>
                <c:pt idx="72">
                  <c:v>1.4318323303589953E-2</c:v>
                </c:pt>
                <c:pt idx="73">
                  <c:v>1.4001735426362627E-2</c:v>
                </c:pt>
                <c:pt idx="74">
                  <c:v>1.5218076513927814E-2</c:v>
                </c:pt>
                <c:pt idx="75">
                  <c:v>1.5663384627478738E-2</c:v>
                </c:pt>
                <c:pt idx="76">
                  <c:v>1.4655536045359518E-2</c:v>
                </c:pt>
                <c:pt idx="77">
                  <c:v>1.4260651383430245E-2</c:v>
                </c:pt>
                <c:pt idx="78">
                  <c:v>1.4539295260287632E-2</c:v>
                </c:pt>
                <c:pt idx="79">
                  <c:v>1.4304164057608038E-2</c:v>
                </c:pt>
                <c:pt idx="80">
                  <c:v>1.2839539924622612E-2</c:v>
                </c:pt>
                <c:pt idx="81">
                  <c:v>1.2885618207514993E-2</c:v>
                </c:pt>
                <c:pt idx="82">
                  <c:v>1.3582773068303577E-2</c:v>
                </c:pt>
                <c:pt idx="83">
                  <c:v>1.5637627676458932E-2</c:v>
                </c:pt>
                <c:pt idx="84">
                  <c:v>1.7944821136310463E-2</c:v>
                </c:pt>
                <c:pt idx="85">
                  <c:v>1.689097203314005E-2</c:v>
                </c:pt>
                <c:pt idx="86">
                  <c:v>1.1662090444265472E-2</c:v>
                </c:pt>
                <c:pt idx="87">
                  <c:v>4.6246130030960231E-3</c:v>
                </c:pt>
                <c:pt idx="88">
                  <c:v>4.9016290423937736E-3</c:v>
                </c:pt>
                <c:pt idx="89">
                  <c:v>7.5953770631209672E-3</c:v>
                </c:pt>
                <c:pt idx="90">
                  <c:v>9.225840072571545E-3</c:v>
                </c:pt>
                <c:pt idx="91">
                  <c:v>1.157519050834388E-2</c:v>
                </c:pt>
                <c:pt idx="92">
                  <c:v>1.2763537157895799E-2</c:v>
                </c:pt>
                <c:pt idx="93">
                  <c:v>1.1874861668446979E-2</c:v>
                </c:pt>
                <c:pt idx="94">
                  <c:v>1.186264708144269E-2</c:v>
                </c:pt>
                <c:pt idx="95">
                  <c:v>1.3345221317840661E-2</c:v>
                </c:pt>
                <c:pt idx="96">
                  <c:v>1.5857976839888988E-2</c:v>
                </c:pt>
                <c:pt idx="97">
                  <c:v>1.8427318715156016E-2</c:v>
                </c:pt>
                <c:pt idx="98">
                  <c:v>2.669006722866385E-2</c:v>
                </c:pt>
                <c:pt idx="99">
                  <c:v>3.6402858298503427E-2</c:v>
                </c:pt>
                <c:pt idx="100">
                  <c:v>4.0724634892536304E-2</c:v>
                </c:pt>
                <c:pt idx="101">
                  <c:v>4.3061283207058709E-2</c:v>
                </c:pt>
                <c:pt idx="102">
                  <c:v>4.4732161640115509E-2</c:v>
                </c:pt>
                <c:pt idx="103">
                  <c:v>4.5809096977209807E-2</c:v>
                </c:pt>
                <c:pt idx="104">
                  <c:v>4.7374282532339551E-2</c:v>
                </c:pt>
                <c:pt idx="105">
                  <c:v>5.3361356525377879E-2</c:v>
                </c:pt>
                <c:pt idx="106">
                  <c:v>5.9301905793383902E-2</c:v>
                </c:pt>
                <c:pt idx="107">
                  <c:v>6.1419691766241957E-2</c:v>
                </c:pt>
                <c:pt idx="108">
                  <c:v>6.2724335120163621E-2</c:v>
                </c:pt>
                <c:pt idx="109">
                  <c:v>6.5455399061032926E-2</c:v>
                </c:pt>
                <c:pt idx="110">
                  <c:v>6.926410970164576E-2</c:v>
                </c:pt>
                <c:pt idx="111">
                  <c:v>6.6847553383263092E-2</c:v>
                </c:pt>
                <c:pt idx="112">
                  <c:v>6.7945458747400211E-2</c:v>
                </c:pt>
                <c:pt idx="113">
                  <c:v>7.2434718646561258E-2</c:v>
                </c:pt>
                <c:pt idx="114">
                  <c:v>6.7502013619389345E-2</c:v>
                </c:pt>
                <c:pt idx="115">
                  <c:v>6.6396775899483895E-2</c:v>
                </c:pt>
                <c:pt idx="116">
                  <c:v>6.667939000672507E-2</c:v>
                </c:pt>
                <c:pt idx="117">
                  <c:v>6.4616023545981394E-2</c:v>
                </c:pt>
                <c:pt idx="118">
                  <c:v>6.0304932735426142E-2</c:v>
                </c:pt>
                <c:pt idx="119">
                  <c:v>5.5200506279469819E-2</c:v>
                </c:pt>
                <c:pt idx="120">
                  <c:v>5.5077345862328819E-2</c:v>
                </c:pt>
                <c:pt idx="121">
                  <c:v>5.1978038441540031E-2</c:v>
                </c:pt>
                <c:pt idx="122">
                  <c:v>4.4282731569245781E-2</c:v>
                </c:pt>
                <c:pt idx="123">
                  <c:v>4.4760129603177434E-2</c:v>
                </c:pt>
                <c:pt idx="124">
                  <c:v>4.0034624540142838E-2</c:v>
                </c:pt>
                <c:pt idx="125">
                  <c:v>3.2845213395291228E-2</c:v>
                </c:pt>
                <c:pt idx="126">
                  <c:v>3.40904219289897E-2</c:v>
                </c:pt>
                <c:pt idx="127">
                  <c:v>3.4320599199699098E-2</c:v>
                </c:pt>
                <c:pt idx="128">
                  <c:v>3.4488928270185903E-2</c:v>
                </c:pt>
                <c:pt idx="129">
                  <c:v>3.0232617305099296E-2</c:v>
                </c:pt>
                <c:pt idx="130">
                  <c:v>2.7650899986466193E-2</c:v>
                </c:pt>
                <c:pt idx="131">
                  <c:v>2.7672658467360334E-2</c:v>
                </c:pt>
                <c:pt idx="132">
                  <c:v>2.6987514493606035E-2</c:v>
                </c:pt>
                <c:pt idx="133">
                  <c:v>2.7050574269701588E-2</c:v>
                </c:pt>
                <c:pt idx="134">
                  <c:v>2.9279392327126175E-2</c:v>
                </c:pt>
                <c:pt idx="135">
                  <c:v>2.8261540128885931E-2</c:v>
                </c:pt>
                <c:pt idx="136">
                  <c:v>2.6616729088639213E-2</c:v>
                </c:pt>
                <c:pt idx="137">
                  <c:v>2.5483734404701641E-2</c:v>
                </c:pt>
                <c:pt idx="138">
                  <c:v>2.5943767774673221E-2</c:v>
                </c:pt>
                <c:pt idx="139">
                  <c:v>2.4129949574274612E-2</c:v>
                </c:pt>
                <c:pt idx="140">
                  <c:v>2.2607664368838432E-2</c:v>
                </c:pt>
                <c:pt idx="141">
                  <c:v>2.4776925356425616E-2</c:v>
                </c:pt>
                <c:pt idx="142">
                  <c:v>2.5878034125423E-2</c:v>
                </c:pt>
                <c:pt idx="143">
                  <c:v>2.7280946901200087E-2</c:v>
                </c:pt>
                <c:pt idx="144">
                  <c:v>2.6073795303935166E-2</c:v>
                </c:pt>
                <c:pt idx="145">
                  <c:v>2.7104846734857135E-2</c:v>
                </c:pt>
                <c:pt idx="146">
                  <c:v>2.3594336708984365E-2</c:v>
                </c:pt>
                <c:pt idx="147">
                  <c:v>2.2774259978433964E-2</c:v>
                </c:pt>
                <c:pt idx="148">
                  <c:v>2.4580860654408676E-2</c:v>
                </c:pt>
                <c:pt idx="149">
                  <c:v>2.5935129797068024E-2</c:v>
                </c:pt>
                <c:pt idx="150">
                  <c:v>2.6055472942393409E-2</c:v>
                </c:pt>
                <c:pt idx="151">
                  <c:v>2.7476208541517E-2</c:v>
                </c:pt>
                <c:pt idx="152">
                  <c:v>2.7874424148706556E-2</c:v>
                </c:pt>
                <c:pt idx="153">
                  <c:v>2.6780407087891867E-2</c:v>
                </c:pt>
                <c:pt idx="154">
                  <c:v>2.772852363262901E-2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2D-445A-AF3F-915246B29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886319"/>
        <c:axId val="1380898799"/>
      </c:lineChart>
      <c:catAx>
        <c:axId val="13808863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898799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38089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886319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828346184008039E-2"/>
          <c:y val="5.6607983523408761E-2"/>
          <c:w val="0.48178776385236988"/>
          <c:h val="0.2565351540575120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80093302576132E-2"/>
          <c:y val="4.1719913877925507E-2"/>
          <c:w val="0.94291772448247568"/>
          <c:h val="0.85697744965489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solidFill>
              <a:srgbClr val="17468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2.6724320000000001</c:v>
                </c:pt>
                <c:pt idx="1">
                  <c:v>2.9101080000000001</c:v>
                </c:pt>
                <c:pt idx="2">
                  <c:v>0.81848980000000005</c:v>
                </c:pt>
                <c:pt idx="3">
                  <c:v>0.47579440000000001</c:v>
                </c:pt>
                <c:pt idx="4">
                  <c:v>0.2284919</c:v>
                </c:pt>
                <c:pt idx="5">
                  <c:v>-6.6276799999999998</c:v>
                </c:pt>
                <c:pt idx="6">
                  <c:v>3.2447539999999999</c:v>
                </c:pt>
                <c:pt idx="7">
                  <c:v>3.7185549999999998</c:v>
                </c:pt>
                <c:pt idx="8">
                  <c:v>1.728183</c:v>
                </c:pt>
                <c:pt idx="9">
                  <c:v>0.5424544</c:v>
                </c:pt>
                <c:pt idx="10">
                  <c:v>-0.21968789999999999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1-411D-9347-9C2A74A186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1.215049</c:v>
                </c:pt>
                <c:pt idx="1">
                  <c:v>0.1279681</c:v>
                </c:pt>
                <c:pt idx="2">
                  <c:v>0.67283369999999998</c:v>
                </c:pt>
                <c:pt idx="3">
                  <c:v>1.9868749999999999</c:v>
                </c:pt>
                <c:pt idx="4">
                  <c:v>0.99515920000000002</c:v>
                </c:pt>
                <c:pt idx="5">
                  <c:v>-5.1165339999999997</c:v>
                </c:pt>
                <c:pt idx="6">
                  <c:v>1.5408930000000001</c:v>
                </c:pt>
                <c:pt idx="7">
                  <c:v>3.706461</c:v>
                </c:pt>
                <c:pt idx="8">
                  <c:v>0.819747</c:v>
                </c:pt>
                <c:pt idx="9">
                  <c:v>-0.42855110000000002</c:v>
                </c:pt>
                <c:pt idx="10">
                  <c:v>-0.66899850000000005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1-411D-9347-9C2A74A186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Lexington/Fayette MSA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1.5</c:v>
                </c:pt>
                <c:pt idx="1">
                  <c:v>-0.1</c:v>
                </c:pt>
                <c:pt idx="2">
                  <c:v>0.8</c:v>
                </c:pt>
                <c:pt idx="3">
                  <c:v>-0.7</c:v>
                </c:pt>
                <c:pt idx="4">
                  <c:v>-1.7</c:v>
                </c:pt>
                <c:pt idx="5">
                  <c:v>-6.5</c:v>
                </c:pt>
                <c:pt idx="6">
                  <c:v>1.9</c:v>
                </c:pt>
                <c:pt idx="7">
                  <c:v>8.1</c:v>
                </c:pt>
                <c:pt idx="8">
                  <c:v>1.6</c:v>
                </c:pt>
                <c:pt idx="9">
                  <c:v>0.2</c:v>
                </c:pt>
                <c:pt idx="1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E-4686-9A68-D1CD0121E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8351231"/>
        <c:axId val="968341631"/>
      </c:barChart>
      <c:catAx>
        <c:axId val="96835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41631"/>
        <c:crosses val="autoZero"/>
        <c:auto val="1"/>
        <c:lblAlgn val="ctr"/>
        <c:lblOffset val="100"/>
        <c:noMultiLvlLbl val="0"/>
      </c:catAx>
      <c:valAx>
        <c:axId val="96834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5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97601711406367"/>
          <c:y val="6.9080111222777615E-2"/>
          <c:w val="0.39095978796431136"/>
          <c:h val="7.3149736567098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80093302576132E-2"/>
          <c:y val="4.1719913877925507E-2"/>
          <c:w val="0.94291772448247568"/>
          <c:h val="0.85697744965489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solidFill>
              <a:srgbClr val="17468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3.829885</c:v>
                </c:pt>
                <c:pt idx="1">
                  <c:v>1.343316</c:v>
                </c:pt>
                <c:pt idx="2">
                  <c:v>0.97783569999999997</c:v>
                </c:pt>
                <c:pt idx="3">
                  <c:v>0.71013559999999998</c:v>
                </c:pt>
                <c:pt idx="4">
                  <c:v>3.2158120000000001</c:v>
                </c:pt>
                <c:pt idx="5">
                  <c:v>-3.612463</c:v>
                </c:pt>
                <c:pt idx="6">
                  <c:v>2.523625</c:v>
                </c:pt>
                <c:pt idx="7">
                  <c:v>4.943962</c:v>
                </c:pt>
                <c:pt idx="8">
                  <c:v>7.645473</c:v>
                </c:pt>
                <c:pt idx="9">
                  <c:v>4.376449</c:v>
                </c:pt>
                <c:pt idx="10">
                  <c:v>6.2005860000000004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1-411D-9347-9C2A74A186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5.0264189999999997</c:v>
                </c:pt>
                <c:pt idx="1">
                  <c:v>4.1279669999999999</c:v>
                </c:pt>
                <c:pt idx="2">
                  <c:v>3.5740829999999999</c:v>
                </c:pt>
                <c:pt idx="3">
                  <c:v>4.6109679999999997</c:v>
                </c:pt>
                <c:pt idx="4">
                  <c:v>2.8092839999999999</c:v>
                </c:pt>
                <c:pt idx="5">
                  <c:v>-3.1718139999999999</c:v>
                </c:pt>
                <c:pt idx="6">
                  <c:v>2.5027279999999998</c:v>
                </c:pt>
                <c:pt idx="7">
                  <c:v>4.3890909999999996</c:v>
                </c:pt>
                <c:pt idx="8">
                  <c:v>3.1418729999999999</c:v>
                </c:pt>
                <c:pt idx="9">
                  <c:v>2.5435020000000002</c:v>
                </c:pt>
                <c:pt idx="10">
                  <c:v>1.075793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1-411D-9347-9C2A74A186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Lexington/Fayette MSA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10.6</c:v>
                </c:pt>
                <c:pt idx="1">
                  <c:v>5.7</c:v>
                </c:pt>
                <c:pt idx="2">
                  <c:v>2.4</c:v>
                </c:pt>
                <c:pt idx="3">
                  <c:v>-3.3</c:v>
                </c:pt>
                <c:pt idx="4">
                  <c:v>7.5</c:v>
                </c:pt>
                <c:pt idx="5">
                  <c:v>-3</c:v>
                </c:pt>
                <c:pt idx="6">
                  <c:v>-0.3</c:v>
                </c:pt>
                <c:pt idx="7">
                  <c:v>4.2</c:v>
                </c:pt>
                <c:pt idx="8">
                  <c:v>6.5</c:v>
                </c:pt>
                <c:pt idx="9">
                  <c:v>1</c:v>
                </c:pt>
                <c:pt idx="1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E-4686-9A68-D1CD0121E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8351231"/>
        <c:axId val="968341631"/>
      </c:barChart>
      <c:catAx>
        <c:axId val="96835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41631"/>
        <c:crosses val="autoZero"/>
        <c:auto val="1"/>
        <c:lblAlgn val="ctr"/>
        <c:lblOffset val="100"/>
        <c:noMultiLvlLbl val="0"/>
      </c:catAx>
      <c:valAx>
        <c:axId val="96834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5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97601711406367"/>
          <c:y val="6.9080111222777615E-2"/>
          <c:w val="0.39095978796431136"/>
          <c:h val="7.3149736567098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80093302576132E-2"/>
          <c:y val="4.1719913877925507E-2"/>
          <c:w val="0.94291772448247568"/>
          <c:h val="0.85697744965489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solidFill>
              <a:srgbClr val="17468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1.5191330000000001</c:v>
                </c:pt>
                <c:pt idx="1">
                  <c:v>1.6289940000000001</c:v>
                </c:pt>
                <c:pt idx="2">
                  <c:v>1.6650100000000001</c:v>
                </c:pt>
                <c:pt idx="3">
                  <c:v>2.0257879999999999</c:v>
                </c:pt>
                <c:pt idx="4">
                  <c:v>2.7462490000000002</c:v>
                </c:pt>
                <c:pt idx="5">
                  <c:v>-4.1098280000000003</c:v>
                </c:pt>
                <c:pt idx="6">
                  <c:v>3.0852940000000002</c:v>
                </c:pt>
                <c:pt idx="7">
                  <c:v>2.3560289999999999</c:v>
                </c:pt>
                <c:pt idx="8">
                  <c:v>4.7649229999999996</c:v>
                </c:pt>
                <c:pt idx="9">
                  <c:v>3.5280209999999999</c:v>
                </c:pt>
                <c:pt idx="10">
                  <c:v>1.9283380000000001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1-411D-9347-9C2A74A186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2.734124</c:v>
                </c:pt>
                <c:pt idx="1">
                  <c:v>2.7847040000000001</c:v>
                </c:pt>
                <c:pt idx="2">
                  <c:v>2.4298670000000002</c:v>
                </c:pt>
                <c:pt idx="3">
                  <c:v>1.9283980000000001</c:v>
                </c:pt>
                <c:pt idx="4">
                  <c:v>2.2303860000000002</c:v>
                </c:pt>
                <c:pt idx="5">
                  <c:v>-3.6940339999999998</c:v>
                </c:pt>
                <c:pt idx="6">
                  <c:v>1.6254660000000001</c:v>
                </c:pt>
                <c:pt idx="7">
                  <c:v>2.9138570000000001</c:v>
                </c:pt>
                <c:pt idx="8">
                  <c:v>4.3191079999999999</c:v>
                </c:pt>
                <c:pt idx="9">
                  <c:v>4.3401769999999997</c:v>
                </c:pt>
                <c:pt idx="10">
                  <c:v>3.218429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1-411D-9347-9C2A74A186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Lexington/Fayette MSA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4.7</c:v>
                </c:pt>
                <c:pt idx="1">
                  <c:v>1.3</c:v>
                </c:pt>
                <c:pt idx="2">
                  <c:v>1.5</c:v>
                </c:pt>
                <c:pt idx="3">
                  <c:v>1.9</c:v>
                </c:pt>
                <c:pt idx="4">
                  <c:v>1.3</c:v>
                </c:pt>
                <c:pt idx="5">
                  <c:v>-5.2</c:v>
                </c:pt>
                <c:pt idx="6">
                  <c:v>3.4</c:v>
                </c:pt>
                <c:pt idx="7">
                  <c:v>2.9</c:v>
                </c:pt>
                <c:pt idx="8">
                  <c:v>3.5</c:v>
                </c:pt>
                <c:pt idx="9">
                  <c:v>2.8</c:v>
                </c:pt>
                <c:pt idx="1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E-4686-9A68-D1CD0121E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8351231"/>
        <c:axId val="968341631"/>
      </c:barChart>
      <c:catAx>
        <c:axId val="96835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41631"/>
        <c:crosses val="autoZero"/>
        <c:auto val="1"/>
        <c:lblAlgn val="ctr"/>
        <c:lblOffset val="100"/>
        <c:noMultiLvlLbl val="0"/>
      </c:catAx>
      <c:valAx>
        <c:axId val="96834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5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97601711406367"/>
          <c:y val="6.9080111222777615E-2"/>
          <c:w val="0.39095978796431136"/>
          <c:h val="7.3149736567098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Change (000s)</a:t>
            </a:r>
          </a:p>
        </c:rich>
      </c:tx>
      <c:layout>
        <c:manualLayout>
          <c:xMode val="edge"/>
          <c:yMode val="edge"/>
          <c:x val="0.52982594957033302"/>
          <c:y val="7.031249567467423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14273930044465"/>
          <c:y val="0.23884398137032595"/>
          <c:w val="0.69611852804113772"/>
          <c:h val="0.74067755040123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ch_ky</c:v>
                </c:pt>
              </c:strCache>
            </c:strRef>
          </c:tx>
          <c:spPr>
            <a:solidFill>
              <a:srgbClr val="1746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Mining &amp; Logging</c:v>
                </c:pt>
                <c:pt idx="1">
                  <c:v>Manufacturing</c:v>
                </c:pt>
                <c:pt idx="2">
                  <c:v>Prof. &amp; Business Services</c:v>
                </c:pt>
                <c:pt idx="3">
                  <c:v>Information</c:v>
                </c:pt>
                <c:pt idx="4">
                  <c:v>Trade, Trans., &amp; Utilities</c:v>
                </c:pt>
                <c:pt idx="5">
                  <c:v>Leisure &amp; Hospitality</c:v>
                </c:pt>
                <c:pt idx="6">
                  <c:v>Financial Activities</c:v>
                </c:pt>
                <c:pt idx="7">
                  <c:v>Other Services</c:v>
                </c:pt>
                <c:pt idx="8">
                  <c:v>Government</c:v>
                </c:pt>
                <c:pt idx="9">
                  <c:v>Construction</c:v>
                </c:pt>
                <c:pt idx="10">
                  <c:v>Education &amp; Health Services</c:v>
                </c:pt>
              </c:strCache>
            </c:strRef>
          </c:cat>
          <c:val>
            <c:numRef>
              <c:f>Sheet1!$B$2:$B$12</c:f>
              <c:numCache>
                <c:formatCode>0.0</c:formatCode>
                <c:ptCount val="11"/>
                <c:pt idx="0">
                  <c:v>-0.64166670000000003</c:v>
                </c:pt>
                <c:pt idx="1">
                  <c:v>-0.56666669999999997</c:v>
                </c:pt>
                <c:pt idx="2">
                  <c:v>-0.4</c:v>
                </c:pt>
                <c:pt idx="3">
                  <c:v>-0.1166667</c:v>
                </c:pt>
                <c:pt idx="4">
                  <c:v>0.4166667</c:v>
                </c:pt>
                <c:pt idx="5">
                  <c:v>0.4583333</c:v>
                </c:pt>
                <c:pt idx="6">
                  <c:v>0.50833329999999999</c:v>
                </c:pt>
                <c:pt idx="7">
                  <c:v>1.1499999999999999</c:v>
                </c:pt>
                <c:pt idx="8">
                  <c:v>3.2833329999999998</c:v>
                </c:pt>
                <c:pt idx="9">
                  <c:v>5.8166669999999998</c:v>
                </c:pt>
                <c:pt idx="10">
                  <c:v>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1-4045-B150-A6835099E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6734527"/>
        <c:axId val="256734943"/>
      </c:barChart>
      <c:catAx>
        <c:axId val="2567345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943"/>
        <c:crosses val="autoZero"/>
        <c:auto val="1"/>
        <c:lblAlgn val="ctr"/>
        <c:lblOffset val="100"/>
        <c:noMultiLvlLbl val="0"/>
      </c:catAx>
      <c:valAx>
        <c:axId val="2567349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Change</a:t>
            </a:r>
          </a:p>
        </c:rich>
      </c:tx>
      <c:layout>
        <c:manualLayout>
          <c:xMode val="edge"/>
          <c:yMode val="edge"/>
          <c:x val="0.5151904027341736"/>
          <c:y val="2.34374985582247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14273930044465"/>
          <c:y val="0.17321898540729666"/>
          <c:w val="0.69611852804113772"/>
          <c:h val="0.8077789242261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solidFill>
              <a:srgbClr val="17468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Total Nonfarm</c:v>
                </c:pt>
                <c:pt idx="1">
                  <c:v>Mining &amp; Logging</c:v>
                </c:pt>
                <c:pt idx="2">
                  <c:v>Manufacturing</c:v>
                </c:pt>
                <c:pt idx="3">
                  <c:v>Prof. &amp; Business Services</c:v>
                </c:pt>
                <c:pt idx="4">
                  <c:v>Information</c:v>
                </c:pt>
                <c:pt idx="5">
                  <c:v>Trade, Trans., &amp; Utilities</c:v>
                </c:pt>
                <c:pt idx="6">
                  <c:v>Leisure &amp; Hospitality</c:v>
                </c:pt>
                <c:pt idx="7">
                  <c:v>Financial Activities</c:v>
                </c:pt>
                <c:pt idx="8">
                  <c:v>Other Services</c:v>
                </c:pt>
                <c:pt idx="9">
                  <c:v>Government</c:v>
                </c:pt>
                <c:pt idx="10">
                  <c:v>Construction</c:v>
                </c:pt>
                <c:pt idx="11">
                  <c:v>Education &amp; Health Services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0.78314139999999999</c:v>
                </c:pt>
                <c:pt idx="1">
                  <c:v>-7.833164</c:v>
                </c:pt>
                <c:pt idx="2">
                  <c:v>-0.21968789999999999</c:v>
                </c:pt>
                <c:pt idx="3">
                  <c:v>-0.17701729999999999</c:v>
                </c:pt>
                <c:pt idx="4">
                  <c:v>-0.5588822</c:v>
                </c:pt>
                <c:pt idx="5">
                  <c:v>9.7465899999999994E-2</c:v>
                </c:pt>
                <c:pt idx="6">
                  <c:v>0.22265399999999999</c:v>
                </c:pt>
                <c:pt idx="7">
                  <c:v>0.53363660000000002</c:v>
                </c:pt>
                <c:pt idx="8">
                  <c:v>1.5545789999999999</c:v>
                </c:pt>
                <c:pt idx="9">
                  <c:v>1.0435700000000001</c:v>
                </c:pt>
                <c:pt idx="10">
                  <c:v>6.2005860000000004</c:v>
                </c:pt>
                <c:pt idx="11">
                  <c:v>1.9283380000000001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1-4352-9620-9EB9678C4D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Total Nonfarm</c:v>
                </c:pt>
                <c:pt idx="1">
                  <c:v>Mining &amp; Logging</c:v>
                </c:pt>
                <c:pt idx="2">
                  <c:v>Manufacturing</c:v>
                </c:pt>
                <c:pt idx="3">
                  <c:v>Prof. &amp; Business Services</c:v>
                </c:pt>
                <c:pt idx="4">
                  <c:v>Information</c:v>
                </c:pt>
                <c:pt idx="5">
                  <c:v>Trade, Trans., &amp; Utilities</c:v>
                </c:pt>
                <c:pt idx="6">
                  <c:v>Leisure &amp; Hospitality</c:v>
                </c:pt>
                <c:pt idx="7">
                  <c:v>Financial Activities</c:v>
                </c:pt>
                <c:pt idx="8">
                  <c:v>Other Services</c:v>
                </c:pt>
                <c:pt idx="9">
                  <c:v>Government</c:v>
                </c:pt>
                <c:pt idx="10">
                  <c:v>Construction</c:v>
                </c:pt>
                <c:pt idx="11">
                  <c:v>Education &amp; Health Services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0.91230659999999997</c:v>
                </c:pt>
                <c:pt idx="1">
                  <c:v>-1.476064</c:v>
                </c:pt>
                <c:pt idx="2">
                  <c:v>-0.66899850000000005</c:v>
                </c:pt>
                <c:pt idx="3">
                  <c:v>-0.27226470000000003</c:v>
                </c:pt>
                <c:pt idx="4">
                  <c:v>-0.47830640000000002</c:v>
                </c:pt>
                <c:pt idx="5">
                  <c:v>0.50311930000000005</c:v>
                </c:pt>
                <c:pt idx="6">
                  <c:v>1.307491</c:v>
                </c:pt>
                <c:pt idx="7">
                  <c:v>0.74702139999999995</c:v>
                </c:pt>
                <c:pt idx="8">
                  <c:v>1.2375339999999999</c:v>
                </c:pt>
                <c:pt idx="9">
                  <c:v>0.69765779999999999</c:v>
                </c:pt>
                <c:pt idx="10">
                  <c:v>1.075793</c:v>
                </c:pt>
                <c:pt idx="11">
                  <c:v>3.218429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1-4352-9620-9EB9678C4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6734527"/>
        <c:axId val="256734943"/>
      </c:barChart>
      <c:catAx>
        <c:axId val="2567345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943"/>
        <c:crosses val="autoZero"/>
        <c:auto val="1"/>
        <c:lblAlgn val="ctr"/>
        <c:lblOffset val="100"/>
        <c:noMultiLvlLbl val="0"/>
      </c:catAx>
      <c:valAx>
        <c:axId val="2567349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Change (000s)</a:t>
            </a:r>
          </a:p>
        </c:rich>
      </c:tx>
      <c:layout>
        <c:manualLayout>
          <c:xMode val="edge"/>
          <c:yMode val="edge"/>
          <c:x val="0.52982594957033302"/>
          <c:y val="7.031249567467423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14273930044465"/>
          <c:y val="0.26228147992855066"/>
          <c:w val="0.69611852804113772"/>
          <c:h val="0.71428102151322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ch_ky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Prof. &amp; Business Services</c:v>
                </c:pt>
                <c:pt idx="1">
                  <c:v>Trade, Trans., Utilities</c:v>
                </c:pt>
                <c:pt idx="2">
                  <c:v>Financial Activities</c:v>
                </c:pt>
                <c:pt idx="3">
                  <c:v>Information</c:v>
                </c:pt>
                <c:pt idx="4">
                  <c:v>Manufacturing</c:v>
                </c:pt>
                <c:pt idx="5">
                  <c:v>Other Services</c:v>
                </c:pt>
                <c:pt idx="6">
                  <c:v>Education &amp; Health Services</c:v>
                </c:pt>
                <c:pt idx="7">
                  <c:v>Const., Mining, Logging</c:v>
                </c:pt>
                <c:pt idx="8">
                  <c:v>Leisure &amp; Hospitality</c:v>
                </c:pt>
                <c:pt idx="9">
                  <c:v>Government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-0.18</c:v>
                </c:pt>
                <c:pt idx="1">
                  <c:v>-0.01</c:v>
                </c:pt>
                <c:pt idx="2">
                  <c:v>0.09</c:v>
                </c:pt>
                <c:pt idx="3">
                  <c:v>0.12</c:v>
                </c:pt>
                <c:pt idx="4">
                  <c:v>0.19</c:v>
                </c:pt>
                <c:pt idx="5">
                  <c:v>0.32</c:v>
                </c:pt>
                <c:pt idx="6">
                  <c:v>0.57999999999999996</c:v>
                </c:pt>
                <c:pt idx="7">
                  <c:v>0.63</c:v>
                </c:pt>
                <c:pt idx="8">
                  <c:v>0.7</c:v>
                </c:pt>
                <c:pt idx="9">
                  <c:v>1.1200000000000001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1-4045-B150-A6835099E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6734527"/>
        <c:axId val="256734943"/>
      </c:barChart>
      <c:catAx>
        <c:axId val="2567345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943"/>
        <c:crosses val="autoZero"/>
        <c:auto val="1"/>
        <c:lblAlgn val="ctr"/>
        <c:lblOffset val="100"/>
        <c:noMultiLvlLbl val="0"/>
      </c:catAx>
      <c:valAx>
        <c:axId val="2567349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Change</a:t>
            </a:r>
          </a:p>
        </c:rich>
      </c:tx>
      <c:layout>
        <c:manualLayout>
          <c:xMode val="edge"/>
          <c:yMode val="edge"/>
          <c:x val="0.5151904027341736"/>
          <c:y val="2.34374985582247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14273930044465"/>
          <c:y val="0.19431273410969893"/>
          <c:w val="0.69611852804113772"/>
          <c:h val="0.7822497673320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Lexington MSA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Total Nonfarm</c:v>
                </c:pt>
                <c:pt idx="1">
                  <c:v>Prof. &amp; Business Services</c:v>
                </c:pt>
                <c:pt idx="2">
                  <c:v>Trade, Trans., Utilities</c:v>
                </c:pt>
                <c:pt idx="3">
                  <c:v>Manufacturing</c:v>
                </c:pt>
                <c:pt idx="4">
                  <c:v>Financial Activities</c:v>
                </c:pt>
                <c:pt idx="5">
                  <c:v>Education &amp; Health Services</c:v>
                </c:pt>
                <c:pt idx="6">
                  <c:v>Government</c:v>
                </c:pt>
                <c:pt idx="7">
                  <c:v>Leisure &amp; Hospitality</c:v>
                </c:pt>
                <c:pt idx="8">
                  <c:v>Other Services</c:v>
                </c:pt>
                <c:pt idx="9">
                  <c:v>Information</c:v>
                </c:pt>
                <c:pt idx="10">
                  <c:v>Const., Mining, Logging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1.2</c:v>
                </c:pt>
                <c:pt idx="1">
                  <c:v>-0.4</c:v>
                </c:pt>
                <c:pt idx="2">
                  <c:v>0</c:v>
                </c:pt>
                <c:pt idx="3">
                  <c:v>0.6</c:v>
                </c:pt>
                <c:pt idx="4">
                  <c:v>0.8</c:v>
                </c:pt>
                <c:pt idx="5">
                  <c:v>1.4</c:v>
                </c:pt>
                <c:pt idx="6">
                  <c:v>1.9</c:v>
                </c:pt>
                <c:pt idx="7">
                  <c:v>2.1</c:v>
                </c:pt>
                <c:pt idx="8">
                  <c:v>2.2000000000000002</c:v>
                </c:pt>
                <c:pt idx="9">
                  <c:v>4.2</c:v>
                </c:pt>
                <c:pt idx="1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1-4352-9620-9EB9678C4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6734527"/>
        <c:axId val="256734943"/>
      </c:barChart>
      <c:catAx>
        <c:axId val="2567345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943"/>
        <c:crosses val="autoZero"/>
        <c:auto val="1"/>
        <c:lblAlgn val="ctr"/>
        <c:lblOffset val="100"/>
        <c:noMultiLvlLbl val="0"/>
      </c:catAx>
      <c:valAx>
        <c:axId val="2567349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73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Initial Claims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136723357826017"/>
          <c:y val="0.10297820985535598"/>
          <c:w val="0.76900580307796196"/>
          <c:h val="0.735262521746688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3492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Sheet1!$B$2:$B$55</c:f>
              <c:numCache>
                <c:formatCode>#,##0</c:formatCode>
                <c:ptCount val="54"/>
                <c:pt idx="0">
                  <c:v>7229</c:v>
                </c:pt>
                <c:pt idx="1">
                  <c:v>7056</c:v>
                </c:pt>
                <c:pt idx="2">
                  <c:v>5938.5</c:v>
                </c:pt>
                <c:pt idx="3">
                  <c:v>5012.5</c:v>
                </c:pt>
                <c:pt idx="4">
                  <c:v>2771.75</c:v>
                </c:pt>
                <c:pt idx="5">
                  <c:v>2586.75</c:v>
                </c:pt>
                <c:pt idx="6">
                  <c:v>3557.25</c:v>
                </c:pt>
                <c:pt idx="7">
                  <c:v>3817.5</c:v>
                </c:pt>
                <c:pt idx="8">
                  <c:v>3733.75</c:v>
                </c:pt>
                <c:pt idx="9">
                  <c:v>3674</c:v>
                </c:pt>
                <c:pt idx="10">
                  <c:v>2455.5</c:v>
                </c:pt>
                <c:pt idx="11">
                  <c:v>2069</c:v>
                </c:pt>
                <c:pt idx="12">
                  <c:v>2251</c:v>
                </c:pt>
                <c:pt idx="13">
                  <c:v>2251.75</c:v>
                </c:pt>
                <c:pt idx="14">
                  <c:v>2258.25</c:v>
                </c:pt>
                <c:pt idx="15">
                  <c:v>2145.25</c:v>
                </c:pt>
                <c:pt idx="16">
                  <c:v>1936.25</c:v>
                </c:pt>
                <c:pt idx="17">
                  <c:v>1836.5</c:v>
                </c:pt>
                <c:pt idx="18">
                  <c:v>1908.75</c:v>
                </c:pt>
                <c:pt idx="19">
                  <c:v>2139.25</c:v>
                </c:pt>
                <c:pt idx="20">
                  <c:v>2255.5</c:v>
                </c:pt>
                <c:pt idx="21">
                  <c:v>2378.5</c:v>
                </c:pt>
                <c:pt idx="22">
                  <c:v>2294.5</c:v>
                </c:pt>
                <c:pt idx="23">
                  <c:v>2406.5</c:v>
                </c:pt>
                <c:pt idx="24">
                  <c:v>2694.5</c:v>
                </c:pt>
                <c:pt idx="25">
                  <c:v>3661.75</c:v>
                </c:pt>
                <c:pt idx="26">
                  <c:v>4538.25</c:v>
                </c:pt>
                <c:pt idx="27">
                  <c:v>5113.75</c:v>
                </c:pt>
                <c:pt idx="28">
                  <c:v>4735.5</c:v>
                </c:pt>
                <c:pt idx="29">
                  <c:v>3726.5</c:v>
                </c:pt>
                <c:pt idx="30">
                  <c:v>2980.25</c:v>
                </c:pt>
                <c:pt idx="31">
                  <c:v>2192</c:v>
                </c:pt>
                <c:pt idx="32">
                  <c:v>2175</c:v>
                </c:pt>
                <c:pt idx="33">
                  <c:v>2127</c:v>
                </c:pt>
                <c:pt idx="34">
                  <c:v>1959.75</c:v>
                </c:pt>
                <c:pt idx="35">
                  <c:v>1869.75</c:v>
                </c:pt>
                <c:pt idx="36">
                  <c:v>1935.25</c:v>
                </c:pt>
                <c:pt idx="37">
                  <c:v>2068</c:v>
                </c:pt>
                <c:pt idx="38">
                  <c:v>2226.25</c:v>
                </c:pt>
                <c:pt idx="39">
                  <c:v>2416.5</c:v>
                </c:pt>
                <c:pt idx="40">
                  <c:v>2447.25</c:v>
                </c:pt>
                <c:pt idx="41">
                  <c:v>2389.75</c:v>
                </c:pt>
                <c:pt idx="42">
                  <c:v>2298.5</c:v>
                </c:pt>
                <c:pt idx="43">
                  <c:v>2227.5</c:v>
                </c:pt>
                <c:pt idx="44">
                  <c:v>2206</c:v>
                </c:pt>
                <c:pt idx="45">
                  <c:v>2413.25</c:v>
                </c:pt>
                <c:pt idx="46">
                  <c:v>2696</c:v>
                </c:pt>
                <c:pt idx="47">
                  <c:v>3006.25</c:v>
                </c:pt>
                <c:pt idx="48">
                  <c:v>3353.75</c:v>
                </c:pt>
                <c:pt idx="49">
                  <c:v>3761.5</c:v>
                </c:pt>
                <c:pt idx="50">
                  <c:v>4517.5</c:v>
                </c:pt>
                <c:pt idx="51">
                  <c:v>4913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E5-48A6-B74C-46AB15DA7D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Sheet1!$C$2:$C$55</c:f>
              <c:numCache>
                <c:formatCode>_(* #,##0_);_(* \(#,##0\);_(* "-"??_);_(@_)</c:formatCode>
                <c:ptCount val="54"/>
                <c:pt idx="0">
                  <c:v>2702.75</c:v>
                </c:pt>
                <c:pt idx="1">
                  <c:v>2425</c:v>
                </c:pt>
                <c:pt idx="2">
                  <c:v>2359.5</c:v>
                </c:pt>
                <c:pt idx="3">
                  <c:v>2288.5</c:v>
                </c:pt>
                <c:pt idx="4">
                  <c:v>2945</c:v>
                </c:pt>
                <c:pt idx="5">
                  <c:v>2707.25</c:v>
                </c:pt>
                <c:pt idx="6">
                  <c:v>2453.5</c:v>
                </c:pt>
                <c:pt idx="7">
                  <c:v>2354.25</c:v>
                </c:pt>
                <c:pt idx="8">
                  <c:v>1467</c:v>
                </c:pt>
                <c:pt idx="9">
                  <c:v>1444.75</c:v>
                </c:pt>
                <c:pt idx="10">
                  <c:v>1386.25</c:v>
                </c:pt>
                <c:pt idx="11">
                  <c:v>1384.25</c:v>
                </c:pt>
                <c:pt idx="12">
                  <c:v>1540</c:v>
                </c:pt>
                <c:pt idx="13">
                  <c:v>1578</c:v>
                </c:pt>
                <c:pt idx="14">
                  <c:v>1616.25</c:v>
                </c:pt>
                <c:pt idx="15">
                  <c:v>1688.25</c:v>
                </c:pt>
                <c:pt idx="16">
                  <c:v>1522.5</c:v>
                </c:pt>
                <c:pt idx="17">
                  <c:v>1548.25</c:v>
                </c:pt>
                <c:pt idx="18">
                  <c:v>1575.25</c:v>
                </c:pt>
                <c:pt idx="19">
                  <c:v>1517.75</c:v>
                </c:pt>
                <c:pt idx="20">
                  <c:v>1564</c:v>
                </c:pt>
                <c:pt idx="21">
                  <c:v>1600</c:v>
                </c:pt>
                <c:pt idx="22">
                  <c:v>1600.5</c:v>
                </c:pt>
                <c:pt idx="23">
                  <c:v>1568.25</c:v>
                </c:pt>
                <c:pt idx="24">
                  <c:v>1761</c:v>
                </c:pt>
                <c:pt idx="25">
                  <c:v>2212.5</c:v>
                </c:pt>
                <c:pt idx="26">
                  <c:v>3104.75</c:v>
                </c:pt>
                <c:pt idx="27">
                  <c:v>3214.25</c:v>
                </c:pt>
                <c:pt idx="28">
                  <c:v>3021.5</c:v>
                </c:pt>
                <c:pt idx="29">
                  <c:v>2564.5</c:v>
                </c:pt>
                <c:pt idx="30">
                  <c:v>1745.75</c:v>
                </c:pt>
                <c:pt idx="31">
                  <c:v>1648.25</c:v>
                </c:pt>
                <c:pt idx="32">
                  <c:v>1602.75</c:v>
                </c:pt>
                <c:pt idx="33">
                  <c:v>1573</c:v>
                </c:pt>
                <c:pt idx="34">
                  <c:v>1449.75</c:v>
                </c:pt>
                <c:pt idx="35">
                  <c:v>1486.25</c:v>
                </c:pt>
                <c:pt idx="36">
                  <c:v>1500.25</c:v>
                </c:pt>
                <c:pt idx="37">
                  <c:v>1451.5</c:v>
                </c:pt>
                <c:pt idx="38">
                  <c:v>1980.25</c:v>
                </c:pt>
                <c:pt idx="39">
                  <c:v>2079</c:v>
                </c:pt>
                <c:pt idx="40">
                  <c:v>2062.25</c:v>
                </c:pt>
                <c:pt idx="41">
                  <c:v>2069.25</c:v>
                </c:pt>
                <c:pt idx="42">
                  <c:v>1631.75</c:v>
                </c:pt>
                <c:pt idx="43">
                  <c:v>1566</c:v>
                </c:pt>
                <c:pt idx="44">
                  <c:v>1611</c:v>
                </c:pt>
                <c:pt idx="45">
                  <c:v>1766.25</c:v>
                </c:pt>
                <c:pt idx="46">
                  <c:v>2038</c:v>
                </c:pt>
                <c:pt idx="47">
                  <c:v>2355.25</c:v>
                </c:pt>
                <c:pt idx="48">
                  <c:v>2767.75</c:v>
                </c:pt>
                <c:pt idx="49">
                  <c:v>3621.75</c:v>
                </c:pt>
                <c:pt idx="50">
                  <c:v>3980.25</c:v>
                </c:pt>
                <c:pt idx="51">
                  <c:v>3979.75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E5-48A6-B74C-46AB15DA7D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ln w="508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Sheet1!$D$2:$D$55</c:f>
              <c:numCache>
                <c:formatCode>_(* #,##0_);_(* \(#,##0\);_(* "-"??_);_(@_)</c:formatCode>
                <c:ptCount val="54"/>
                <c:pt idx="0">
                  <c:v>4797.25</c:v>
                </c:pt>
                <c:pt idx="1">
                  <c:v>4185.75</c:v>
                </c:pt>
                <c:pt idx="2">
                  <c:v>3678.5</c:v>
                </c:pt>
                <c:pt idx="3">
                  <c:v>3375.75</c:v>
                </c:pt>
                <c:pt idx="4">
                  <c:v>2249.5</c:v>
                </c:pt>
                <c:pt idx="5">
                  <c:v>2771.5</c:v>
                </c:pt>
                <c:pt idx="6">
                  <c:v>2733.5</c:v>
                </c:pt>
                <c:pt idx="7">
                  <c:v>3029.75</c:v>
                </c:pt>
                <c:pt idx="8">
                  <c:v>3030.75</c:v>
                </c:pt>
                <c:pt idx="9">
                  <c:v>2139.75</c:v>
                </c:pt>
                <c:pt idx="10">
                  <c:v>2246</c:v>
                </c:pt>
                <c:pt idx="11">
                  <c:v>2831</c:v>
                </c:pt>
                <c:pt idx="12">
                  <c:v>2883.5</c:v>
                </c:pt>
                <c:pt idx="13">
                  <c:v>4148</c:v>
                </c:pt>
                <c:pt idx="14">
                  <c:v>4030.5</c:v>
                </c:pt>
                <c:pt idx="15">
                  <c:v>3211.5</c:v>
                </c:pt>
                <c:pt idx="16">
                  <c:v>3131.5</c:v>
                </c:pt>
                <c:pt idx="17">
                  <c:v>1888</c:v>
                </c:pt>
                <c:pt idx="18">
                  <c:v>1821.5</c:v>
                </c:pt>
                <c:pt idx="19">
                  <c:v>1802.75</c:v>
                </c:pt>
                <c:pt idx="20">
                  <c:v>2775.5</c:v>
                </c:pt>
                <c:pt idx="21">
                  <c:v>2776.5</c:v>
                </c:pt>
                <c:pt idx="22">
                  <c:v>2800.75</c:v>
                </c:pt>
                <c:pt idx="23">
                  <c:v>2725.5</c:v>
                </c:pt>
                <c:pt idx="24">
                  <c:v>1650.5</c:v>
                </c:pt>
                <c:pt idx="25">
                  <c:v>2383.25</c:v>
                </c:pt>
                <c:pt idx="26">
                  <c:v>2674.25</c:v>
                </c:pt>
                <c:pt idx="27">
                  <c:v>4240.75</c:v>
                </c:pt>
                <c:pt idx="28">
                  <c:v>4262.25</c:v>
                </c:pt>
                <c:pt idx="29">
                  <c:v>3543.25</c:v>
                </c:pt>
                <c:pt idx="30">
                  <c:v>3209.75</c:v>
                </c:pt>
                <c:pt idx="31">
                  <c:v>2390.25</c:v>
                </c:pt>
                <c:pt idx="32">
                  <c:v>3098</c:v>
                </c:pt>
                <c:pt idx="33">
                  <c:v>3092.5</c:v>
                </c:pt>
                <c:pt idx="34">
                  <c:v>3057.25</c:v>
                </c:pt>
                <c:pt idx="35">
                  <c:v>2261.5</c:v>
                </c:pt>
                <c:pt idx="36">
                  <c:v>1474.5</c:v>
                </c:pt>
                <c:pt idx="37">
                  <c:v>2158</c:v>
                </c:pt>
                <c:pt idx="38">
                  <c:v>2878</c:v>
                </c:pt>
                <c:pt idx="39">
                  <c:v>3009.75</c:v>
                </c:pt>
                <c:pt idx="40">
                  <c:v>3961.5</c:v>
                </c:pt>
                <c:pt idx="41">
                  <c:v>3368.5</c:v>
                </c:pt>
                <c:pt idx="42">
                  <c:v>4258.5</c:v>
                </c:pt>
                <c:pt idx="43">
                  <c:v>4384.5</c:v>
                </c:pt>
                <c:pt idx="44">
                  <c:v>3854.75</c:v>
                </c:pt>
                <c:pt idx="45">
                  <c:v>3830.75</c:v>
                </c:pt>
                <c:pt idx="46">
                  <c:v>2313.75</c:v>
                </c:pt>
                <c:pt idx="47">
                  <c:v>2289.25</c:v>
                </c:pt>
                <c:pt idx="48">
                  <c:v>2085.75</c:v>
                </c:pt>
                <c:pt idx="49">
                  <c:v>2148.5</c:v>
                </c:pt>
                <c:pt idx="50">
                  <c:v>2678.5</c:v>
                </c:pt>
                <c:pt idx="51">
                  <c:v>3440.75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98-4EC3-9841-5112E9A0C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6859728"/>
        <c:axId val="1116869328"/>
      </c:lineChart>
      <c:catAx>
        <c:axId val="1116859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Week of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869328"/>
        <c:crosses val="autoZero"/>
        <c:auto val="1"/>
        <c:lblAlgn val="ctr"/>
        <c:lblOffset val="100"/>
        <c:tickLblSkip val="4"/>
        <c:noMultiLvlLbl val="0"/>
      </c:catAx>
      <c:valAx>
        <c:axId val="111686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85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48470887707821"/>
          <c:y val="0.12649155905113355"/>
          <c:w val="0.52658783370196682"/>
          <c:h val="7.3010271043978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Continued Claims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067002515712465"/>
          <c:y val="0.10297820985535598"/>
          <c:w val="0.73970290717212073"/>
          <c:h val="0.735262521746688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3492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Sheet1!$B$2:$B$55</c:f>
              <c:numCache>
                <c:formatCode>#,##0</c:formatCode>
                <c:ptCount val="54"/>
                <c:pt idx="0">
                  <c:v>16589.25</c:v>
                </c:pt>
                <c:pt idx="1">
                  <c:v>17591</c:v>
                </c:pt>
                <c:pt idx="2">
                  <c:v>18471.5</c:v>
                </c:pt>
                <c:pt idx="3">
                  <c:v>21136.25</c:v>
                </c:pt>
                <c:pt idx="4">
                  <c:v>21186.75</c:v>
                </c:pt>
                <c:pt idx="5">
                  <c:v>21490.75</c:v>
                </c:pt>
                <c:pt idx="6">
                  <c:v>21941.25</c:v>
                </c:pt>
                <c:pt idx="7">
                  <c:v>22656.5</c:v>
                </c:pt>
                <c:pt idx="8">
                  <c:v>22278.25</c:v>
                </c:pt>
                <c:pt idx="9">
                  <c:v>21936</c:v>
                </c:pt>
                <c:pt idx="10">
                  <c:v>21324.75</c:v>
                </c:pt>
                <c:pt idx="11">
                  <c:v>20013.5</c:v>
                </c:pt>
                <c:pt idx="12">
                  <c:v>19241.5</c:v>
                </c:pt>
                <c:pt idx="13">
                  <c:v>18399.75</c:v>
                </c:pt>
                <c:pt idx="14">
                  <c:v>17677.25</c:v>
                </c:pt>
                <c:pt idx="15">
                  <c:v>17014.25</c:v>
                </c:pt>
                <c:pt idx="16">
                  <c:v>16534.75</c:v>
                </c:pt>
                <c:pt idx="17">
                  <c:v>16175.75</c:v>
                </c:pt>
                <c:pt idx="18">
                  <c:v>15738.5</c:v>
                </c:pt>
                <c:pt idx="19">
                  <c:v>15706.75</c:v>
                </c:pt>
                <c:pt idx="20">
                  <c:v>15740.75</c:v>
                </c:pt>
                <c:pt idx="21">
                  <c:v>15982.5</c:v>
                </c:pt>
                <c:pt idx="22">
                  <c:v>16196.75</c:v>
                </c:pt>
                <c:pt idx="23">
                  <c:v>16439.25</c:v>
                </c:pt>
                <c:pt idx="24">
                  <c:v>16512.75</c:v>
                </c:pt>
                <c:pt idx="25">
                  <c:v>16895</c:v>
                </c:pt>
                <c:pt idx="26">
                  <c:v>17226.5</c:v>
                </c:pt>
                <c:pt idx="27">
                  <c:v>17511.25</c:v>
                </c:pt>
                <c:pt idx="28">
                  <c:v>17857.75</c:v>
                </c:pt>
                <c:pt idx="29">
                  <c:v>17805.25</c:v>
                </c:pt>
                <c:pt idx="30">
                  <c:v>17689.25</c:v>
                </c:pt>
                <c:pt idx="31">
                  <c:v>17457.5</c:v>
                </c:pt>
                <c:pt idx="32">
                  <c:v>17289</c:v>
                </c:pt>
                <c:pt idx="33">
                  <c:v>17062</c:v>
                </c:pt>
                <c:pt idx="34">
                  <c:v>14368.5</c:v>
                </c:pt>
                <c:pt idx="35">
                  <c:v>14269</c:v>
                </c:pt>
                <c:pt idx="36">
                  <c:v>13945</c:v>
                </c:pt>
                <c:pt idx="37">
                  <c:v>13641.25</c:v>
                </c:pt>
                <c:pt idx="38">
                  <c:v>15976.25</c:v>
                </c:pt>
                <c:pt idx="39">
                  <c:v>15781.5</c:v>
                </c:pt>
                <c:pt idx="40">
                  <c:v>15677.25</c:v>
                </c:pt>
                <c:pt idx="41">
                  <c:v>15855</c:v>
                </c:pt>
                <c:pt idx="42">
                  <c:v>16039.75</c:v>
                </c:pt>
                <c:pt idx="43">
                  <c:v>16059.5</c:v>
                </c:pt>
                <c:pt idx="44">
                  <c:v>16154.75</c:v>
                </c:pt>
                <c:pt idx="45">
                  <c:v>16000.5</c:v>
                </c:pt>
                <c:pt idx="46">
                  <c:v>15575.75</c:v>
                </c:pt>
                <c:pt idx="47">
                  <c:v>16351</c:v>
                </c:pt>
                <c:pt idx="48">
                  <c:v>16672.25</c:v>
                </c:pt>
                <c:pt idx="49">
                  <c:v>17492.25</c:v>
                </c:pt>
                <c:pt idx="50">
                  <c:v>18363.75</c:v>
                </c:pt>
                <c:pt idx="51">
                  <c:v>19286.75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1F-485D-9BE2-85267FC027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Sheet1!$C$2:$C$55</c:f>
              <c:numCache>
                <c:formatCode>_(* #,##0_);_(* \(#,##0\);_(* "-"??_);_(@_)</c:formatCode>
                <c:ptCount val="54"/>
                <c:pt idx="0">
                  <c:v>7908.75</c:v>
                </c:pt>
                <c:pt idx="1">
                  <c:v>8470</c:v>
                </c:pt>
                <c:pt idx="2">
                  <c:v>9028.25</c:v>
                </c:pt>
                <c:pt idx="3">
                  <c:v>10531.75</c:v>
                </c:pt>
                <c:pt idx="4">
                  <c:v>10837.75</c:v>
                </c:pt>
                <c:pt idx="5">
                  <c:v>11553.5</c:v>
                </c:pt>
                <c:pt idx="6">
                  <c:v>11681.25</c:v>
                </c:pt>
                <c:pt idx="7">
                  <c:v>11439</c:v>
                </c:pt>
                <c:pt idx="8">
                  <c:v>11152.25</c:v>
                </c:pt>
                <c:pt idx="9">
                  <c:v>10319.5</c:v>
                </c:pt>
                <c:pt idx="10">
                  <c:v>9884.25</c:v>
                </c:pt>
                <c:pt idx="11">
                  <c:v>9536.5</c:v>
                </c:pt>
                <c:pt idx="12">
                  <c:v>9051.25</c:v>
                </c:pt>
                <c:pt idx="13">
                  <c:v>8720.75</c:v>
                </c:pt>
                <c:pt idx="14">
                  <c:v>8461.75</c:v>
                </c:pt>
                <c:pt idx="15">
                  <c:v>8278.25</c:v>
                </c:pt>
                <c:pt idx="16">
                  <c:v>8167</c:v>
                </c:pt>
                <c:pt idx="17">
                  <c:v>8067.5</c:v>
                </c:pt>
                <c:pt idx="18">
                  <c:v>7893.25</c:v>
                </c:pt>
                <c:pt idx="19">
                  <c:v>7879.5</c:v>
                </c:pt>
                <c:pt idx="20">
                  <c:v>7797.5</c:v>
                </c:pt>
                <c:pt idx="21">
                  <c:v>7877.75</c:v>
                </c:pt>
                <c:pt idx="22">
                  <c:v>7943.5</c:v>
                </c:pt>
                <c:pt idx="23">
                  <c:v>7963.25</c:v>
                </c:pt>
                <c:pt idx="24">
                  <c:v>8087.5</c:v>
                </c:pt>
                <c:pt idx="25">
                  <c:v>8079</c:v>
                </c:pt>
                <c:pt idx="26">
                  <c:v>8371.5</c:v>
                </c:pt>
                <c:pt idx="27">
                  <c:v>9210</c:v>
                </c:pt>
                <c:pt idx="28">
                  <c:v>9460.5</c:v>
                </c:pt>
                <c:pt idx="29">
                  <c:v>9664.75</c:v>
                </c:pt>
                <c:pt idx="30">
                  <c:v>9610.5</c:v>
                </c:pt>
                <c:pt idx="31">
                  <c:v>8925.75</c:v>
                </c:pt>
                <c:pt idx="32">
                  <c:v>8807.25</c:v>
                </c:pt>
                <c:pt idx="33">
                  <c:v>8590.75</c:v>
                </c:pt>
                <c:pt idx="34">
                  <c:v>7224</c:v>
                </c:pt>
                <c:pt idx="35">
                  <c:v>7053.75</c:v>
                </c:pt>
                <c:pt idx="36">
                  <c:v>6918.25</c:v>
                </c:pt>
                <c:pt idx="37">
                  <c:v>6820.5</c:v>
                </c:pt>
                <c:pt idx="38">
                  <c:v>8060.25</c:v>
                </c:pt>
                <c:pt idx="39">
                  <c:v>8318.75</c:v>
                </c:pt>
                <c:pt idx="40">
                  <c:v>8446</c:v>
                </c:pt>
                <c:pt idx="41">
                  <c:v>8654.25</c:v>
                </c:pt>
                <c:pt idx="42">
                  <c:v>8660</c:v>
                </c:pt>
                <c:pt idx="43">
                  <c:v>8507</c:v>
                </c:pt>
                <c:pt idx="44">
                  <c:v>8554.5</c:v>
                </c:pt>
                <c:pt idx="45">
                  <c:v>8615</c:v>
                </c:pt>
                <c:pt idx="46">
                  <c:v>8629.25</c:v>
                </c:pt>
                <c:pt idx="47">
                  <c:v>9170.75</c:v>
                </c:pt>
                <c:pt idx="48">
                  <c:v>9391</c:v>
                </c:pt>
                <c:pt idx="49">
                  <c:v>9973.25</c:v>
                </c:pt>
                <c:pt idx="50">
                  <c:v>10569.75</c:v>
                </c:pt>
                <c:pt idx="51">
                  <c:v>9587.5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1F-485D-9BE2-85267FC027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ln w="508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Sheet1!$D$2:$D$55</c:f>
              <c:numCache>
                <c:formatCode>_(* #,##0_);_(* \(#,##0\);_(* "-"??_);_(@_)</c:formatCode>
                <c:ptCount val="54"/>
                <c:pt idx="0">
                  <c:v>10652.75</c:v>
                </c:pt>
                <c:pt idx="1">
                  <c:v>12134.5</c:v>
                </c:pt>
                <c:pt idx="2">
                  <c:v>13101.5</c:v>
                </c:pt>
                <c:pt idx="3">
                  <c:v>15219.5</c:v>
                </c:pt>
                <c:pt idx="4">
                  <c:v>15130.75</c:v>
                </c:pt>
                <c:pt idx="5">
                  <c:v>14393.25</c:v>
                </c:pt>
                <c:pt idx="6">
                  <c:v>14509.5</c:v>
                </c:pt>
                <c:pt idx="7">
                  <c:v>14154.75</c:v>
                </c:pt>
                <c:pt idx="8">
                  <c:v>14110.25</c:v>
                </c:pt>
                <c:pt idx="9">
                  <c:v>13833.75</c:v>
                </c:pt>
                <c:pt idx="10">
                  <c:v>12961.25</c:v>
                </c:pt>
                <c:pt idx="11">
                  <c:v>12619</c:v>
                </c:pt>
                <c:pt idx="12">
                  <c:v>12347.25</c:v>
                </c:pt>
                <c:pt idx="13">
                  <c:v>11816</c:v>
                </c:pt>
                <c:pt idx="14">
                  <c:v>12147.25</c:v>
                </c:pt>
                <c:pt idx="15">
                  <c:v>12412.5</c:v>
                </c:pt>
                <c:pt idx="16">
                  <c:v>12616.25</c:v>
                </c:pt>
                <c:pt idx="17">
                  <c:v>12531.75</c:v>
                </c:pt>
                <c:pt idx="18">
                  <c:v>11684</c:v>
                </c:pt>
                <c:pt idx="19">
                  <c:v>10830.5</c:v>
                </c:pt>
                <c:pt idx="20">
                  <c:v>9966.5</c:v>
                </c:pt>
                <c:pt idx="21">
                  <c:v>10367.25</c:v>
                </c:pt>
                <c:pt idx="22">
                  <c:v>10533.75</c:v>
                </c:pt>
                <c:pt idx="23">
                  <c:v>10624.75</c:v>
                </c:pt>
                <c:pt idx="24">
                  <c:v>10801</c:v>
                </c:pt>
                <c:pt idx="25">
                  <c:v>10382</c:v>
                </c:pt>
                <c:pt idx="26">
                  <c:v>10507.25</c:v>
                </c:pt>
                <c:pt idx="27">
                  <c:v>10600.5</c:v>
                </c:pt>
                <c:pt idx="28">
                  <c:v>11040.75</c:v>
                </c:pt>
                <c:pt idx="29">
                  <c:v>11137</c:v>
                </c:pt>
                <c:pt idx="30">
                  <c:v>10932.75</c:v>
                </c:pt>
                <c:pt idx="31">
                  <c:v>10828.25</c:v>
                </c:pt>
                <c:pt idx="32">
                  <c:v>10458.5</c:v>
                </c:pt>
                <c:pt idx="33">
                  <c:v>10413.75</c:v>
                </c:pt>
                <c:pt idx="34">
                  <c:v>10264.5</c:v>
                </c:pt>
                <c:pt idx="35">
                  <c:v>8654.75</c:v>
                </c:pt>
                <c:pt idx="36">
                  <c:v>8391.25</c:v>
                </c:pt>
                <c:pt idx="37">
                  <c:v>8297</c:v>
                </c:pt>
                <c:pt idx="38">
                  <c:v>8428.5</c:v>
                </c:pt>
                <c:pt idx="39">
                  <c:v>10178.75</c:v>
                </c:pt>
                <c:pt idx="40">
                  <c:v>9992.5</c:v>
                </c:pt>
                <c:pt idx="41">
                  <c:v>10459.75</c:v>
                </c:pt>
                <c:pt idx="42">
                  <c:v>10739.5</c:v>
                </c:pt>
                <c:pt idx="43">
                  <c:v>11195.25</c:v>
                </c:pt>
                <c:pt idx="44">
                  <c:v>11535.25</c:v>
                </c:pt>
                <c:pt idx="45">
                  <c:v>11448.25</c:v>
                </c:pt>
                <c:pt idx="46">
                  <c:v>11213.5</c:v>
                </c:pt>
                <c:pt idx="47">
                  <c:v>10582.5</c:v>
                </c:pt>
                <c:pt idx="48">
                  <c:v>10545</c:v>
                </c:pt>
                <c:pt idx="49">
                  <c:v>10203.75</c:v>
                </c:pt>
                <c:pt idx="50">
                  <c:v>10258.25</c:v>
                </c:pt>
                <c:pt idx="51">
                  <c:v>10472.75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1F-485D-9BE2-85267FC02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6859728"/>
        <c:axId val="1116869328"/>
      </c:lineChart>
      <c:catAx>
        <c:axId val="1116859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Week of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869328"/>
        <c:crosses val="autoZero"/>
        <c:auto val="1"/>
        <c:lblAlgn val="ctr"/>
        <c:lblOffset val="100"/>
        <c:tickLblSkip val="4"/>
        <c:noMultiLvlLbl val="0"/>
      </c:catAx>
      <c:valAx>
        <c:axId val="111686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85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48470887707821"/>
          <c:y val="0.12649155905113355"/>
          <c:w val="0.51726736583991684"/>
          <c:h val="7.3010271043978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Job Openings Rate</a:t>
            </a:r>
          </a:p>
        </c:rich>
      </c:tx>
      <c:layout>
        <c:manualLayout>
          <c:xMode val="edge"/>
          <c:yMode val="edge"/>
          <c:x val="0.27565772220209472"/>
          <c:y val="6.41497823974453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491754042587872E-2"/>
          <c:y val="0.12692109126223058"/>
          <c:w val="0.86993850278652551"/>
          <c:h val="0.713754894630248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2023</c:v>
                </c:pt>
                <c:pt idx="1">
                  <c:v>2023</c:v>
                </c:pt>
                <c:pt idx="2">
                  <c:v>2023</c:v>
                </c:pt>
                <c:pt idx="3">
                  <c:v>2023</c:v>
                </c:pt>
                <c:pt idx="4">
                  <c:v>2023</c:v>
                </c:pt>
                <c:pt idx="5">
                  <c:v>2023</c:v>
                </c:pt>
                <c:pt idx="6">
                  <c:v>2023</c:v>
                </c:pt>
                <c:pt idx="7">
                  <c:v>2023</c:v>
                </c:pt>
                <c:pt idx="8">
                  <c:v>2023</c:v>
                </c:pt>
                <c:pt idx="9">
                  <c:v>2023</c:v>
                </c:pt>
                <c:pt idx="10">
                  <c:v>2023</c:v>
                </c:pt>
                <c:pt idx="11">
                  <c:v>2023</c:v>
                </c:pt>
                <c:pt idx="12">
                  <c:v>2024</c:v>
                </c:pt>
                <c:pt idx="13">
                  <c:v>2024</c:v>
                </c:pt>
                <c:pt idx="14">
                  <c:v>2024</c:v>
                </c:pt>
                <c:pt idx="15">
                  <c:v>2024</c:v>
                </c:pt>
                <c:pt idx="16">
                  <c:v>2024</c:v>
                </c:pt>
                <c:pt idx="17">
                  <c:v>2024</c:v>
                </c:pt>
                <c:pt idx="18">
                  <c:v>2024</c:v>
                </c:pt>
                <c:pt idx="19">
                  <c:v>2024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  <c:pt idx="28">
                  <c:v>2025</c:v>
                </c:pt>
                <c:pt idx="29">
                  <c:v>2025</c:v>
                </c:pt>
                <c:pt idx="30">
                  <c:v>2025</c:v>
                </c:pt>
                <c:pt idx="31">
                  <c:v>2025</c:v>
                </c:pt>
                <c:pt idx="32">
                  <c:v>2025</c:v>
                </c:pt>
                <c:pt idx="33">
                  <c:v>2025</c:v>
                </c:pt>
                <c:pt idx="34">
                  <c:v>2025</c:v>
                </c:pt>
              </c:numCache>
            </c:num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6.3</c:v>
                </c:pt>
                <c:pt idx="1">
                  <c:v>6</c:v>
                </c:pt>
                <c:pt idx="2">
                  <c:v>5.8</c:v>
                </c:pt>
                <c:pt idx="3">
                  <c:v>6</c:v>
                </c:pt>
                <c:pt idx="4">
                  <c:v>5.6</c:v>
                </c:pt>
                <c:pt idx="5">
                  <c:v>5.6</c:v>
                </c:pt>
                <c:pt idx="6">
                  <c:v>5.2</c:v>
                </c:pt>
                <c:pt idx="7">
                  <c:v>5.6</c:v>
                </c:pt>
                <c:pt idx="8">
                  <c:v>5.6</c:v>
                </c:pt>
                <c:pt idx="9">
                  <c:v>5.2</c:v>
                </c:pt>
                <c:pt idx="10">
                  <c:v>5.2</c:v>
                </c:pt>
                <c:pt idx="11">
                  <c:v>5.2</c:v>
                </c:pt>
                <c:pt idx="12">
                  <c:v>5.0999999999999996</c:v>
                </c:pt>
                <c:pt idx="13">
                  <c:v>5.0999999999999996</c:v>
                </c:pt>
                <c:pt idx="14">
                  <c:v>4.9000000000000004</c:v>
                </c:pt>
                <c:pt idx="15">
                  <c:v>4.5999999999999996</c:v>
                </c:pt>
                <c:pt idx="16">
                  <c:v>4.8</c:v>
                </c:pt>
                <c:pt idx="17">
                  <c:v>4.5</c:v>
                </c:pt>
                <c:pt idx="18">
                  <c:v>4.5</c:v>
                </c:pt>
                <c:pt idx="19">
                  <c:v>4.5999999999999996</c:v>
                </c:pt>
                <c:pt idx="20">
                  <c:v>4.3</c:v>
                </c:pt>
                <c:pt idx="21">
                  <c:v>4.5999999999999996</c:v>
                </c:pt>
                <c:pt idx="22">
                  <c:v>4.8</c:v>
                </c:pt>
                <c:pt idx="23">
                  <c:v>4.5</c:v>
                </c:pt>
                <c:pt idx="24">
                  <c:v>4.7</c:v>
                </c:pt>
                <c:pt idx="25">
                  <c:v>4.5</c:v>
                </c:pt>
                <c:pt idx="26">
                  <c:v>4.3</c:v>
                </c:pt>
                <c:pt idx="27">
                  <c:v>4.4000000000000004</c:v>
                </c:pt>
                <c:pt idx="28">
                  <c:v>4.5999999999999996</c:v>
                </c:pt>
                <c:pt idx="29">
                  <c:v>4.4000000000000004</c:v>
                </c:pt>
                <c:pt idx="30">
                  <c:v>4.3</c:v>
                </c:pt>
                <c:pt idx="31">
                  <c:v>4.3</c:v>
                </c:pt>
                <c:pt idx="32">
                  <c:v>4.5999999999999996</c:v>
                </c:pt>
                <c:pt idx="33">
                  <c:v>4.5</c:v>
                </c:pt>
                <c:pt idx="34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DA-440E-8A43-5BD35C48ED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</c:v>
                </c:pt>
              </c:strCache>
            </c:strRef>
          </c:tx>
          <c:spPr>
            <a:ln w="4445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2023</c:v>
                </c:pt>
                <c:pt idx="1">
                  <c:v>2023</c:v>
                </c:pt>
                <c:pt idx="2">
                  <c:v>2023</c:v>
                </c:pt>
                <c:pt idx="3">
                  <c:v>2023</c:v>
                </c:pt>
                <c:pt idx="4">
                  <c:v>2023</c:v>
                </c:pt>
                <c:pt idx="5">
                  <c:v>2023</c:v>
                </c:pt>
                <c:pt idx="6">
                  <c:v>2023</c:v>
                </c:pt>
                <c:pt idx="7">
                  <c:v>2023</c:v>
                </c:pt>
                <c:pt idx="8">
                  <c:v>2023</c:v>
                </c:pt>
                <c:pt idx="9">
                  <c:v>2023</c:v>
                </c:pt>
                <c:pt idx="10">
                  <c:v>2023</c:v>
                </c:pt>
                <c:pt idx="11">
                  <c:v>2023</c:v>
                </c:pt>
                <c:pt idx="12">
                  <c:v>2024</c:v>
                </c:pt>
                <c:pt idx="13">
                  <c:v>2024</c:v>
                </c:pt>
                <c:pt idx="14">
                  <c:v>2024</c:v>
                </c:pt>
                <c:pt idx="15">
                  <c:v>2024</c:v>
                </c:pt>
                <c:pt idx="16">
                  <c:v>2024</c:v>
                </c:pt>
                <c:pt idx="17">
                  <c:v>2024</c:v>
                </c:pt>
                <c:pt idx="18">
                  <c:v>2024</c:v>
                </c:pt>
                <c:pt idx="19">
                  <c:v>2024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  <c:pt idx="28">
                  <c:v>2025</c:v>
                </c:pt>
                <c:pt idx="29">
                  <c:v>2025</c:v>
                </c:pt>
                <c:pt idx="30">
                  <c:v>2025</c:v>
                </c:pt>
                <c:pt idx="31">
                  <c:v>2025</c:v>
                </c:pt>
                <c:pt idx="32">
                  <c:v>2025</c:v>
                </c:pt>
                <c:pt idx="33">
                  <c:v>2025</c:v>
                </c:pt>
                <c:pt idx="34">
                  <c:v>2025</c:v>
                </c:pt>
              </c:numCache>
            </c:num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7.3</c:v>
                </c:pt>
                <c:pt idx="1">
                  <c:v>6.3</c:v>
                </c:pt>
                <c:pt idx="2">
                  <c:v>6.2</c:v>
                </c:pt>
                <c:pt idx="3">
                  <c:v>6.4</c:v>
                </c:pt>
                <c:pt idx="4">
                  <c:v>6.2</c:v>
                </c:pt>
                <c:pt idx="5">
                  <c:v>5.6</c:v>
                </c:pt>
                <c:pt idx="6">
                  <c:v>4.9000000000000004</c:v>
                </c:pt>
                <c:pt idx="7">
                  <c:v>5.5</c:v>
                </c:pt>
                <c:pt idx="8">
                  <c:v>5.6</c:v>
                </c:pt>
                <c:pt idx="9">
                  <c:v>5.2</c:v>
                </c:pt>
                <c:pt idx="10">
                  <c:v>5.2</c:v>
                </c:pt>
                <c:pt idx="11">
                  <c:v>5.3</c:v>
                </c:pt>
                <c:pt idx="12">
                  <c:v>4.8</c:v>
                </c:pt>
                <c:pt idx="13">
                  <c:v>5.0999999999999996</c:v>
                </c:pt>
                <c:pt idx="14">
                  <c:v>5.3</c:v>
                </c:pt>
                <c:pt idx="15">
                  <c:v>5.8</c:v>
                </c:pt>
                <c:pt idx="16">
                  <c:v>6</c:v>
                </c:pt>
                <c:pt idx="17">
                  <c:v>5.6</c:v>
                </c:pt>
                <c:pt idx="18">
                  <c:v>6</c:v>
                </c:pt>
                <c:pt idx="19">
                  <c:v>6.3</c:v>
                </c:pt>
                <c:pt idx="20">
                  <c:v>5.3</c:v>
                </c:pt>
                <c:pt idx="21">
                  <c:v>6.2</c:v>
                </c:pt>
                <c:pt idx="22">
                  <c:v>7</c:v>
                </c:pt>
                <c:pt idx="23">
                  <c:v>5.9</c:v>
                </c:pt>
                <c:pt idx="24">
                  <c:v>6.1</c:v>
                </c:pt>
                <c:pt idx="25">
                  <c:v>4.7</c:v>
                </c:pt>
                <c:pt idx="26">
                  <c:v>4.5999999999999996</c:v>
                </c:pt>
                <c:pt idx="27">
                  <c:v>4.8</c:v>
                </c:pt>
                <c:pt idx="28">
                  <c:v>5.4</c:v>
                </c:pt>
                <c:pt idx="29">
                  <c:v>4.5999999999999996</c:v>
                </c:pt>
                <c:pt idx="30">
                  <c:v>4.8</c:v>
                </c:pt>
                <c:pt idx="31">
                  <c:v>4.5</c:v>
                </c:pt>
                <c:pt idx="32">
                  <c:v>4.8</c:v>
                </c:pt>
                <c:pt idx="33">
                  <c:v>4.9000000000000004</c:v>
                </c:pt>
                <c:pt idx="34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DA-440E-8A43-5BD35C48E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7336991"/>
        <c:axId val="1017328255"/>
      </c:lineChart>
      <c:catAx>
        <c:axId val="1017336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7328255"/>
        <c:crosses val="autoZero"/>
        <c:auto val="1"/>
        <c:lblAlgn val="ctr"/>
        <c:lblOffset val="100"/>
        <c:tickLblSkip val="24"/>
        <c:tickMarkSkip val="3"/>
        <c:noMultiLvlLbl val="0"/>
      </c:catAx>
      <c:valAx>
        <c:axId val="1017328255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336991"/>
        <c:crosses val="autoZero"/>
        <c:crossBetween val="between"/>
        <c:majorUnit val="2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394650136818004"/>
          <c:y val="0.14570322560448959"/>
          <c:w val="0.63422383167734153"/>
          <c:h val="0.698925557391115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ln w="60325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2022</c:v>
                </c:pt>
                <c:pt idx="13">
                  <c:v>2022</c:v>
                </c:pt>
                <c:pt idx="14">
                  <c:v>2022</c:v>
                </c:pt>
                <c:pt idx="15">
                  <c:v>2022</c:v>
                </c:pt>
                <c:pt idx="16">
                  <c:v>2023</c:v>
                </c:pt>
                <c:pt idx="17">
                  <c:v>2023</c:v>
                </c:pt>
                <c:pt idx="18">
                  <c:v>2023</c:v>
                </c:pt>
                <c:pt idx="19">
                  <c:v>2023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</c:numCache>
            </c:numRef>
          </c:cat>
          <c:val>
            <c:numRef>
              <c:f>Sheet1!$B$2:$B$28</c:f>
              <c:numCache>
                <c:formatCode>_(* #,##0.00_);_(* \(#,##0.00\);_(* "-"??_);_(@_)</c:formatCode>
                <c:ptCount val="27"/>
                <c:pt idx="0">
                  <c:v>208.91239999999999</c:v>
                </c:pt>
                <c:pt idx="1">
                  <c:v>210.89020000000002</c:v>
                </c:pt>
                <c:pt idx="2">
                  <c:v>212.68120000000002</c:v>
                </c:pt>
                <c:pt idx="3">
                  <c:v>214.64850000000001</c:v>
                </c:pt>
                <c:pt idx="4">
                  <c:v>212.2167</c:v>
                </c:pt>
                <c:pt idx="5">
                  <c:v>192.11620000000002</c:v>
                </c:pt>
                <c:pt idx="6">
                  <c:v>211.01910000000001</c:v>
                </c:pt>
                <c:pt idx="7">
                  <c:v>211.0556</c:v>
                </c:pt>
                <c:pt idx="8">
                  <c:v>213.9323</c:v>
                </c:pt>
                <c:pt idx="9">
                  <c:v>214.8434</c:v>
                </c:pt>
                <c:pt idx="10">
                  <c:v>214.959</c:v>
                </c:pt>
                <c:pt idx="11">
                  <c:v>218.40520000000001</c:v>
                </c:pt>
                <c:pt idx="12">
                  <c:v>217.33689999999999</c:v>
                </c:pt>
                <c:pt idx="13">
                  <c:v>220.41470000000001</c:v>
                </c:pt>
                <c:pt idx="14">
                  <c:v>221.57149999999999</c:v>
                </c:pt>
                <c:pt idx="15">
                  <c:v>223.24420000000001</c:v>
                </c:pt>
                <c:pt idx="16">
                  <c:v>225.1036</c:v>
                </c:pt>
                <c:pt idx="17">
                  <c:v>225.32339999999999</c:v>
                </c:pt>
                <c:pt idx="18">
                  <c:v>228.316</c:v>
                </c:pt>
                <c:pt idx="19">
                  <c:v>229.02670000000001</c:v>
                </c:pt>
                <c:pt idx="20">
                  <c:v>229.28729999999999</c:v>
                </c:pt>
                <c:pt idx="21">
                  <c:v>230.61840000000001</c:v>
                </c:pt>
                <c:pt idx="22">
                  <c:v>232.05600000000001</c:v>
                </c:pt>
                <c:pt idx="23">
                  <c:v>231.90370000000001</c:v>
                </c:pt>
                <c:pt idx="24">
                  <c:v>229.9725</c:v>
                </c:pt>
                <c:pt idx="25">
                  <c:v>232.5898</c:v>
                </c:pt>
                <c:pt idx="26">
                  <c:v>235.49510000000001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55-496C-87B7-C7E7DB43F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982815"/>
        <c:axId val="714964927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2022</c:v>
                </c:pt>
                <c:pt idx="13">
                  <c:v>2022</c:v>
                </c:pt>
                <c:pt idx="14">
                  <c:v>2022</c:v>
                </c:pt>
                <c:pt idx="15">
                  <c:v>2022</c:v>
                </c:pt>
                <c:pt idx="16">
                  <c:v>2023</c:v>
                </c:pt>
                <c:pt idx="17">
                  <c:v>2023</c:v>
                </c:pt>
                <c:pt idx="18">
                  <c:v>2023</c:v>
                </c:pt>
                <c:pt idx="19">
                  <c:v>2023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</c:numCache>
            </c:numRef>
          </c:cat>
          <c:val>
            <c:numRef>
              <c:f>Sheet1!$C$2:$C$28</c:f>
              <c:numCache>
                <c:formatCode>_(* #,##0.00_);_(* \(#,##0.00\);_(* "-"??_);_(@_)</c:formatCode>
                <c:ptCount val="27"/>
                <c:pt idx="0">
                  <c:v>20.4316</c:v>
                </c:pt>
                <c:pt idx="1">
                  <c:v>20.6023</c:v>
                </c:pt>
                <c:pt idx="2">
                  <c:v>20.843299999999999</c:v>
                </c:pt>
                <c:pt idx="3">
                  <c:v>20.985400000000002</c:v>
                </c:pt>
                <c:pt idx="4">
                  <c:v>20.709199999999999</c:v>
                </c:pt>
                <c:pt idx="5">
                  <c:v>19.077999999999999</c:v>
                </c:pt>
                <c:pt idx="6">
                  <c:v>20.558900000000001</c:v>
                </c:pt>
                <c:pt idx="7">
                  <c:v>20.791900000000002</c:v>
                </c:pt>
                <c:pt idx="8">
                  <c:v>21.082099999999997</c:v>
                </c:pt>
                <c:pt idx="9">
                  <c:v>21.440900000000003</c:v>
                </c:pt>
                <c:pt idx="10">
                  <c:v>21.617799999999999</c:v>
                </c:pt>
                <c:pt idx="11">
                  <c:v>21.988700000000001</c:v>
                </c:pt>
                <c:pt idx="12">
                  <c:v>21.932700000000001</c:v>
                </c:pt>
                <c:pt idx="13">
                  <c:v>21.966999999999999</c:v>
                </c:pt>
                <c:pt idx="14">
                  <c:v>22.125599999999999</c:v>
                </c:pt>
                <c:pt idx="15">
                  <c:v>22.278299999999998</c:v>
                </c:pt>
                <c:pt idx="16">
                  <c:v>22.439599999999999</c:v>
                </c:pt>
                <c:pt idx="17">
                  <c:v>22.580500000000001</c:v>
                </c:pt>
                <c:pt idx="18">
                  <c:v>22.841000000000001</c:v>
                </c:pt>
                <c:pt idx="19">
                  <c:v>23.033799999999999</c:v>
                </c:pt>
                <c:pt idx="20">
                  <c:v>23.082099999999997</c:v>
                </c:pt>
                <c:pt idx="21">
                  <c:v>23.2865</c:v>
                </c:pt>
                <c:pt idx="22">
                  <c:v>23.4786</c:v>
                </c:pt>
                <c:pt idx="23">
                  <c:v>23.586500000000001</c:v>
                </c:pt>
                <c:pt idx="24">
                  <c:v>23.548200000000001</c:v>
                </c:pt>
                <c:pt idx="25">
                  <c:v>23.771000000000001</c:v>
                </c:pt>
                <c:pt idx="26">
                  <c:v>24.026799999999998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55-496C-87B7-C7E7DB43F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245775"/>
        <c:axId val="730243695"/>
      </c:lineChart>
      <c:catAx>
        <c:axId val="71498281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964927"/>
        <c:crosses val="autoZero"/>
        <c:auto val="1"/>
        <c:lblAlgn val="ctr"/>
        <c:lblOffset val="100"/>
        <c:tickLblSkip val="8"/>
        <c:tickMarkSkip val="4"/>
        <c:noMultiLvlLbl val="0"/>
      </c:catAx>
      <c:valAx>
        <c:axId val="714964927"/>
        <c:scaling>
          <c:orientation val="minMax"/>
          <c:max val="26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17468E"/>
                    </a:solidFill>
                  </a:rPr>
                  <a:t>Kentucky ($billions)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982815"/>
        <c:crosses val="autoZero"/>
        <c:crossBetween val="between"/>
      </c:valAx>
      <c:valAx>
        <c:axId val="730243695"/>
        <c:scaling>
          <c:orientation val="minMax"/>
          <c:min val="1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C00000"/>
                    </a:solidFill>
                  </a:rPr>
                  <a:t>US ($Trillions)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245775"/>
        <c:crosses val="max"/>
        <c:crossBetween val="between"/>
      </c:valAx>
      <c:catAx>
        <c:axId val="7302457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02436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12426597248177"/>
          <c:y val="0.50780397363055163"/>
          <c:w val="0.24049761373936276"/>
          <c:h val="7.0712778622491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Hire Rate</a:t>
            </a:r>
          </a:p>
        </c:rich>
      </c:tx>
      <c:layout>
        <c:manualLayout>
          <c:xMode val="edge"/>
          <c:yMode val="edge"/>
          <c:x val="0.38105894552048269"/>
          <c:y val="4.02732875528586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066764146663127E-2"/>
          <c:y val="0.13816845333134609"/>
          <c:w val="0.90219869171766187"/>
          <c:h val="0.71734938345402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2023</c:v>
                </c:pt>
                <c:pt idx="1">
                  <c:v>2023</c:v>
                </c:pt>
                <c:pt idx="2">
                  <c:v>2023</c:v>
                </c:pt>
                <c:pt idx="3">
                  <c:v>2023</c:v>
                </c:pt>
                <c:pt idx="4">
                  <c:v>2023</c:v>
                </c:pt>
                <c:pt idx="5">
                  <c:v>2023</c:v>
                </c:pt>
                <c:pt idx="6">
                  <c:v>2023</c:v>
                </c:pt>
                <c:pt idx="7">
                  <c:v>2023</c:v>
                </c:pt>
                <c:pt idx="8">
                  <c:v>2023</c:v>
                </c:pt>
                <c:pt idx="9">
                  <c:v>2023</c:v>
                </c:pt>
                <c:pt idx="10">
                  <c:v>2023</c:v>
                </c:pt>
                <c:pt idx="11">
                  <c:v>2023</c:v>
                </c:pt>
                <c:pt idx="12">
                  <c:v>2024</c:v>
                </c:pt>
                <c:pt idx="13">
                  <c:v>2024</c:v>
                </c:pt>
                <c:pt idx="14">
                  <c:v>2024</c:v>
                </c:pt>
                <c:pt idx="15">
                  <c:v>2024</c:v>
                </c:pt>
                <c:pt idx="16">
                  <c:v>2024</c:v>
                </c:pt>
                <c:pt idx="17">
                  <c:v>2024</c:v>
                </c:pt>
                <c:pt idx="18">
                  <c:v>2024</c:v>
                </c:pt>
                <c:pt idx="19">
                  <c:v>2024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  <c:pt idx="28">
                  <c:v>2025</c:v>
                </c:pt>
                <c:pt idx="29">
                  <c:v>2025</c:v>
                </c:pt>
                <c:pt idx="30">
                  <c:v>2025</c:v>
                </c:pt>
                <c:pt idx="31">
                  <c:v>2025</c:v>
                </c:pt>
                <c:pt idx="32">
                  <c:v>2025</c:v>
                </c:pt>
                <c:pt idx="33">
                  <c:v>2025</c:v>
                </c:pt>
                <c:pt idx="34">
                  <c:v>2025</c:v>
                </c:pt>
              </c:numCache>
            </c:num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4.0999999999999996</c:v>
                </c:pt>
                <c:pt idx="1">
                  <c:v>3.9</c:v>
                </c:pt>
                <c:pt idx="2">
                  <c:v>3.8</c:v>
                </c:pt>
                <c:pt idx="3">
                  <c:v>3.8</c:v>
                </c:pt>
                <c:pt idx="4">
                  <c:v>3.9</c:v>
                </c:pt>
                <c:pt idx="5">
                  <c:v>3.8</c:v>
                </c:pt>
                <c:pt idx="6">
                  <c:v>3.6</c:v>
                </c:pt>
                <c:pt idx="7">
                  <c:v>3.7</c:v>
                </c:pt>
                <c:pt idx="8">
                  <c:v>3.7</c:v>
                </c:pt>
                <c:pt idx="9">
                  <c:v>3.6</c:v>
                </c:pt>
                <c:pt idx="10">
                  <c:v>3.5</c:v>
                </c:pt>
                <c:pt idx="11">
                  <c:v>3.6</c:v>
                </c:pt>
                <c:pt idx="12">
                  <c:v>3.5</c:v>
                </c:pt>
                <c:pt idx="13">
                  <c:v>3.6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3.2</c:v>
                </c:pt>
                <c:pt idx="18">
                  <c:v>3.4</c:v>
                </c:pt>
                <c:pt idx="19">
                  <c:v>3.3</c:v>
                </c:pt>
                <c:pt idx="20">
                  <c:v>3.5</c:v>
                </c:pt>
                <c:pt idx="21">
                  <c:v>3.4</c:v>
                </c:pt>
                <c:pt idx="22">
                  <c:v>3.3</c:v>
                </c:pt>
                <c:pt idx="23">
                  <c:v>3.4</c:v>
                </c:pt>
                <c:pt idx="24">
                  <c:v>3.4</c:v>
                </c:pt>
                <c:pt idx="25">
                  <c:v>3.4</c:v>
                </c:pt>
                <c:pt idx="26">
                  <c:v>3.4</c:v>
                </c:pt>
                <c:pt idx="27">
                  <c:v>3.5</c:v>
                </c:pt>
                <c:pt idx="28">
                  <c:v>3.4</c:v>
                </c:pt>
                <c:pt idx="29">
                  <c:v>3.3</c:v>
                </c:pt>
                <c:pt idx="30">
                  <c:v>3.3</c:v>
                </c:pt>
                <c:pt idx="31">
                  <c:v>3.2</c:v>
                </c:pt>
                <c:pt idx="32">
                  <c:v>3.4</c:v>
                </c:pt>
                <c:pt idx="33">
                  <c:v>3.4</c:v>
                </c:pt>
                <c:pt idx="3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E8-494B-8A02-B8CC191ED3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</c:v>
                </c:pt>
              </c:strCache>
            </c:strRef>
          </c:tx>
          <c:spPr>
            <a:ln w="4445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2023</c:v>
                </c:pt>
                <c:pt idx="1">
                  <c:v>2023</c:v>
                </c:pt>
                <c:pt idx="2">
                  <c:v>2023</c:v>
                </c:pt>
                <c:pt idx="3">
                  <c:v>2023</c:v>
                </c:pt>
                <c:pt idx="4">
                  <c:v>2023</c:v>
                </c:pt>
                <c:pt idx="5">
                  <c:v>2023</c:v>
                </c:pt>
                <c:pt idx="6">
                  <c:v>2023</c:v>
                </c:pt>
                <c:pt idx="7">
                  <c:v>2023</c:v>
                </c:pt>
                <c:pt idx="8">
                  <c:v>2023</c:v>
                </c:pt>
                <c:pt idx="9">
                  <c:v>2023</c:v>
                </c:pt>
                <c:pt idx="10">
                  <c:v>2023</c:v>
                </c:pt>
                <c:pt idx="11">
                  <c:v>2023</c:v>
                </c:pt>
                <c:pt idx="12">
                  <c:v>2024</c:v>
                </c:pt>
                <c:pt idx="13">
                  <c:v>2024</c:v>
                </c:pt>
                <c:pt idx="14">
                  <c:v>2024</c:v>
                </c:pt>
                <c:pt idx="15">
                  <c:v>2024</c:v>
                </c:pt>
                <c:pt idx="16">
                  <c:v>2024</c:v>
                </c:pt>
                <c:pt idx="17">
                  <c:v>2024</c:v>
                </c:pt>
                <c:pt idx="18">
                  <c:v>2024</c:v>
                </c:pt>
                <c:pt idx="19">
                  <c:v>2024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  <c:pt idx="28">
                  <c:v>2025</c:v>
                </c:pt>
                <c:pt idx="29">
                  <c:v>2025</c:v>
                </c:pt>
                <c:pt idx="30">
                  <c:v>2025</c:v>
                </c:pt>
                <c:pt idx="31">
                  <c:v>2025</c:v>
                </c:pt>
                <c:pt idx="32">
                  <c:v>2025</c:v>
                </c:pt>
                <c:pt idx="33">
                  <c:v>2025</c:v>
                </c:pt>
                <c:pt idx="34">
                  <c:v>2025</c:v>
                </c:pt>
              </c:numCache>
            </c:num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5.0999999999999996</c:v>
                </c:pt>
                <c:pt idx="1">
                  <c:v>5.3</c:v>
                </c:pt>
                <c:pt idx="2">
                  <c:v>4.0999999999999996</c:v>
                </c:pt>
                <c:pt idx="3">
                  <c:v>4</c:v>
                </c:pt>
                <c:pt idx="4">
                  <c:v>4.3</c:v>
                </c:pt>
                <c:pt idx="5">
                  <c:v>4.2</c:v>
                </c:pt>
                <c:pt idx="6">
                  <c:v>3.8</c:v>
                </c:pt>
                <c:pt idx="7">
                  <c:v>4.5</c:v>
                </c:pt>
                <c:pt idx="8">
                  <c:v>5.0999999999999996</c:v>
                </c:pt>
                <c:pt idx="9">
                  <c:v>3.5</c:v>
                </c:pt>
                <c:pt idx="10">
                  <c:v>3.6</c:v>
                </c:pt>
                <c:pt idx="11">
                  <c:v>5.0999999999999996</c:v>
                </c:pt>
                <c:pt idx="12">
                  <c:v>4</c:v>
                </c:pt>
                <c:pt idx="13">
                  <c:v>4.0999999999999996</c:v>
                </c:pt>
                <c:pt idx="14">
                  <c:v>3.6</c:v>
                </c:pt>
                <c:pt idx="15">
                  <c:v>3.4</c:v>
                </c:pt>
                <c:pt idx="16">
                  <c:v>3.9</c:v>
                </c:pt>
                <c:pt idx="17">
                  <c:v>3.2</c:v>
                </c:pt>
                <c:pt idx="18">
                  <c:v>3.6</c:v>
                </c:pt>
                <c:pt idx="19">
                  <c:v>3.6</c:v>
                </c:pt>
                <c:pt idx="20">
                  <c:v>3.6</c:v>
                </c:pt>
                <c:pt idx="21">
                  <c:v>3.8</c:v>
                </c:pt>
                <c:pt idx="22">
                  <c:v>3.6</c:v>
                </c:pt>
                <c:pt idx="23">
                  <c:v>3.3</c:v>
                </c:pt>
                <c:pt idx="24">
                  <c:v>3.4</c:v>
                </c:pt>
                <c:pt idx="25">
                  <c:v>4.3</c:v>
                </c:pt>
                <c:pt idx="26">
                  <c:v>3.7</c:v>
                </c:pt>
                <c:pt idx="27">
                  <c:v>3.9</c:v>
                </c:pt>
                <c:pt idx="28">
                  <c:v>3.9</c:v>
                </c:pt>
                <c:pt idx="29">
                  <c:v>3.6</c:v>
                </c:pt>
                <c:pt idx="30">
                  <c:v>3.5</c:v>
                </c:pt>
                <c:pt idx="31">
                  <c:v>3.5</c:v>
                </c:pt>
                <c:pt idx="32">
                  <c:v>3.2</c:v>
                </c:pt>
                <c:pt idx="33">
                  <c:v>3.4</c:v>
                </c:pt>
                <c:pt idx="3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E8-494B-8A02-B8CC191ED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7336991"/>
        <c:axId val="1017328255"/>
      </c:lineChart>
      <c:catAx>
        <c:axId val="10173369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7328255"/>
        <c:crosses val="autoZero"/>
        <c:auto val="1"/>
        <c:lblAlgn val="ctr"/>
        <c:lblOffset val="100"/>
        <c:tickLblSkip val="24"/>
        <c:tickMarkSkip val="3"/>
        <c:noMultiLvlLbl val="0"/>
      </c:catAx>
      <c:valAx>
        <c:axId val="101732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336991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Quit Rate</a:t>
            </a:r>
          </a:p>
        </c:rich>
      </c:tx>
      <c:layout>
        <c:manualLayout>
          <c:xMode val="edge"/>
          <c:yMode val="edge"/>
          <c:x val="0.388643814633629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29950839715033"/>
          <c:y val="0.15100141002146966"/>
          <c:w val="0.82008522808660189"/>
          <c:h val="0.690240302468013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2023</c:v>
                </c:pt>
                <c:pt idx="1">
                  <c:v>2023</c:v>
                </c:pt>
                <c:pt idx="2">
                  <c:v>2023</c:v>
                </c:pt>
                <c:pt idx="3">
                  <c:v>2023</c:v>
                </c:pt>
                <c:pt idx="4">
                  <c:v>2023</c:v>
                </c:pt>
                <c:pt idx="5">
                  <c:v>2023</c:v>
                </c:pt>
                <c:pt idx="6">
                  <c:v>2023</c:v>
                </c:pt>
                <c:pt idx="7">
                  <c:v>2023</c:v>
                </c:pt>
                <c:pt idx="8">
                  <c:v>2023</c:v>
                </c:pt>
                <c:pt idx="9">
                  <c:v>2023</c:v>
                </c:pt>
                <c:pt idx="10">
                  <c:v>2023</c:v>
                </c:pt>
                <c:pt idx="11">
                  <c:v>2023</c:v>
                </c:pt>
                <c:pt idx="12">
                  <c:v>2024</c:v>
                </c:pt>
                <c:pt idx="13">
                  <c:v>2024</c:v>
                </c:pt>
                <c:pt idx="14">
                  <c:v>2024</c:v>
                </c:pt>
                <c:pt idx="15">
                  <c:v>2024</c:v>
                </c:pt>
                <c:pt idx="16">
                  <c:v>2024</c:v>
                </c:pt>
                <c:pt idx="17">
                  <c:v>2024</c:v>
                </c:pt>
                <c:pt idx="18">
                  <c:v>2024</c:v>
                </c:pt>
                <c:pt idx="19">
                  <c:v>2024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  <c:pt idx="28">
                  <c:v>2025</c:v>
                </c:pt>
                <c:pt idx="29">
                  <c:v>2025</c:v>
                </c:pt>
                <c:pt idx="30">
                  <c:v>2025</c:v>
                </c:pt>
                <c:pt idx="31">
                  <c:v>2025</c:v>
                </c:pt>
                <c:pt idx="32">
                  <c:v>2025</c:v>
                </c:pt>
                <c:pt idx="33">
                  <c:v>2025</c:v>
                </c:pt>
                <c:pt idx="34">
                  <c:v>2025</c:v>
                </c:pt>
              </c:numCache>
            </c:num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2.2999999999999998</c:v>
                </c:pt>
                <c:pt idx="4">
                  <c:v>2.6</c:v>
                </c:pt>
                <c:pt idx="5">
                  <c:v>2.4</c:v>
                </c:pt>
                <c:pt idx="6">
                  <c:v>2.2999999999999998</c:v>
                </c:pt>
                <c:pt idx="7">
                  <c:v>2.2999999999999998</c:v>
                </c:pt>
                <c:pt idx="8">
                  <c:v>2.2999999999999998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2.1</c:v>
                </c:pt>
                <c:pt idx="12">
                  <c:v>2.1</c:v>
                </c:pt>
                <c:pt idx="13">
                  <c:v>2.2000000000000002</c:v>
                </c:pt>
                <c:pt idx="14">
                  <c:v>2.1</c:v>
                </c:pt>
                <c:pt idx="15">
                  <c:v>2.2000000000000002</c:v>
                </c:pt>
                <c:pt idx="16">
                  <c:v>2.1</c:v>
                </c:pt>
                <c:pt idx="17">
                  <c:v>2.1</c:v>
                </c:pt>
                <c:pt idx="18">
                  <c:v>2.1</c:v>
                </c:pt>
                <c:pt idx="19">
                  <c:v>2</c:v>
                </c:pt>
                <c:pt idx="20">
                  <c:v>1.9</c:v>
                </c:pt>
                <c:pt idx="21">
                  <c:v>2</c:v>
                </c:pt>
                <c:pt idx="22">
                  <c:v>1.9</c:v>
                </c:pt>
                <c:pt idx="23">
                  <c:v>1.9</c:v>
                </c:pt>
                <c:pt idx="24">
                  <c:v>2</c:v>
                </c:pt>
                <c:pt idx="25">
                  <c:v>2</c:v>
                </c:pt>
                <c:pt idx="26">
                  <c:v>2.1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1.9</c:v>
                </c:pt>
                <c:pt idx="32">
                  <c:v>2</c:v>
                </c:pt>
                <c:pt idx="33">
                  <c:v>1.9</c:v>
                </c:pt>
                <c:pt idx="3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7E-40CB-97EC-4F9E75A4FA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</c:v>
                </c:pt>
              </c:strCache>
            </c:strRef>
          </c:tx>
          <c:spPr>
            <a:ln w="4445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2023</c:v>
                </c:pt>
                <c:pt idx="1">
                  <c:v>2023</c:v>
                </c:pt>
                <c:pt idx="2">
                  <c:v>2023</c:v>
                </c:pt>
                <c:pt idx="3">
                  <c:v>2023</c:v>
                </c:pt>
                <c:pt idx="4">
                  <c:v>2023</c:v>
                </c:pt>
                <c:pt idx="5">
                  <c:v>2023</c:v>
                </c:pt>
                <c:pt idx="6">
                  <c:v>2023</c:v>
                </c:pt>
                <c:pt idx="7">
                  <c:v>2023</c:v>
                </c:pt>
                <c:pt idx="8">
                  <c:v>2023</c:v>
                </c:pt>
                <c:pt idx="9">
                  <c:v>2023</c:v>
                </c:pt>
                <c:pt idx="10">
                  <c:v>2023</c:v>
                </c:pt>
                <c:pt idx="11">
                  <c:v>2023</c:v>
                </c:pt>
                <c:pt idx="12">
                  <c:v>2024</c:v>
                </c:pt>
                <c:pt idx="13">
                  <c:v>2024</c:v>
                </c:pt>
                <c:pt idx="14">
                  <c:v>2024</c:v>
                </c:pt>
                <c:pt idx="15">
                  <c:v>2024</c:v>
                </c:pt>
                <c:pt idx="16">
                  <c:v>2024</c:v>
                </c:pt>
                <c:pt idx="17">
                  <c:v>2024</c:v>
                </c:pt>
                <c:pt idx="18">
                  <c:v>2024</c:v>
                </c:pt>
                <c:pt idx="19">
                  <c:v>2024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  <c:pt idx="28">
                  <c:v>2025</c:v>
                </c:pt>
                <c:pt idx="29">
                  <c:v>2025</c:v>
                </c:pt>
                <c:pt idx="30">
                  <c:v>2025</c:v>
                </c:pt>
                <c:pt idx="31">
                  <c:v>2025</c:v>
                </c:pt>
                <c:pt idx="32">
                  <c:v>2025</c:v>
                </c:pt>
                <c:pt idx="33">
                  <c:v>2025</c:v>
                </c:pt>
                <c:pt idx="34">
                  <c:v>2025</c:v>
                </c:pt>
              </c:numCache>
            </c:num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3.3</c:v>
                </c:pt>
                <c:pt idx="1">
                  <c:v>3.1</c:v>
                </c:pt>
                <c:pt idx="2">
                  <c:v>3.2</c:v>
                </c:pt>
                <c:pt idx="3">
                  <c:v>2.8</c:v>
                </c:pt>
                <c:pt idx="4">
                  <c:v>3.5</c:v>
                </c:pt>
                <c:pt idx="5">
                  <c:v>2.8</c:v>
                </c:pt>
                <c:pt idx="6">
                  <c:v>2.6</c:v>
                </c:pt>
                <c:pt idx="7">
                  <c:v>2.8</c:v>
                </c:pt>
                <c:pt idx="8">
                  <c:v>2.9</c:v>
                </c:pt>
                <c:pt idx="9">
                  <c:v>2.6</c:v>
                </c:pt>
                <c:pt idx="10">
                  <c:v>2.7</c:v>
                </c:pt>
                <c:pt idx="11">
                  <c:v>2.2000000000000002</c:v>
                </c:pt>
                <c:pt idx="12">
                  <c:v>2.5</c:v>
                </c:pt>
                <c:pt idx="13">
                  <c:v>2.2999999999999998</c:v>
                </c:pt>
                <c:pt idx="14">
                  <c:v>2.2000000000000002</c:v>
                </c:pt>
                <c:pt idx="15">
                  <c:v>2.4</c:v>
                </c:pt>
                <c:pt idx="16">
                  <c:v>2.7</c:v>
                </c:pt>
                <c:pt idx="17">
                  <c:v>2.2999999999999998</c:v>
                </c:pt>
                <c:pt idx="18">
                  <c:v>2.5</c:v>
                </c:pt>
                <c:pt idx="19">
                  <c:v>1.8</c:v>
                </c:pt>
                <c:pt idx="20">
                  <c:v>2</c:v>
                </c:pt>
                <c:pt idx="21">
                  <c:v>2.5</c:v>
                </c:pt>
                <c:pt idx="22">
                  <c:v>2</c:v>
                </c:pt>
                <c:pt idx="23">
                  <c:v>2.1</c:v>
                </c:pt>
                <c:pt idx="24">
                  <c:v>2</c:v>
                </c:pt>
                <c:pt idx="25">
                  <c:v>2.1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1.9</c:v>
                </c:pt>
                <c:pt idx="30">
                  <c:v>2</c:v>
                </c:pt>
                <c:pt idx="31">
                  <c:v>1.8</c:v>
                </c:pt>
                <c:pt idx="32">
                  <c:v>2</c:v>
                </c:pt>
                <c:pt idx="33">
                  <c:v>1.9</c:v>
                </c:pt>
                <c:pt idx="34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7E-40CB-97EC-4F9E75A4F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7336991"/>
        <c:axId val="1017328255"/>
      </c:lineChart>
      <c:catAx>
        <c:axId val="1017336991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328255"/>
        <c:crosses val="autoZero"/>
        <c:auto val="1"/>
        <c:lblAlgn val="ctr"/>
        <c:lblOffset val="100"/>
        <c:tickLblSkip val="24"/>
        <c:tickMarkSkip val="6"/>
        <c:noMultiLvlLbl val="0"/>
      </c:catAx>
      <c:valAx>
        <c:axId val="101732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336991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Layoff &amp; Discharges Rate</a:t>
            </a:r>
          </a:p>
        </c:rich>
      </c:tx>
      <c:layout>
        <c:manualLayout>
          <c:xMode val="edge"/>
          <c:yMode val="edge"/>
          <c:x val="0.236835509724239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297319283159098E-2"/>
          <c:y val="0.15100141002146966"/>
          <c:w val="0.88354843352519741"/>
          <c:h val="0.690240302468013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2023</c:v>
                </c:pt>
                <c:pt idx="1">
                  <c:v>2023</c:v>
                </c:pt>
                <c:pt idx="2">
                  <c:v>2023</c:v>
                </c:pt>
                <c:pt idx="3">
                  <c:v>2023</c:v>
                </c:pt>
                <c:pt idx="4">
                  <c:v>2023</c:v>
                </c:pt>
                <c:pt idx="5">
                  <c:v>2023</c:v>
                </c:pt>
                <c:pt idx="6">
                  <c:v>2023</c:v>
                </c:pt>
                <c:pt idx="7">
                  <c:v>2023</c:v>
                </c:pt>
                <c:pt idx="8">
                  <c:v>2023</c:v>
                </c:pt>
                <c:pt idx="9">
                  <c:v>2023</c:v>
                </c:pt>
                <c:pt idx="10">
                  <c:v>2023</c:v>
                </c:pt>
                <c:pt idx="11">
                  <c:v>2023</c:v>
                </c:pt>
                <c:pt idx="12">
                  <c:v>2024</c:v>
                </c:pt>
                <c:pt idx="13">
                  <c:v>2024</c:v>
                </c:pt>
                <c:pt idx="14">
                  <c:v>2024</c:v>
                </c:pt>
                <c:pt idx="15">
                  <c:v>2024</c:v>
                </c:pt>
                <c:pt idx="16">
                  <c:v>2024</c:v>
                </c:pt>
                <c:pt idx="17">
                  <c:v>2024</c:v>
                </c:pt>
                <c:pt idx="18">
                  <c:v>2024</c:v>
                </c:pt>
                <c:pt idx="19">
                  <c:v>2024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  <c:pt idx="28">
                  <c:v>2025</c:v>
                </c:pt>
                <c:pt idx="29">
                  <c:v>2025</c:v>
                </c:pt>
                <c:pt idx="30">
                  <c:v>2025</c:v>
                </c:pt>
                <c:pt idx="31">
                  <c:v>2025</c:v>
                </c:pt>
                <c:pt idx="32">
                  <c:v>2025</c:v>
                </c:pt>
                <c:pt idx="33">
                  <c:v>2025</c:v>
                </c:pt>
                <c:pt idx="34">
                  <c:v>2025</c:v>
                </c:pt>
              </c:numCache>
            </c:num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1.2</c:v>
                </c:pt>
                <c:pt idx="1">
                  <c:v>1</c:v>
                </c:pt>
                <c:pt idx="2">
                  <c:v>1.2</c:v>
                </c:pt>
                <c:pt idx="3">
                  <c:v>1.1000000000000001</c:v>
                </c:pt>
                <c:pt idx="4">
                  <c:v>1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1.1000000000000001</c:v>
                </c:pt>
                <c:pt idx="13">
                  <c:v>1.1000000000000001</c:v>
                </c:pt>
                <c:pt idx="14">
                  <c:v>1</c:v>
                </c:pt>
                <c:pt idx="15">
                  <c:v>1</c:v>
                </c:pt>
                <c:pt idx="16">
                  <c:v>1.1000000000000001</c:v>
                </c:pt>
                <c:pt idx="17">
                  <c:v>0.9</c:v>
                </c:pt>
                <c:pt idx="18">
                  <c:v>1.1000000000000001</c:v>
                </c:pt>
                <c:pt idx="19">
                  <c:v>1.1000000000000001</c:v>
                </c:pt>
                <c:pt idx="20">
                  <c:v>1.2</c:v>
                </c:pt>
                <c:pt idx="21">
                  <c:v>1.1000000000000001</c:v>
                </c:pt>
                <c:pt idx="22">
                  <c:v>1.1000000000000001</c:v>
                </c:pt>
                <c:pt idx="23">
                  <c:v>1.1000000000000001</c:v>
                </c:pt>
                <c:pt idx="24">
                  <c:v>1.1000000000000001</c:v>
                </c:pt>
                <c:pt idx="25">
                  <c:v>1.1000000000000001</c:v>
                </c:pt>
                <c:pt idx="26">
                  <c:v>1</c:v>
                </c:pt>
                <c:pt idx="27">
                  <c:v>1.1000000000000001</c:v>
                </c:pt>
                <c:pt idx="28">
                  <c:v>1</c:v>
                </c:pt>
                <c:pt idx="29">
                  <c:v>1.1000000000000001</c:v>
                </c:pt>
                <c:pt idx="30">
                  <c:v>1.1000000000000001</c:v>
                </c:pt>
                <c:pt idx="31">
                  <c:v>1.1000000000000001</c:v>
                </c:pt>
                <c:pt idx="32">
                  <c:v>1.1000000000000001</c:v>
                </c:pt>
                <c:pt idx="33">
                  <c:v>1.2</c:v>
                </c:pt>
                <c:pt idx="34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38-4A08-8699-513404C4C6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</c:v>
                </c:pt>
              </c:strCache>
            </c:strRef>
          </c:tx>
          <c:spPr>
            <a:ln w="4445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2023</c:v>
                </c:pt>
                <c:pt idx="1">
                  <c:v>2023</c:v>
                </c:pt>
                <c:pt idx="2">
                  <c:v>2023</c:v>
                </c:pt>
                <c:pt idx="3">
                  <c:v>2023</c:v>
                </c:pt>
                <c:pt idx="4">
                  <c:v>2023</c:v>
                </c:pt>
                <c:pt idx="5">
                  <c:v>2023</c:v>
                </c:pt>
                <c:pt idx="6">
                  <c:v>2023</c:v>
                </c:pt>
                <c:pt idx="7">
                  <c:v>2023</c:v>
                </c:pt>
                <c:pt idx="8">
                  <c:v>2023</c:v>
                </c:pt>
                <c:pt idx="9">
                  <c:v>2023</c:v>
                </c:pt>
                <c:pt idx="10">
                  <c:v>2023</c:v>
                </c:pt>
                <c:pt idx="11">
                  <c:v>2023</c:v>
                </c:pt>
                <c:pt idx="12">
                  <c:v>2024</c:v>
                </c:pt>
                <c:pt idx="13">
                  <c:v>2024</c:v>
                </c:pt>
                <c:pt idx="14">
                  <c:v>2024</c:v>
                </c:pt>
                <c:pt idx="15">
                  <c:v>2024</c:v>
                </c:pt>
                <c:pt idx="16">
                  <c:v>2024</c:v>
                </c:pt>
                <c:pt idx="17">
                  <c:v>2024</c:v>
                </c:pt>
                <c:pt idx="18">
                  <c:v>2024</c:v>
                </c:pt>
                <c:pt idx="19">
                  <c:v>2024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  <c:pt idx="28">
                  <c:v>2025</c:v>
                </c:pt>
                <c:pt idx="29">
                  <c:v>2025</c:v>
                </c:pt>
                <c:pt idx="30">
                  <c:v>2025</c:v>
                </c:pt>
                <c:pt idx="31">
                  <c:v>2025</c:v>
                </c:pt>
                <c:pt idx="32">
                  <c:v>2025</c:v>
                </c:pt>
                <c:pt idx="33">
                  <c:v>2025</c:v>
                </c:pt>
                <c:pt idx="34">
                  <c:v>2025</c:v>
                </c:pt>
              </c:numCache>
            </c:num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1.3</c:v>
                </c:pt>
                <c:pt idx="1">
                  <c:v>1</c:v>
                </c:pt>
                <c:pt idx="2">
                  <c:v>1</c:v>
                </c:pt>
                <c:pt idx="3">
                  <c:v>0.9</c:v>
                </c:pt>
                <c:pt idx="4">
                  <c:v>1</c:v>
                </c:pt>
                <c:pt idx="5">
                  <c:v>1.1000000000000001</c:v>
                </c:pt>
                <c:pt idx="6">
                  <c:v>1</c:v>
                </c:pt>
                <c:pt idx="7">
                  <c:v>0.9</c:v>
                </c:pt>
                <c:pt idx="8">
                  <c:v>1</c:v>
                </c:pt>
                <c:pt idx="9">
                  <c:v>0.8</c:v>
                </c:pt>
                <c:pt idx="10">
                  <c:v>0.9</c:v>
                </c:pt>
                <c:pt idx="11">
                  <c:v>0.8</c:v>
                </c:pt>
                <c:pt idx="12">
                  <c:v>0.9</c:v>
                </c:pt>
                <c:pt idx="13">
                  <c:v>1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0.8</c:v>
                </c:pt>
                <c:pt idx="18">
                  <c:v>0.9</c:v>
                </c:pt>
                <c:pt idx="19">
                  <c:v>0.9</c:v>
                </c:pt>
                <c:pt idx="20">
                  <c:v>1.2</c:v>
                </c:pt>
                <c:pt idx="21">
                  <c:v>1.5</c:v>
                </c:pt>
                <c:pt idx="22">
                  <c:v>1</c:v>
                </c:pt>
                <c:pt idx="23">
                  <c:v>1.2</c:v>
                </c:pt>
                <c:pt idx="24">
                  <c:v>1.4</c:v>
                </c:pt>
                <c:pt idx="25">
                  <c:v>1.4</c:v>
                </c:pt>
                <c:pt idx="26">
                  <c:v>0.9</c:v>
                </c:pt>
                <c:pt idx="27">
                  <c:v>1.3</c:v>
                </c:pt>
                <c:pt idx="28">
                  <c:v>1.2</c:v>
                </c:pt>
                <c:pt idx="29">
                  <c:v>1.2</c:v>
                </c:pt>
                <c:pt idx="30">
                  <c:v>1.2</c:v>
                </c:pt>
                <c:pt idx="31">
                  <c:v>1.4</c:v>
                </c:pt>
                <c:pt idx="32">
                  <c:v>0.9</c:v>
                </c:pt>
                <c:pt idx="33">
                  <c:v>1.1000000000000001</c:v>
                </c:pt>
                <c:pt idx="34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38-4A08-8699-513404C4C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7336991"/>
        <c:axId val="1017328255"/>
      </c:lineChart>
      <c:catAx>
        <c:axId val="10173369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328255"/>
        <c:crosses val="autoZero"/>
        <c:auto val="1"/>
        <c:lblAlgn val="ctr"/>
        <c:lblOffset val="100"/>
        <c:tickLblSkip val="24"/>
        <c:tickMarkSkip val="6"/>
        <c:noMultiLvlLbl val="0"/>
      </c:catAx>
      <c:valAx>
        <c:axId val="101732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336991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All Private Industry Workers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62507187760817"/>
          <c:y val="0.10819933532244717"/>
          <c:w val="0.78959905300441058"/>
          <c:h val="0.75105064024589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Wages &amp; Salaries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4"/>
              <c:layout>
                <c:manualLayout>
                  <c:x val="-4.3899999948151212E-3"/>
                  <c:y val="-3.8200469481823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D6-4656-9BD2-F68ACA422E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Sheet1!$A$26:$A$100</c:f>
              <c:numCache>
                <c:formatCode>General</c:formatCode>
                <c:ptCount val="75"/>
                <c:pt idx="0">
                  <c:v>2007</c:v>
                </c:pt>
                <c:pt idx="1">
                  <c:v>2007</c:v>
                </c:pt>
                <c:pt idx="2">
                  <c:v>2007</c:v>
                </c:pt>
                <c:pt idx="3">
                  <c:v>2007</c:v>
                </c:pt>
                <c:pt idx="4">
                  <c:v>2008</c:v>
                </c:pt>
                <c:pt idx="5">
                  <c:v>2008</c:v>
                </c:pt>
                <c:pt idx="6">
                  <c:v>2008</c:v>
                </c:pt>
                <c:pt idx="7">
                  <c:v>2008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2012</c:v>
                </c:pt>
                <c:pt idx="21">
                  <c:v>2012</c:v>
                </c:pt>
                <c:pt idx="22">
                  <c:v>2012</c:v>
                </c:pt>
                <c:pt idx="23">
                  <c:v>2012</c:v>
                </c:pt>
                <c:pt idx="24">
                  <c:v>2013</c:v>
                </c:pt>
                <c:pt idx="25">
                  <c:v>2013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2014</c:v>
                </c:pt>
                <c:pt idx="31">
                  <c:v>2014</c:v>
                </c:pt>
                <c:pt idx="32">
                  <c:v>2015</c:v>
                </c:pt>
                <c:pt idx="33">
                  <c:v>2015</c:v>
                </c:pt>
                <c:pt idx="34">
                  <c:v>2015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</c:v>
                </c:pt>
                <c:pt idx="39">
                  <c:v>2016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2020</c:v>
                </c:pt>
                <c:pt idx="53">
                  <c:v>2020</c:v>
                </c:pt>
                <c:pt idx="54">
                  <c:v>2020</c:v>
                </c:pt>
                <c:pt idx="55">
                  <c:v>2020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2023</c:v>
                </c:pt>
                <c:pt idx="65">
                  <c:v>2023</c:v>
                </c:pt>
                <c:pt idx="66">
                  <c:v>2023</c:v>
                </c:pt>
                <c:pt idx="67">
                  <c:v>2023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  <c:pt idx="71">
                  <c:v>2024</c:v>
                </c:pt>
                <c:pt idx="72">
                  <c:v>2025</c:v>
                </c:pt>
                <c:pt idx="73">
                  <c:v>2025</c:v>
                </c:pt>
                <c:pt idx="74">
                  <c:v>2025</c:v>
                </c:pt>
              </c:numCache>
            </c:numRef>
          </c:cat>
          <c:val>
            <c:numRef>
              <c:f>Sheet1!$B$26:$B$100</c:f>
              <c:numCache>
                <c:formatCode>General</c:formatCode>
                <c:ptCount val="75"/>
                <c:pt idx="0">
                  <c:v>3.6</c:v>
                </c:pt>
                <c:pt idx="1">
                  <c:v>3.3</c:v>
                </c:pt>
                <c:pt idx="2">
                  <c:v>3.4</c:v>
                </c:pt>
                <c:pt idx="3">
                  <c:v>3.3</c:v>
                </c:pt>
                <c:pt idx="4">
                  <c:v>3.2</c:v>
                </c:pt>
                <c:pt idx="5">
                  <c:v>3.1</c:v>
                </c:pt>
                <c:pt idx="6">
                  <c:v>2.9</c:v>
                </c:pt>
                <c:pt idx="7">
                  <c:v>2.6</c:v>
                </c:pt>
                <c:pt idx="8">
                  <c:v>2</c:v>
                </c:pt>
                <c:pt idx="9">
                  <c:v>1.6</c:v>
                </c:pt>
                <c:pt idx="10">
                  <c:v>1.4</c:v>
                </c:pt>
                <c:pt idx="11">
                  <c:v>1.3</c:v>
                </c:pt>
                <c:pt idx="12">
                  <c:v>1.5</c:v>
                </c:pt>
                <c:pt idx="13">
                  <c:v>1.6</c:v>
                </c:pt>
                <c:pt idx="14">
                  <c:v>1.6</c:v>
                </c:pt>
                <c:pt idx="15">
                  <c:v>1.8</c:v>
                </c:pt>
                <c:pt idx="16">
                  <c:v>1.6</c:v>
                </c:pt>
                <c:pt idx="17">
                  <c:v>1.7</c:v>
                </c:pt>
                <c:pt idx="18">
                  <c:v>1.7</c:v>
                </c:pt>
                <c:pt idx="19">
                  <c:v>1.6</c:v>
                </c:pt>
                <c:pt idx="20">
                  <c:v>1.9</c:v>
                </c:pt>
                <c:pt idx="21">
                  <c:v>1.8</c:v>
                </c:pt>
                <c:pt idx="22">
                  <c:v>1.8</c:v>
                </c:pt>
                <c:pt idx="23">
                  <c:v>1.7</c:v>
                </c:pt>
                <c:pt idx="24">
                  <c:v>1.7</c:v>
                </c:pt>
                <c:pt idx="25">
                  <c:v>1.9</c:v>
                </c:pt>
                <c:pt idx="26">
                  <c:v>1.8</c:v>
                </c:pt>
                <c:pt idx="27">
                  <c:v>2.1</c:v>
                </c:pt>
                <c:pt idx="28">
                  <c:v>1.7</c:v>
                </c:pt>
                <c:pt idx="29">
                  <c:v>1.9</c:v>
                </c:pt>
                <c:pt idx="30">
                  <c:v>2.2999999999999998</c:v>
                </c:pt>
                <c:pt idx="31">
                  <c:v>2.2000000000000002</c:v>
                </c:pt>
                <c:pt idx="32">
                  <c:v>2.8</c:v>
                </c:pt>
                <c:pt idx="33">
                  <c:v>2.2000000000000002</c:v>
                </c:pt>
                <c:pt idx="34">
                  <c:v>2.1</c:v>
                </c:pt>
                <c:pt idx="35">
                  <c:v>2.1</c:v>
                </c:pt>
                <c:pt idx="36">
                  <c:v>2</c:v>
                </c:pt>
                <c:pt idx="37">
                  <c:v>2.6</c:v>
                </c:pt>
                <c:pt idx="38">
                  <c:v>2.4</c:v>
                </c:pt>
                <c:pt idx="39">
                  <c:v>2.2999999999999998</c:v>
                </c:pt>
                <c:pt idx="40">
                  <c:v>2.6</c:v>
                </c:pt>
                <c:pt idx="41">
                  <c:v>2.4</c:v>
                </c:pt>
                <c:pt idx="42">
                  <c:v>2.6</c:v>
                </c:pt>
                <c:pt idx="43">
                  <c:v>2.8</c:v>
                </c:pt>
                <c:pt idx="44">
                  <c:v>2.9</c:v>
                </c:pt>
                <c:pt idx="45">
                  <c:v>2.9</c:v>
                </c:pt>
                <c:pt idx="46">
                  <c:v>3.1</c:v>
                </c:pt>
                <c:pt idx="47">
                  <c:v>3.1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3.3</c:v>
                </c:pt>
                <c:pt idx="53">
                  <c:v>2.9</c:v>
                </c:pt>
                <c:pt idx="54">
                  <c:v>2.7</c:v>
                </c:pt>
                <c:pt idx="55">
                  <c:v>2.8</c:v>
                </c:pt>
                <c:pt idx="56">
                  <c:v>3</c:v>
                </c:pt>
                <c:pt idx="57">
                  <c:v>3.5</c:v>
                </c:pt>
                <c:pt idx="58">
                  <c:v>4.5999999999999996</c:v>
                </c:pt>
                <c:pt idx="59">
                  <c:v>5</c:v>
                </c:pt>
                <c:pt idx="60">
                  <c:v>5</c:v>
                </c:pt>
                <c:pt idx="61">
                  <c:v>5.7</c:v>
                </c:pt>
                <c:pt idx="62">
                  <c:v>5.2</c:v>
                </c:pt>
                <c:pt idx="63">
                  <c:v>5.0999999999999996</c:v>
                </c:pt>
                <c:pt idx="64">
                  <c:v>5.0999999999999996</c:v>
                </c:pt>
                <c:pt idx="65">
                  <c:v>4.5999999999999996</c:v>
                </c:pt>
                <c:pt idx="66">
                  <c:v>4.5</c:v>
                </c:pt>
                <c:pt idx="67">
                  <c:v>4.3</c:v>
                </c:pt>
                <c:pt idx="68">
                  <c:v>4.3</c:v>
                </c:pt>
                <c:pt idx="69">
                  <c:v>4.0999999999999996</c:v>
                </c:pt>
                <c:pt idx="70">
                  <c:v>3.8</c:v>
                </c:pt>
                <c:pt idx="71">
                  <c:v>3.7</c:v>
                </c:pt>
                <c:pt idx="72">
                  <c:v>3.4</c:v>
                </c:pt>
                <c:pt idx="73">
                  <c:v>3.5</c:v>
                </c:pt>
                <c:pt idx="74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BF-4C6F-BFFA-DC0870026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Benefits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D6-4656-9BD2-F68ACA422E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Sheet1!$A$26:$A$100</c:f>
              <c:numCache>
                <c:formatCode>General</c:formatCode>
                <c:ptCount val="75"/>
                <c:pt idx="0">
                  <c:v>2007</c:v>
                </c:pt>
                <c:pt idx="1">
                  <c:v>2007</c:v>
                </c:pt>
                <c:pt idx="2">
                  <c:v>2007</c:v>
                </c:pt>
                <c:pt idx="3">
                  <c:v>2007</c:v>
                </c:pt>
                <c:pt idx="4">
                  <c:v>2008</c:v>
                </c:pt>
                <c:pt idx="5">
                  <c:v>2008</c:v>
                </c:pt>
                <c:pt idx="6">
                  <c:v>2008</c:v>
                </c:pt>
                <c:pt idx="7">
                  <c:v>2008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2012</c:v>
                </c:pt>
                <c:pt idx="21">
                  <c:v>2012</c:v>
                </c:pt>
                <c:pt idx="22">
                  <c:v>2012</c:v>
                </c:pt>
                <c:pt idx="23">
                  <c:v>2012</c:v>
                </c:pt>
                <c:pt idx="24">
                  <c:v>2013</c:v>
                </c:pt>
                <c:pt idx="25">
                  <c:v>2013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2014</c:v>
                </c:pt>
                <c:pt idx="31">
                  <c:v>2014</c:v>
                </c:pt>
                <c:pt idx="32">
                  <c:v>2015</c:v>
                </c:pt>
                <c:pt idx="33">
                  <c:v>2015</c:v>
                </c:pt>
                <c:pt idx="34">
                  <c:v>2015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</c:v>
                </c:pt>
                <c:pt idx="39">
                  <c:v>2016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2020</c:v>
                </c:pt>
                <c:pt idx="53">
                  <c:v>2020</c:v>
                </c:pt>
                <c:pt idx="54">
                  <c:v>2020</c:v>
                </c:pt>
                <c:pt idx="55">
                  <c:v>2020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2023</c:v>
                </c:pt>
                <c:pt idx="65">
                  <c:v>2023</c:v>
                </c:pt>
                <c:pt idx="66">
                  <c:v>2023</c:v>
                </c:pt>
                <c:pt idx="67">
                  <c:v>2023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  <c:pt idx="71">
                  <c:v>2024</c:v>
                </c:pt>
                <c:pt idx="72">
                  <c:v>2025</c:v>
                </c:pt>
                <c:pt idx="73">
                  <c:v>2025</c:v>
                </c:pt>
                <c:pt idx="74">
                  <c:v>2025</c:v>
                </c:pt>
              </c:numCache>
            </c:numRef>
          </c:cat>
          <c:val>
            <c:numRef>
              <c:f>Sheet1!$C$26:$C$100</c:f>
              <c:numCache>
                <c:formatCode>General</c:formatCode>
                <c:ptCount val="75"/>
                <c:pt idx="0">
                  <c:v>2.2000000000000002</c:v>
                </c:pt>
                <c:pt idx="1">
                  <c:v>2.6</c:v>
                </c:pt>
                <c:pt idx="2">
                  <c:v>2.4</c:v>
                </c:pt>
                <c:pt idx="3">
                  <c:v>2.4</c:v>
                </c:pt>
                <c:pt idx="4">
                  <c:v>3.2</c:v>
                </c:pt>
                <c:pt idx="5">
                  <c:v>2.6</c:v>
                </c:pt>
                <c:pt idx="6">
                  <c:v>2.4</c:v>
                </c:pt>
                <c:pt idx="7">
                  <c:v>2</c:v>
                </c:pt>
                <c:pt idx="8">
                  <c:v>1.6</c:v>
                </c:pt>
                <c:pt idx="9">
                  <c:v>1.3</c:v>
                </c:pt>
                <c:pt idx="10">
                  <c:v>1.1000000000000001</c:v>
                </c:pt>
                <c:pt idx="11">
                  <c:v>0.9</c:v>
                </c:pt>
                <c:pt idx="12">
                  <c:v>2</c:v>
                </c:pt>
                <c:pt idx="13">
                  <c:v>2.4</c:v>
                </c:pt>
                <c:pt idx="14">
                  <c:v>2.8</c:v>
                </c:pt>
                <c:pt idx="15">
                  <c:v>2.9</c:v>
                </c:pt>
                <c:pt idx="16">
                  <c:v>3</c:v>
                </c:pt>
                <c:pt idx="17">
                  <c:v>4</c:v>
                </c:pt>
                <c:pt idx="18">
                  <c:v>3.3</c:v>
                </c:pt>
                <c:pt idx="19">
                  <c:v>3.6</c:v>
                </c:pt>
                <c:pt idx="20">
                  <c:v>2.8</c:v>
                </c:pt>
                <c:pt idx="21">
                  <c:v>1.9</c:v>
                </c:pt>
                <c:pt idx="22">
                  <c:v>2.2000000000000002</c:v>
                </c:pt>
                <c:pt idx="23">
                  <c:v>2</c:v>
                </c:pt>
                <c:pt idx="24">
                  <c:v>2</c:v>
                </c:pt>
                <c:pt idx="25">
                  <c:v>1.9</c:v>
                </c:pt>
                <c:pt idx="26">
                  <c:v>2</c:v>
                </c:pt>
                <c:pt idx="27">
                  <c:v>1.9</c:v>
                </c:pt>
                <c:pt idx="28">
                  <c:v>1.8</c:v>
                </c:pt>
                <c:pt idx="29">
                  <c:v>2.4</c:v>
                </c:pt>
                <c:pt idx="30">
                  <c:v>2.2999999999999998</c:v>
                </c:pt>
                <c:pt idx="31">
                  <c:v>2.5</c:v>
                </c:pt>
                <c:pt idx="32">
                  <c:v>2.6</c:v>
                </c:pt>
                <c:pt idx="33">
                  <c:v>1.4</c:v>
                </c:pt>
                <c:pt idx="34">
                  <c:v>1.4</c:v>
                </c:pt>
                <c:pt idx="35">
                  <c:v>1.3</c:v>
                </c:pt>
                <c:pt idx="36">
                  <c:v>1.2</c:v>
                </c:pt>
                <c:pt idx="37">
                  <c:v>1.7</c:v>
                </c:pt>
                <c:pt idx="38">
                  <c:v>1.8</c:v>
                </c:pt>
                <c:pt idx="39">
                  <c:v>1.8</c:v>
                </c:pt>
                <c:pt idx="40">
                  <c:v>1.9</c:v>
                </c:pt>
                <c:pt idx="41">
                  <c:v>2.2000000000000002</c:v>
                </c:pt>
                <c:pt idx="42">
                  <c:v>2.4</c:v>
                </c:pt>
                <c:pt idx="43">
                  <c:v>2.2999999999999998</c:v>
                </c:pt>
                <c:pt idx="44">
                  <c:v>2.5</c:v>
                </c:pt>
                <c:pt idx="45">
                  <c:v>2.8</c:v>
                </c:pt>
                <c:pt idx="46">
                  <c:v>2.5</c:v>
                </c:pt>
                <c:pt idx="47">
                  <c:v>2.6</c:v>
                </c:pt>
                <c:pt idx="48">
                  <c:v>2.4</c:v>
                </c:pt>
                <c:pt idx="49">
                  <c:v>1.8</c:v>
                </c:pt>
                <c:pt idx="50">
                  <c:v>2</c:v>
                </c:pt>
                <c:pt idx="51">
                  <c:v>1.9</c:v>
                </c:pt>
                <c:pt idx="52">
                  <c:v>1.6</c:v>
                </c:pt>
                <c:pt idx="53">
                  <c:v>2</c:v>
                </c:pt>
                <c:pt idx="54">
                  <c:v>2</c:v>
                </c:pt>
                <c:pt idx="55">
                  <c:v>2.1</c:v>
                </c:pt>
                <c:pt idx="56">
                  <c:v>2.5</c:v>
                </c:pt>
                <c:pt idx="57">
                  <c:v>2</c:v>
                </c:pt>
                <c:pt idx="58">
                  <c:v>2.6</c:v>
                </c:pt>
                <c:pt idx="59">
                  <c:v>2.9</c:v>
                </c:pt>
                <c:pt idx="60">
                  <c:v>4.0999999999999996</c:v>
                </c:pt>
                <c:pt idx="61">
                  <c:v>5.3</c:v>
                </c:pt>
                <c:pt idx="62">
                  <c:v>5</c:v>
                </c:pt>
                <c:pt idx="63">
                  <c:v>4.8</c:v>
                </c:pt>
                <c:pt idx="64">
                  <c:v>4.3</c:v>
                </c:pt>
                <c:pt idx="65">
                  <c:v>3.9</c:v>
                </c:pt>
                <c:pt idx="66">
                  <c:v>3.9</c:v>
                </c:pt>
                <c:pt idx="67">
                  <c:v>3.6</c:v>
                </c:pt>
                <c:pt idx="68">
                  <c:v>3.6</c:v>
                </c:pt>
                <c:pt idx="69">
                  <c:v>3.5</c:v>
                </c:pt>
                <c:pt idx="70">
                  <c:v>3.3</c:v>
                </c:pt>
                <c:pt idx="71">
                  <c:v>3.3</c:v>
                </c:pt>
                <c:pt idx="72">
                  <c:v>3.5</c:v>
                </c:pt>
                <c:pt idx="73">
                  <c:v>3.4</c:v>
                </c:pt>
                <c:pt idx="7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9B-4D43-8289-89815BF03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155951"/>
        <c:axId val="431161359"/>
      </c:lineChart>
      <c:catAx>
        <c:axId val="43115595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61359"/>
        <c:crosses val="autoZero"/>
        <c:auto val="1"/>
        <c:lblAlgn val="ctr"/>
        <c:lblOffset val="100"/>
        <c:tickLblSkip val="8"/>
        <c:tickMarkSkip val="4"/>
        <c:noMultiLvlLbl val="0"/>
      </c:catAx>
      <c:valAx>
        <c:axId val="43116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12-month Percent Change</a:t>
                </a:r>
              </a:p>
            </c:rich>
          </c:tx>
          <c:layout>
            <c:manualLayout>
              <c:xMode val="edge"/>
              <c:yMode val="edge"/>
              <c:x val="3.4506553162363535E-3"/>
              <c:y val="0.30467723873366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5595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998976127560264"/>
          <c:y val="0.13701618415351105"/>
          <c:w val="0.31443530514043072"/>
          <c:h val="0.1737776336339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solidFill>
                  <a:srgbClr val="17468E"/>
                </a:solidFill>
                <a:effectLst/>
              </a:rPr>
              <a:t>3</a:t>
            </a:r>
            <a:r>
              <a:rPr lang="en-US" sz="1800" b="1" i="0" u="none" strike="noStrike" baseline="30000" dirty="0">
                <a:solidFill>
                  <a:srgbClr val="17468E"/>
                </a:solidFill>
                <a:effectLst/>
              </a:rPr>
              <a:t>RD</a:t>
            </a:r>
            <a:r>
              <a:rPr lang="en-US" sz="1800" b="1" i="0" u="none" strike="noStrike" baseline="0" dirty="0">
                <a:solidFill>
                  <a:srgbClr val="17468E"/>
                </a:solidFill>
                <a:effectLst/>
              </a:rPr>
              <a:t> Quarter 2025</a:t>
            </a:r>
          </a:p>
          <a:p>
            <a:pPr>
              <a:defRPr sz="1800"/>
            </a:pPr>
            <a:r>
              <a:rPr lang="en-US" sz="1800" dirty="0">
                <a:solidFill>
                  <a:srgbClr val="17468E"/>
                </a:solidFill>
              </a:rPr>
              <a:t>12-month % Change</a:t>
            </a:r>
          </a:p>
        </c:rich>
      </c:tx>
      <c:layout>
        <c:manualLayout>
          <c:xMode val="edge"/>
          <c:yMode val="edge"/>
          <c:x val="0.31031975946610257"/>
          <c:y val="1.4349571763206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5A5-4FF0-AEF4-46C48C3369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Information</c:v>
                </c:pt>
                <c:pt idx="1">
                  <c:v>Leisure &amp; Hospitality</c:v>
                </c:pt>
                <c:pt idx="2">
                  <c:v>Professional &amp; Business Services</c:v>
                </c:pt>
                <c:pt idx="3">
                  <c:v>Retail</c:v>
                </c:pt>
                <c:pt idx="4">
                  <c:v>Manufacturing</c:v>
                </c:pt>
                <c:pt idx="5">
                  <c:v>All Industries</c:v>
                </c:pt>
                <c:pt idx="6">
                  <c:v>Transportation &amp; Warehousing</c:v>
                </c:pt>
                <c:pt idx="7">
                  <c:v>Wholesale</c:v>
                </c:pt>
                <c:pt idx="8">
                  <c:v>Financial Activities</c:v>
                </c:pt>
                <c:pt idx="9">
                  <c:v>Construction</c:v>
                </c:pt>
                <c:pt idx="10">
                  <c:v>Utilities</c:v>
                </c:pt>
                <c:pt idx="11">
                  <c:v>Health &amp; Social Assistance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2.8</c:v>
                </c:pt>
                <c:pt idx="2">
                  <c:v>3.2</c:v>
                </c:pt>
                <c:pt idx="3">
                  <c:v>3.3</c:v>
                </c:pt>
                <c:pt idx="4">
                  <c:v>3.6</c:v>
                </c:pt>
                <c:pt idx="5">
                  <c:v>3.6</c:v>
                </c:pt>
                <c:pt idx="6">
                  <c:v>3.8</c:v>
                </c:pt>
                <c:pt idx="7">
                  <c:v>4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4.0999999999999996</c:v>
                </c:pt>
                <c:pt idx="1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0-4313-944E-6ECDED9A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6526544"/>
        <c:axId val="10865319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CPI</c:v>
                </c:pt>
              </c:strCache>
            </c:strRef>
          </c:tx>
          <c:spPr>
            <a:ln w="412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0.32692233422160427"/>
                  <c:y val="-0.1943322665911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>
                        <a:solidFill>
                          <a:srgbClr val="C00000"/>
                        </a:solidFill>
                      </a:rPr>
                      <a:t>CPI</a:t>
                    </a:r>
                    <a:r>
                      <a:rPr lang="en-US" sz="2000" b="1" baseline="0" dirty="0">
                        <a:solidFill>
                          <a:srgbClr val="C00000"/>
                        </a:solidFill>
                      </a:rPr>
                      <a:t> 2.7</a:t>
                    </a:r>
                    <a:r>
                      <a:rPr lang="en-US" sz="2000" b="1" dirty="0">
                        <a:solidFill>
                          <a:srgbClr val="C0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1FD-4318-8343-4DE44A2E4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28575" cap="flat" cmpd="sng" algn="ctr">
                      <a:solidFill>
                        <a:srgbClr val="C00000"/>
                      </a:solidFill>
                      <a:prstDash val="sysDot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Information</c:v>
                </c:pt>
                <c:pt idx="1">
                  <c:v>Leisure &amp; Hospitality</c:v>
                </c:pt>
                <c:pt idx="2">
                  <c:v>Professional &amp; Business Services</c:v>
                </c:pt>
                <c:pt idx="3">
                  <c:v>Retail</c:v>
                </c:pt>
                <c:pt idx="4">
                  <c:v>Manufacturing</c:v>
                </c:pt>
                <c:pt idx="5">
                  <c:v>All Industries</c:v>
                </c:pt>
                <c:pt idx="6">
                  <c:v>Transportation &amp; Warehousing</c:v>
                </c:pt>
                <c:pt idx="7">
                  <c:v>Wholesale</c:v>
                </c:pt>
                <c:pt idx="8">
                  <c:v>Financial Activities</c:v>
                </c:pt>
                <c:pt idx="9">
                  <c:v>Construction</c:v>
                </c:pt>
                <c:pt idx="10">
                  <c:v>Utilities</c:v>
                </c:pt>
                <c:pt idx="11">
                  <c:v>Health &amp; Social Assistance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2.7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  <c:pt idx="5">
                  <c:v>2.7</c:v>
                </c:pt>
                <c:pt idx="6">
                  <c:v>2.7</c:v>
                </c:pt>
                <c:pt idx="7">
                  <c:v>2.7</c:v>
                </c:pt>
                <c:pt idx="8">
                  <c:v>2.7</c:v>
                </c:pt>
                <c:pt idx="9">
                  <c:v>2.7</c:v>
                </c:pt>
                <c:pt idx="10">
                  <c:v>2.7</c:v>
                </c:pt>
                <c:pt idx="11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FD-4318-8343-4DE44A2E4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526544"/>
        <c:axId val="1086531952"/>
      </c:lineChart>
      <c:catAx>
        <c:axId val="108652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531952"/>
        <c:crosses val="autoZero"/>
        <c:auto val="1"/>
        <c:lblAlgn val="ctr"/>
        <c:lblOffset val="100"/>
        <c:noMultiLvlLbl val="0"/>
      </c:catAx>
      <c:valAx>
        <c:axId val="108653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52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73662220793835E-2"/>
          <c:y val="3.2888657036023596E-2"/>
          <c:w val="0.84291255021693712"/>
          <c:h val="0.856034681688982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Effective Federal Funds Rate</c:v>
                </c:pt>
              </c:strCache>
            </c:strRef>
          </c:tx>
          <c:spPr>
            <a:ln w="539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Sheet1!$A$2:$A$262</c:f>
              <c:numCache>
                <c:formatCode>yyyy</c:formatCode>
                <c:ptCount val="261"/>
                <c:pt idx="0">
                  <c:v>44231</c:v>
                </c:pt>
                <c:pt idx="1">
                  <c:v>44238</c:v>
                </c:pt>
                <c:pt idx="2">
                  <c:v>44245</c:v>
                </c:pt>
                <c:pt idx="3">
                  <c:v>44252</c:v>
                </c:pt>
                <c:pt idx="4">
                  <c:v>44259</c:v>
                </c:pt>
                <c:pt idx="5">
                  <c:v>44266</c:v>
                </c:pt>
                <c:pt idx="6">
                  <c:v>44273</c:v>
                </c:pt>
                <c:pt idx="7">
                  <c:v>44280</c:v>
                </c:pt>
                <c:pt idx="8">
                  <c:v>44287</c:v>
                </c:pt>
                <c:pt idx="9">
                  <c:v>44294</c:v>
                </c:pt>
                <c:pt idx="10">
                  <c:v>44301</c:v>
                </c:pt>
                <c:pt idx="11">
                  <c:v>44308</c:v>
                </c:pt>
                <c:pt idx="12">
                  <c:v>44315</c:v>
                </c:pt>
                <c:pt idx="13">
                  <c:v>44322</c:v>
                </c:pt>
                <c:pt idx="14">
                  <c:v>44329</c:v>
                </c:pt>
                <c:pt idx="15">
                  <c:v>44336</c:v>
                </c:pt>
                <c:pt idx="16">
                  <c:v>44343</c:v>
                </c:pt>
                <c:pt idx="17">
                  <c:v>44350</c:v>
                </c:pt>
                <c:pt idx="18">
                  <c:v>44357</c:v>
                </c:pt>
                <c:pt idx="19">
                  <c:v>44364</c:v>
                </c:pt>
                <c:pt idx="20">
                  <c:v>44371</c:v>
                </c:pt>
                <c:pt idx="21">
                  <c:v>44378</c:v>
                </c:pt>
                <c:pt idx="22">
                  <c:v>44385</c:v>
                </c:pt>
                <c:pt idx="23">
                  <c:v>44392</c:v>
                </c:pt>
                <c:pt idx="24">
                  <c:v>44399</c:v>
                </c:pt>
                <c:pt idx="25">
                  <c:v>44406</c:v>
                </c:pt>
                <c:pt idx="26">
                  <c:v>44413</c:v>
                </c:pt>
                <c:pt idx="27">
                  <c:v>44420</c:v>
                </c:pt>
                <c:pt idx="28">
                  <c:v>44427</c:v>
                </c:pt>
                <c:pt idx="29">
                  <c:v>44434</c:v>
                </c:pt>
                <c:pt idx="30">
                  <c:v>44441</c:v>
                </c:pt>
                <c:pt idx="31">
                  <c:v>44448</c:v>
                </c:pt>
                <c:pt idx="32">
                  <c:v>44455</c:v>
                </c:pt>
                <c:pt idx="33">
                  <c:v>44462</c:v>
                </c:pt>
                <c:pt idx="34">
                  <c:v>44469</c:v>
                </c:pt>
                <c:pt idx="35">
                  <c:v>44476</c:v>
                </c:pt>
                <c:pt idx="36">
                  <c:v>44483</c:v>
                </c:pt>
                <c:pt idx="37">
                  <c:v>44490</c:v>
                </c:pt>
                <c:pt idx="38">
                  <c:v>44497</c:v>
                </c:pt>
                <c:pt idx="39">
                  <c:v>44504</c:v>
                </c:pt>
                <c:pt idx="40">
                  <c:v>44510</c:v>
                </c:pt>
                <c:pt idx="41">
                  <c:v>44518</c:v>
                </c:pt>
                <c:pt idx="42">
                  <c:v>44524</c:v>
                </c:pt>
                <c:pt idx="43">
                  <c:v>44532</c:v>
                </c:pt>
                <c:pt idx="44">
                  <c:v>44539</c:v>
                </c:pt>
                <c:pt idx="45">
                  <c:v>44546</c:v>
                </c:pt>
                <c:pt idx="46">
                  <c:v>44553</c:v>
                </c:pt>
                <c:pt idx="47">
                  <c:v>44560</c:v>
                </c:pt>
                <c:pt idx="48">
                  <c:v>44567</c:v>
                </c:pt>
                <c:pt idx="49">
                  <c:v>44574</c:v>
                </c:pt>
                <c:pt idx="50">
                  <c:v>44581</c:v>
                </c:pt>
                <c:pt idx="51">
                  <c:v>44588</c:v>
                </c:pt>
                <c:pt idx="52">
                  <c:v>44595</c:v>
                </c:pt>
                <c:pt idx="53">
                  <c:v>44602</c:v>
                </c:pt>
                <c:pt idx="54">
                  <c:v>44609</c:v>
                </c:pt>
                <c:pt idx="55">
                  <c:v>44616</c:v>
                </c:pt>
                <c:pt idx="56">
                  <c:v>44623</c:v>
                </c:pt>
                <c:pt idx="57">
                  <c:v>44630</c:v>
                </c:pt>
                <c:pt idx="58">
                  <c:v>44637</c:v>
                </c:pt>
                <c:pt idx="59">
                  <c:v>44644</c:v>
                </c:pt>
                <c:pt idx="60">
                  <c:v>44651</c:v>
                </c:pt>
                <c:pt idx="61">
                  <c:v>44658</c:v>
                </c:pt>
                <c:pt idx="62">
                  <c:v>44665</c:v>
                </c:pt>
                <c:pt idx="63">
                  <c:v>44672</c:v>
                </c:pt>
                <c:pt idx="64">
                  <c:v>44679</c:v>
                </c:pt>
                <c:pt idx="65">
                  <c:v>44686</c:v>
                </c:pt>
                <c:pt idx="66">
                  <c:v>44693</c:v>
                </c:pt>
                <c:pt idx="67">
                  <c:v>44700</c:v>
                </c:pt>
                <c:pt idx="68">
                  <c:v>44707</c:v>
                </c:pt>
                <c:pt idx="69">
                  <c:v>44714</c:v>
                </c:pt>
                <c:pt idx="70">
                  <c:v>44721</c:v>
                </c:pt>
                <c:pt idx="71">
                  <c:v>44728</c:v>
                </c:pt>
                <c:pt idx="72">
                  <c:v>44735</c:v>
                </c:pt>
                <c:pt idx="73">
                  <c:v>44742</c:v>
                </c:pt>
                <c:pt idx="74">
                  <c:v>44749</c:v>
                </c:pt>
                <c:pt idx="75">
                  <c:v>44756</c:v>
                </c:pt>
                <c:pt idx="76">
                  <c:v>44763</c:v>
                </c:pt>
                <c:pt idx="77">
                  <c:v>44770</c:v>
                </c:pt>
                <c:pt idx="78">
                  <c:v>44777</c:v>
                </c:pt>
                <c:pt idx="79">
                  <c:v>44784</c:v>
                </c:pt>
                <c:pt idx="80">
                  <c:v>44791</c:v>
                </c:pt>
                <c:pt idx="81">
                  <c:v>44798</c:v>
                </c:pt>
                <c:pt idx="82">
                  <c:v>44805</c:v>
                </c:pt>
                <c:pt idx="83">
                  <c:v>44812</c:v>
                </c:pt>
                <c:pt idx="84">
                  <c:v>44819</c:v>
                </c:pt>
                <c:pt idx="85">
                  <c:v>44826</c:v>
                </c:pt>
                <c:pt idx="86">
                  <c:v>44833</c:v>
                </c:pt>
                <c:pt idx="87">
                  <c:v>44840</c:v>
                </c:pt>
                <c:pt idx="88">
                  <c:v>44847</c:v>
                </c:pt>
                <c:pt idx="89">
                  <c:v>44854</c:v>
                </c:pt>
                <c:pt idx="90">
                  <c:v>44861</c:v>
                </c:pt>
                <c:pt idx="91">
                  <c:v>44868</c:v>
                </c:pt>
                <c:pt idx="92">
                  <c:v>44875</c:v>
                </c:pt>
                <c:pt idx="93">
                  <c:v>44882</c:v>
                </c:pt>
                <c:pt idx="94">
                  <c:v>44888</c:v>
                </c:pt>
                <c:pt idx="95">
                  <c:v>44896</c:v>
                </c:pt>
                <c:pt idx="96">
                  <c:v>44903</c:v>
                </c:pt>
                <c:pt idx="97">
                  <c:v>44910</c:v>
                </c:pt>
                <c:pt idx="98">
                  <c:v>44917</c:v>
                </c:pt>
                <c:pt idx="99">
                  <c:v>44924</c:v>
                </c:pt>
                <c:pt idx="100">
                  <c:v>44931</c:v>
                </c:pt>
                <c:pt idx="101">
                  <c:v>44938</c:v>
                </c:pt>
                <c:pt idx="102">
                  <c:v>44945</c:v>
                </c:pt>
                <c:pt idx="103">
                  <c:v>44952</c:v>
                </c:pt>
                <c:pt idx="104">
                  <c:v>44959</c:v>
                </c:pt>
                <c:pt idx="105">
                  <c:v>44966</c:v>
                </c:pt>
                <c:pt idx="106">
                  <c:v>44973</c:v>
                </c:pt>
                <c:pt idx="107">
                  <c:v>44980</c:v>
                </c:pt>
                <c:pt idx="108">
                  <c:v>44987</c:v>
                </c:pt>
                <c:pt idx="109">
                  <c:v>44994</c:v>
                </c:pt>
                <c:pt idx="110">
                  <c:v>45001</c:v>
                </c:pt>
                <c:pt idx="111">
                  <c:v>45008</c:v>
                </c:pt>
                <c:pt idx="112">
                  <c:v>45015</c:v>
                </c:pt>
                <c:pt idx="113">
                  <c:v>45022</c:v>
                </c:pt>
                <c:pt idx="114">
                  <c:v>45029</c:v>
                </c:pt>
                <c:pt idx="115">
                  <c:v>45036</c:v>
                </c:pt>
                <c:pt idx="116">
                  <c:v>45043</c:v>
                </c:pt>
                <c:pt idx="117">
                  <c:v>45050</c:v>
                </c:pt>
                <c:pt idx="118">
                  <c:v>45057</c:v>
                </c:pt>
                <c:pt idx="119">
                  <c:v>45064</c:v>
                </c:pt>
                <c:pt idx="120">
                  <c:v>45071</c:v>
                </c:pt>
                <c:pt idx="121">
                  <c:v>45078</c:v>
                </c:pt>
                <c:pt idx="122">
                  <c:v>45085</c:v>
                </c:pt>
                <c:pt idx="123">
                  <c:v>45092</c:v>
                </c:pt>
                <c:pt idx="124">
                  <c:v>45099</c:v>
                </c:pt>
                <c:pt idx="125">
                  <c:v>45106</c:v>
                </c:pt>
                <c:pt idx="126">
                  <c:v>45113</c:v>
                </c:pt>
                <c:pt idx="127">
                  <c:v>45120</c:v>
                </c:pt>
                <c:pt idx="128">
                  <c:v>45127</c:v>
                </c:pt>
                <c:pt idx="129">
                  <c:v>45134</c:v>
                </c:pt>
                <c:pt idx="130">
                  <c:v>45141</c:v>
                </c:pt>
                <c:pt idx="131">
                  <c:v>45148</c:v>
                </c:pt>
                <c:pt idx="132">
                  <c:v>45155</c:v>
                </c:pt>
                <c:pt idx="133">
                  <c:v>45162</c:v>
                </c:pt>
                <c:pt idx="134">
                  <c:v>45169</c:v>
                </c:pt>
                <c:pt idx="135">
                  <c:v>45176</c:v>
                </c:pt>
                <c:pt idx="136">
                  <c:v>45183</c:v>
                </c:pt>
                <c:pt idx="137">
                  <c:v>45190</c:v>
                </c:pt>
                <c:pt idx="138">
                  <c:v>45197</c:v>
                </c:pt>
                <c:pt idx="139">
                  <c:v>45204</c:v>
                </c:pt>
                <c:pt idx="140">
                  <c:v>45211</c:v>
                </c:pt>
                <c:pt idx="141">
                  <c:v>45218</c:v>
                </c:pt>
                <c:pt idx="142">
                  <c:v>45225</c:v>
                </c:pt>
                <c:pt idx="143">
                  <c:v>45232</c:v>
                </c:pt>
                <c:pt idx="144">
                  <c:v>45239</c:v>
                </c:pt>
                <c:pt idx="145">
                  <c:v>45246</c:v>
                </c:pt>
                <c:pt idx="146">
                  <c:v>45252</c:v>
                </c:pt>
                <c:pt idx="147">
                  <c:v>45260</c:v>
                </c:pt>
                <c:pt idx="148">
                  <c:v>45267</c:v>
                </c:pt>
                <c:pt idx="149">
                  <c:v>45274</c:v>
                </c:pt>
                <c:pt idx="150">
                  <c:v>45281</c:v>
                </c:pt>
                <c:pt idx="151">
                  <c:v>45288</c:v>
                </c:pt>
                <c:pt idx="152">
                  <c:v>45295</c:v>
                </c:pt>
                <c:pt idx="153">
                  <c:v>45302</c:v>
                </c:pt>
                <c:pt idx="154">
                  <c:v>45309</c:v>
                </c:pt>
                <c:pt idx="155">
                  <c:v>45316</c:v>
                </c:pt>
                <c:pt idx="156">
                  <c:v>45323</c:v>
                </c:pt>
                <c:pt idx="157">
                  <c:v>45330</c:v>
                </c:pt>
                <c:pt idx="158">
                  <c:v>45337</c:v>
                </c:pt>
                <c:pt idx="159">
                  <c:v>45344</c:v>
                </c:pt>
                <c:pt idx="160">
                  <c:v>45351</c:v>
                </c:pt>
                <c:pt idx="161">
                  <c:v>45358</c:v>
                </c:pt>
                <c:pt idx="162">
                  <c:v>45365</c:v>
                </c:pt>
                <c:pt idx="163">
                  <c:v>45372</c:v>
                </c:pt>
                <c:pt idx="164">
                  <c:v>45379</c:v>
                </c:pt>
                <c:pt idx="165">
                  <c:v>45386</c:v>
                </c:pt>
                <c:pt idx="166">
                  <c:v>45393</c:v>
                </c:pt>
                <c:pt idx="167">
                  <c:v>45400</c:v>
                </c:pt>
                <c:pt idx="168">
                  <c:v>45407</c:v>
                </c:pt>
                <c:pt idx="169">
                  <c:v>45414</c:v>
                </c:pt>
                <c:pt idx="170">
                  <c:v>45421</c:v>
                </c:pt>
                <c:pt idx="171">
                  <c:v>45428</c:v>
                </c:pt>
                <c:pt idx="172">
                  <c:v>45435</c:v>
                </c:pt>
                <c:pt idx="173">
                  <c:v>45442</c:v>
                </c:pt>
                <c:pt idx="174">
                  <c:v>45449</c:v>
                </c:pt>
                <c:pt idx="175">
                  <c:v>45456</c:v>
                </c:pt>
                <c:pt idx="176">
                  <c:v>45463</c:v>
                </c:pt>
                <c:pt idx="177">
                  <c:v>45470</c:v>
                </c:pt>
                <c:pt idx="178">
                  <c:v>45476</c:v>
                </c:pt>
                <c:pt idx="179">
                  <c:v>45484</c:v>
                </c:pt>
                <c:pt idx="180">
                  <c:v>45491</c:v>
                </c:pt>
                <c:pt idx="181">
                  <c:v>45498</c:v>
                </c:pt>
                <c:pt idx="182">
                  <c:v>45505</c:v>
                </c:pt>
                <c:pt idx="183">
                  <c:v>45512</c:v>
                </c:pt>
                <c:pt idx="184">
                  <c:v>45519</c:v>
                </c:pt>
                <c:pt idx="185">
                  <c:v>45526</c:v>
                </c:pt>
                <c:pt idx="186">
                  <c:v>45533</c:v>
                </c:pt>
                <c:pt idx="187">
                  <c:v>45540</c:v>
                </c:pt>
                <c:pt idx="188">
                  <c:v>45547</c:v>
                </c:pt>
                <c:pt idx="189">
                  <c:v>45554</c:v>
                </c:pt>
                <c:pt idx="190">
                  <c:v>45561</c:v>
                </c:pt>
                <c:pt idx="191">
                  <c:v>45568</c:v>
                </c:pt>
                <c:pt idx="192">
                  <c:v>45575</c:v>
                </c:pt>
                <c:pt idx="193">
                  <c:v>45582</c:v>
                </c:pt>
                <c:pt idx="194">
                  <c:v>45589</c:v>
                </c:pt>
                <c:pt idx="195">
                  <c:v>45596</c:v>
                </c:pt>
                <c:pt idx="196">
                  <c:v>45603</c:v>
                </c:pt>
                <c:pt idx="197">
                  <c:v>45610</c:v>
                </c:pt>
                <c:pt idx="198">
                  <c:v>45617</c:v>
                </c:pt>
                <c:pt idx="199">
                  <c:v>45623</c:v>
                </c:pt>
                <c:pt idx="200">
                  <c:v>45631</c:v>
                </c:pt>
                <c:pt idx="201">
                  <c:v>45638</c:v>
                </c:pt>
                <c:pt idx="202">
                  <c:v>45645</c:v>
                </c:pt>
                <c:pt idx="203">
                  <c:v>45652</c:v>
                </c:pt>
                <c:pt idx="204">
                  <c:v>45659</c:v>
                </c:pt>
                <c:pt idx="205">
                  <c:v>45666</c:v>
                </c:pt>
                <c:pt idx="206">
                  <c:v>45673</c:v>
                </c:pt>
                <c:pt idx="207">
                  <c:v>45680</c:v>
                </c:pt>
                <c:pt idx="208">
                  <c:v>45687</c:v>
                </c:pt>
                <c:pt idx="209">
                  <c:v>45694</c:v>
                </c:pt>
                <c:pt idx="210">
                  <c:v>45701</c:v>
                </c:pt>
                <c:pt idx="211">
                  <c:v>45708</c:v>
                </c:pt>
                <c:pt idx="212">
                  <c:v>45715</c:v>
                </c:pt>
                <c:pt idx="213">
                  <c:v>45722</c:v>
                </c:pt>
                <c:pt idx="214">
                  <c:v>45729</c:v>
                </c:pt>
                <c:pt idx="215">
                  <c:v>45736</c:v>
                </c:pt>
                <c:pt idx="216">
                  <c:v>45743</c:v>
                </c:pt>
                <c:pt idx="217">
                  <c:v>45750</c:v>
                </c:pt>
                <c:pt idx="218">
                  <c:v>45757</c:v>
                </c:pt>
                <c:pt idx="219">
                  <c:v>45764</c:v>
                </c:pt>
                <c:pt idx="220">
                  <c:v>45771</c:v>
                </c:pt>
                <c:pt idx="221">
                  <c:v>45778</c:v>
                </c:pt>
                <c:pt idx="222">
                  <c:v>45785</c:v>
                </c:pt>
                <c:pt idx="223">
                  <c:v>45792</c:v>
                </c:pt>
                <c:pt idx="224">
                  <c:v>45799</c:v>
                </c:pt>
                <c:pt idx="225">
                  <c:v>45806</c:v>
                </c:pt>
                <c:pt idx="226">
                  <c:v>45813</c:v>
                </c:pt>
                <c:pt idx="227">
                  <c:v>45820</c:v>
                </c:pt>
                <c:pt idx="228">
                  <c:v>45826</c:v>
                </c:pt>
                <c:pt idx="229">
                  <c:v>45834</c:v>
                </c:pt>
                <c:pt idx="230">
                  <c:v>45841</c:v>
                </c:pt>
                <c:pt idx="231">
                  <c:v>45848</c:v>
                </c:pt>
                <c:pt idx="232">
                  <c:v>45855</c:v>
                </c:pt>
                <c:pt idx="233">
                  <c:v>45862</c:v>
                </c:pt>
                <c:pt idx="234">
                  <c:v>45869</c:v>
                </c:pt>
                <c:pt idx="235">
                  <c:v>45876</c:v>
                </c:pt>
                <c:pt idx="236">
                  <c:v>45883</c:v>
                </c:pt>
                <c:pt idx="237">
                  <c:v>45890</c:v>
                </c:pt>
                <c:pt idx="238">
                  <c:v>45897</c:v>
                </c:pt>
                <c:pt idx="239">
                  <c:v>45904</c:v>
                </c:pt>
                <c:pt idx="240">
                  <c:v>45911</c:v>
                </c:pt>
                <c:pt idx="241">
                  <c:v>45918</c:v>
                </c:pt>
                <c:pt idx="242">
                  <c:v>45925</c:v>
                </c:pt>
                <c:pt idx="243">
                  <c:v>45932</c:v>
                </c:pt>
                <c:pt idx="244">
                  <c:v>45939</c:v>
                </c:pt>
                <c:pt idx="245">
                  <c:v>45946</c:v>
                </c:pt>
                <c:pt idx="246">
                  <c:v>45953</c:v>
                </c:pt>
                <c:pt idx="247">
                  <c:v>45960</c:v>
                </c:pt>
                <c:pt idx="248">
                  <c:v>45967</c:v>
                </c:pt>
                <c:pt idx="249">
                  <c:v>45974</c:v>
                </c:pt>
                <c:pt idx="250">
                  <c:v>45981</c:v>
                </c:pt>
                <c:pt idx="251">
                  <c:v>45987</c:v>
                </c:pt>
                <c:pt idx="252">
                  <c:v>45995</c:v>
                </c:pt>
                <c:pt idx="253">
                  <c:v>46002</c:v>
                </c:pt>
                <c:pt idx="254">
                  <c:v>46009</c:v>
                </c:pt>
                <c:pt idx="255">
                  <c:v>46015</c:v>
                </c:pt>
                <c:pt idx="256">
                  <c:v>46022</c:v>
                </c:pt>
                <c:pt idx="257">
                  <c:v>46030</c:v>
                </c:pt>
                <c:pt idx="258">
                  <c:v>46037</c:v>
                </c:pt>
                <c:pt idx="259">
                  <c:v>46044</c:v>
                </c:pt>
                <c:pt idx="260">
                  <c:v>46051</c:v>
                </c:pt>
              </c:numCache>
            </c:numRef>
          </c:cat>
          <c:val>
            <c:numRef>
              <c:f>Sheet1!$B$2:$B$262</c:f>
              <c:numCache>
                <c:formatCode>General</c:formatCode>
                <c:ptCount val="261"/>
                <c:pt idx="0">
                  <c:v>0.08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7.0000000000000007E-2</c:v>
                </c:pt>
                <c:pt idx="9">
                  <c:v>7.0000000000000007E-2</c:v>
                </c:pt>
                <c:pt idx="10">
                  <c:v>7.0000000000000007E-2</c:v>
                </c:pt>
                <c:pt idx="11">
                  <c:v>7.0000000000000007E-2</c:v>
                </c:pt>
                <c:pt idx="12">
                  <c:v>0.06</c:v>
                </c:pt>
                <c:pt idx="13">
                  <c:v>0.06</c:v>
                </c:pt>
                <c:pt idx="14">
                  <c:v>0.06</c:v>
                </c:pt>
                <c:pt idx="15">
                  <c:v>0.06</c:v>
                </c:pt>
                <c:pt idx="16">
                  <c:v>0.06</c:v>
                </c:pt>
                <c:pt idx="17">
                  <c:v>0.06</c:v>
                </c:pt>
                <c:pt idx="18">
                  <c:v>0.06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0.09</c:v>
                </c:pt>
                <c:pt idx="29">
                  <c:v>0.09</c:v>
                </c:pt>
                <c:pt idx="30">
                  <c:v>0.08</c:v>
                </c:pt>
                <c:pt idx="31">
                  <c:v>0.08</c:v>
                </c:pt>
                <c:pt idx="32">
                  <c:v>0.08</c:v>
                </c:pt>
                <c:pt idx="33">
                  <c:v>0.08</c:v>
                </c:pt>
                <c:pt idx="34">
                  <c:v>0.06</c:v>
                </c:pt>
                <c:pt idx="35">
                  <c:v>0.08</c:v>
                </c:pt>
                <c:pt idx="36">
                  <c:v>0.08</c:v>
                </c:pt>
                <c:pt idx="37">
                  <c:v>0.08</c:v>
                </c:pt>
                <c:pt idx="38">
                  <c:v>0.08</c:v>
                </c:pt>
                <c:pt idx="39">
                  <c:v>0.08</c:v>
                </c:pt>
                <c:pt idx="40">
                  <c:v>0.08</c:v>
                </c:pt>
                <c:pt idx="41">
                  <c:v>0.08</c:v>
                </c:pt>
                <c:pt idx="42">
                  <c:v>0.08</c:v>
                </c:pt>
                <c:pt idx="43">
                  <c:v>0.08</c:v>
                </c:pt>
                <c:pt idx="44">
                  <c:v>0.08</c:v>
                </c:pt>
                <c:pt idx="45">
                  <c:v>0.08</c:v>
                </c:pt>
                <c:pt idx="46">
                  <c:v>0.08</c:v>
                </c:pt>
                <c:pt idx="47">
                  <c:v>0.08</c:v>
                </c:pt>
                <c:pt idx="48">
                  <c:v>0.08</c:v>
                </c:pt>
                <c:pt idx="49">
                  <c:v>0.08</c:v>
                </c:pt>
                <c:pt idx="50">
                  <c:v>0.08</c:v>
                </c:pt>
                <c:pt idx="51">
                  <c:v>0.08</c:v>
                </c:pt>
                <c:pt idx="52">
                  <c:v>0.08</c:v>
                </c:pt>
                <c:pt idx="53">
                  <c:v>0.08</c:v>
                </c:pt>
                <c:pt idx="54">
                  <c:v>0.08</c:v>
                </c:pt>
                <c:pt idx="55">
                  <c:v>0.08</c:v>
                </c:pt>
                <c:pt idx="56">
                  <c:v>0.08</c:v>
                </c:pt>
                <c:pt idx="57">
                  <c:v>0.08</c:v>
                </c:pt>
                <c:pt idx="58">
                  <c:v>0.33</c:v>
                </c:pt>
                <c:pt idx="59">
                  <c:v>0.33</c:v>
                </c:pt>
                <c:pt idx="60">
                  <c:v>0.33</c:v>
                </c:pt>
                <c:pt idx="61">
                  <c:v>0.33</c:v>
                </c:pt>
                <c:pt idx="62">
                  <c:v>0.33</c:v>
                </c:pt>
                <c:pt idx="63">
                  <c:v>0.33</c:v>
                </c:pt>
                <c:pt idx="64">
                  <c:v>0.33</c:v>
                </c:pt>
                <c:pt idx="65">
                  <c:v>0.83</c:v>
                </c:pt>
                <c:pt idx="66">
                  <c:v>0.83</c:v>
                </c:pt>
                <c:pt idx="67">
                  <c:v>0.83</c:v>
                </c:pt>
                <c:pt idx="68">
                  <c:v>0.83</c:v>
                </c:pt>
                <c:pt idx="69">
                  <c:v>0.83</c:v>
                </c:pt>
                <c:pt idx="70">
                  <c:v>0.83</c:v>
                </c:pt>
                <c:pt idx="71">
                  <c:v>1.58</c:v>
                </c:pt>
                <c:pt idx="72">
                  <c:v>1.58</c:v>
                </c:pt>
                <c:pt idx="73">
                  <c:v>1.58</c:v>
                </c:pt>
                <c:pt idx="74">
                  <c:v>1.58</c:v>
                </c:pt>
                <c:pt idx="75">
                  <c:v>1.58</c:v>
                </c:pt>
                <c:pt idx="76">
                  <c:v>1.58</c:v>
                </c:pt>
                <c:pt idx="77">
                  <c:v>2.33</c:v>
                </c:pt>
                <c:pt idx="78">
                  <c:v>2.33</c:v>
                </c:pt>
                <c:pt idx="79">
                  <c:v>2.33</c:v>
                </c:pt>
                <c:pt idx="80">
                  <c:v>2.33</c:v>
                </c:pt>
                <c:pt idx="81">
                  <c:v>2.33</c:v>
                </c:pt>
                <c:pt idx="82">
                  <c:v>2.33</c:v>
                </c:pt>
                <c:pt idx="83">
                  <c:v>2.33</c:v>
                </c:pt>
                <c:pt idx="84">
                  <c:v>2.33</c:v>
                </c:pt>
                <c:pt idx="85">
                  <c:v>3.08</c:v>
                </c:pt>
                <c:pt idx="86">
                  <c:v>3.08</c:v>
                </c:pt>
                <c:pt idx="87">
                  <c:v>3.08</c:v>
                </c:pt>
                <c:pt idx="88">
                  <c:v>3.08</c:v>
                </c:pt>
                <c:pt idx="89">
                  <c:v>3.08</c:v>
                </c:pt>
                <c:pt idx="90">
                  <c:v>3.08</c:v>
                </c:pt>
                <c:pt idx="91">
                  <c:v>3.83</c:v>
                </c:pt>
                <c:pt idx="92">
                  <c:v>3.83</c:v>
                </c:pt>
                <c:pt idx="93">
                  <c:v>3.83</c:v>
                </c:pt>
                <c:pt idx="94">
                  <c:v>3.83</c:v>
                </c:pt>
                <c:pt idx="95">
                  <c:v>3.83</c:v>
                </c:pt>
                <c:pt idx="96">
                  <c:v>3.83</c:v>
                </c:pt>
                <c:pt idx="97">
                  <c:v>4.33</c:v>
                </c:pt>
                <c:pt idx="98">
                  <c:v>4.33</c:v>
                </c:pt>
                <c:pt idx="99">
                  <c:v>4.33</c:v>
                </c:pt>
                <c:pt idx="100">
                  <c:v>4.33</c:v>
                </c:pt>
                <c:pt idx="101">
                  <c:v>4.33</c:v>
                </c:pt>
                <c:pt idx="102">
                  <c:v>4.33</c:v>
                </c:pt>
                <c:pt idx="103">
                  <c:v>4.33</c:v>
                </c:pt>
                <c:pt idx="104">
                  <c:v>4.58</c:v>
                </c:pt>
                <c:pt idx="105">
                  <c:v>4.57</c:v>
                </c:pt>
                <c:pt idx="106">
                  <c:v>4.58</c:v>
                </c:pt>
                <c:pt idx="107">
                  <c:v>4.58</c:v>
                </c:pt>
                <c:pt idx="108">
                  <c:v>4.57</c:v>
                </c:pt>
                <c:pt idx="109">
                  <c:v>4.57</c:v>
                </c:pt>
                <c:pt idx="110">
                  <c:v>4.58</c:v>
                </c:pt>
                <c:pt idx="111">
                  <c:v>4.83</c:v>
                </c:pt>
                <c:pt idx="112">
                  <c:v>4.83</c:v>
                </c:pt>
                <c:pt idx="113">
                  <c:v>4.83</c:v>
                </c:pt>
                <c:pt idx="114">
                  <c:v>4.83</c:v>
                </c:pt>
                <c:pt idx="115">
                  <c:v>4.83</c:v>
                </c:pt>
                <c:pt idx="116">
                  <c:v>4.83</c:v>
                </c:pt>
                <c:pt idx="117">
                  <c:v>5.08</c:v>
                </c:pt>
                <c:pt idx="118">
                  <c:v>5.08</c:v>
                </c:pt>
                <c:pt idx="119">
                  <c:v>5.08</c:v>
                </c:pt>
                <c:pt idx="120">
                  <c:v>5.08</c:v>
                </c:pt>
                <c:pt idx="121">
                  <c:v>5.08</c:v>
                </c:pt>
                <c:pt idx="122">
                  <c:v>5.08</c:v>
                </c:pt>
                <c:pt idx="123">
                  <c:v>5.07</c:v>
                </c:pt>
                <c:pt idx="124">
                  <c:v>5.07</c:v>
                </c:pt>
                <c:pt idx="125">
                  <c:v>5.07</c:v>
                </c:pt>
                <c:pt idx="126">
                  <c:v>5.08</c:v>
                </c:pt>
                <c:pt idx="127">
                  <c:v>5.08</c:v>
                </c:pt>
                <c:pt idx="128">
                  <c:v>5.08</c:v>
                </c:pt>
                <c:pt idx="129">
                  <c:v>5.33</c:v>
                </c:pt>
                <c:pt idx="130">
                  <c:v>5.33</c:v>
                </c:pt>
                <c:pt idx="131">
                  <c:v>5.33</c:v>
                </c:pt>
                <c:pt idx="132">
                  <c:v>5.33</c:v>
                </c:pt>
                <c:pt idx="133">
                  <c:v>5.33</c:v>
                </c:pt>
                <c:pt idx="134">
                  <c:v>5.33</c:v>
                </c:pt>
                <c:pt idx="135">
                  <c:v>5.33</c:v>
                </c:pt>
                <c:pt idx="136">
                  <c:v>5.33</c:v>
                </c:pt>
                <c:pt idx="137">
                  <c:v>5.33</c:v>
                </c:pt>
                <c:pt idx="138">
                  <c:v>5.33</c:v>
                </c:pt>
                <c:pt idx="139">
                  <c:v>5.33</c:v>
                </c:pt>
                <c:pt idx="140">
                  <c:v>5.33</c:v>
                </c:pt>
                <c:pt idx="141">
                  <c:v>5.33</c:v>
                </c:pt>
                <c:pt idx="142">
                  <c:v>5.33</c:v>
                </c:pt>
                <c:pt idx="143">
                  <c:v>5.33</c:v>
                </c:pt>
                <c:pt idx="144">
                  <c:v>5.33</c:v>
                </c:pt>
                <c:pt idx="145">
                  <c:v>5.33</c:v>
                </c:pt>
                <c:pt idx="146">
                  <c:v>5.33</c:v>
                </c:pt>
                <c:pt idx="147">
                  <c:v>5.33</c:v>
                </c:pt>
                <c:pt idx="148">
                  <c:v>5.33</c:v>
                </c:pt>
                <c:pt idx="149">
                  <c:v>5.33</c:v>
                </c:pt>
                <c:pt idx="150">
                  <c:v>5.33</c:v>
                </c:pt>
                <c:pt idx="151">
                  <c:v>5.33</c:v>
                </c:pt>
                <c:pt idx="152">
                  <c:v>5.33</c:v>
                </c:pt>
                <c:pt idx="153">
                  <c:v>5.33</c:v>
                </c:pt>
                <c:pt idx="154">
                  <c:v>5.33</c:v>
                </c:pt>
                <c:pt idx="155">
                  <c:v>5.33</c:v>
                </c:pt>
                <c:pt idx="156">
                  <c:v>5.33</c:v>
                </c:pt>
                <c:pt idx="157">
                  <c:v>5.33</c:v>
                </c:pt>
                <c:pt idx="158">
                  <c:v>5.33</c:v>
                </c:pt>
                <c:pt idx="159">
                  <c:v>5.33</c:v>
                </c:pt>
                <c:pt idx="160">
                  <c:v>5.33</c:v>
                </c:pt>
                <c:pt idx="161">
                  <c:v>5.33</c:v>
                </c:pt>
                <c:pt idx="162">
                  <c:v>5.33</c:v>
                </c:pt>
                <c:pt idx="163">
                  <c:v>5.33</c:v>
                </c:pt>
                <c:pt idx="164">
                  <c:v>5.33</c:v>
                </c:pt>
                <c:pt idx="165">
                  <c:v>5.33</c:v>
                </c:pt>
                <c:pt idx="166">
                  <c:v>5.33</c:v>
                </c:pt>
                <c:pt idx="167">
                  <c:v>5.33</c:v>
                </c:pt>
                <c:pt idx="168">
                  <c:v>5.33</c:v>
                </c:pt>
                <c:pt idx="169">
                  <c:v>5.33</c:v>
                </c:pt>
                <c:pt idx="170">
                  <c:v>5.33</c:v>
                </c:pt>
                <c:pt idx="171">
                  <c:v>5.33</c:v>
                </c:pt>
                <c:pt idx="172">
                  <c:v>5.33</c:v>
                </c:pt>
                <c:pt idx="173">
                  <c:v>5.33</c:v>
                </c:pt>
                <c:pt idx="174">
                  <c:v>5.33</c:v>
                </c:pt>
                <c:pt idx="175">
                  <c:v>5.33</c:v>
                </c:pt>
                <c:pt idx="176">
                  <c:v>5.33</c:v>
                </c:pt>
                <c:pt idx="177">
                  <c:v>5.33</c:v>
                </c:pt>
                <c:pt idx="178">
                  <c:v>5.33</c:v>
                </c:pt>
                <c:pt idx="179">
                  <c:v>5.33</c:v>
                </c:pt>
                <c:pt idx="180">
                  <c:v>5.33</c:v>
                </c:pt>
                <c:pt idx="181">
                  <c:v>5.33</c:v>
                </c:pt>
                <c:pt idx="182">
                  <c:v>5.33</c:v>
                </c:pt>
                <c:pt idx="183">
                  <c:v>5.33</c:v>
                </c:pt>
                <c:pt idx="184">
                  <c:v>5.33</c:v>
                </c:pt>
                <c:pt idx="185">
                  <c:v>5.33</c:v>
                </c:pt>
                <c:pt idx="186">
                  <c:v>5.33</c:v>
                </c:pt>
                <c:pt idx="187">
                  <c:v>5.33</c:v>
                </c:pt>
                <c:pt idx="188">
                  <c:v>5.33</c:v>
                </c:pt>
                <c:pt idx="189">
                  <c:v>4.83</c:v>
                </c:pt>
                <c:pt idx="190">
                  <c:v>4.83</c:v>
                </c:pt>
                <c:pt idx="191">
                  <c:v>4.83</c:v>
                </c:pt>
                <c:pt idx="192">
                  <c:v>4.83</c:v>
                </c:pt>
                <c:pt idx="193">
                  <c:v>4.83</c:v>
                </c:pt>
                <c:pt idx="194">
                  <c:v>4.83</c:v>
                </c:pt>
                <c:pt idx="195">
                  <c:v>4.83</c:v>
                </c:pt>
                <c:pt idx="196">
                  <c:v>4.83</c:v>
                </c:pt>
                <c:pt idx="197">
                  <c:v>4.58</c:v>
                </c:pt>
                <c:pt idx="198">
                  <c:v>4.58</c:v>
                </c:pt>
                <c:pt idx="199">
                  <c:v>4.58</c:v>
                </c:pt>
                <c:pt idx="200">
                  <c:v>4.58</c:v>
                </c:pt>
                <c:pt idx="201">
                  <c:v>4.58</c:v>
                </c:pt>
                <c:pt idx="202">
                  <c:v>4.33</c:v>
                </c:pt>
                <c:pt idx="203">
                  <c:v>4.33</c:v>
                </c:pt>
                <c:pt idx="204">
                  <c:v>4.33</c:v>
                </c:pt>
                <c:pt idx="205">
                  <c:v>4.33</c:v>
                </c:pt>
                <c:pt idx="206">
                  <c:v>4.33</c:v>
                </c:pt>
                <c:pt idx="207">
                  <c:v>4.33</c:v>
                </c:pt>
                <c:pt idx="208">
                  <c:v>4.33</c:v>
                </c:pt>
                <c:pt idx="209">
                  <c:v>4.33</c:v>
                </c:pt>
                <c:pt idx="210">
                  <c:v>4.33</c:v>
                </c:pt>
                <c:pt idx="211">
                  <c:v>4.33</c:v>
                </c:pt>
                <c:pt idx="212">
                  <c:v>4.33</c:v>
                </c:pt>
                <c:pt idx="213">
                  <c:v>4.33</c:v>
                </c:pt>
                <c:pt idx="214">
                  <c:v>4.33</c:v>
                </c:pt>
                <c:pt idx="215">
                  <c:v>4.33</c:v>
                </c:pt>
                <c:pt idx="216">
                  <c:v>4.33</c:v>
                </c:pt>
                <c:pt idx="217">
                  <c:v>4.33</c:v>
                </c:pt>
                <c:pt idx="218">
                  <c:v>4.33</c:v>
                </c:pt>
                <c:pt idx="219">
                  <c:v>4.33</c:v>
                </c:pt>
                <c:pt idx="220">
                  <c:v>4.33</c:v>
                </c:pt>
                <c:pt idx="221">
                  <c:v>4.33</c:v>
                </c:pt>
                <c:pt idx="222">
                  <c:v>4.33</c:v>
                </c:pt>
                <c:pt idx="223">
                  <c:v>4.33</c:v>
                </c:pt>
                <c:pt idx="224">
                  <c:v>4.33</c:v>
                </c:pt>
                <c:pt idx="225">
                  <c:v>4.33</c:v>
                </c:pt>
                <c:pt idx="226">
                  <c:v>4.33</c:v>
                </c:pt>
                <c:pt idx="227">
                  <c:v>4.33</c:v>
                </c:pt>
                <c:pt idx="228">
                  <c:v>4.33</c:v>
                </c:pt>
                <c:pt idx="229">
                  <c:v>4.33</c:v>
                </c:pt>
                <c:pt idx="230">
                  <c:v>4.33</c:v>
                </c:pt>
                <c:pt idx="231">
                  <c:v>4.33</c:v>
                </c:pt>
                <c:pt idx="232">
                  <c:v>4.33</c:v>
                </c:pt>
                <c:pt idx="233">
                  <c:v>4.33</c:v>
                </c:pt>
                <c:pt idx="234">
                  <c:v>4.33</c:v>
                </c:pt>
                <c:pt idx="235">
                  <c:v>4.33</c:v>
                </c:pt>
                <c:pt idx="236">
                  <c:v>4.33</c:v>
                </c:pt>
                <c:pt idx="237">
                  <c:v>4.33</c:v>
                </c:pt>
                <c:pt idx="238">
                  <c:v>4.33</c:v>
                </c:pt>
                <c:pt idx="239">
                  <c:v>4.33</c:v>
                </c:pt>
                <c:pt idx="240">
                  <c:v>4.33</c:v>
                </c:pt>
                <c:pt idx="241">
                  <c:v>4.08</c:v>
                </c:pt>
                <c:pt idx="242">
                  <c:v>4.09</c:v>
                </c:pt>
                <c:pt idx="243">
                  <c:v>4.09</c:v>
                </c:pt>
                <c:pt idx="244">
                  <c:v>4.0999999999999996</c:v>
                </c:pt>
                <c:pt idx="245">
                  <c:v>4.1100000000000003</c:v>
                </c:pt>
                <c:pt idx="246">
                  <c:v>4.1100000000000003</c:v>
                </c:pt>
                <c:pt idx="247">
                  <c:v>3.87</c:v>
                </c:pt>
                <c:pt idx="248">
                  <c:v>3.87</c:v>
                </c:pt>
                <c:pt idx="249">
                  <c:v>3.88</c:v>
                </c:pt>
                <c:pt idx="250">
                  <c:v>3.88</c:v>
                </c:pt>
                <c:pt idx="251">
                  <c:v>3.88</c:v>
                </c:pt>
                <c:pt idx="252">
                  <c:v>3.89</c:v>
                </c:pt>
                <c:pt idx="253">
                  <c:v>3.64</c:v>
                </c:pt>
                <c:pt idx="254">
                  <c:v>3.64</c:v>
                </c:pt>
                <c:pt idx="255">
                  <c:v>3.64</c:v>
                </c:pt>
                <c:pt idx="256">
                  <c:v>3.64</c:v>
                </c:pt>
                <c:pt idx="257">
                  <c:v>3.64</c:v>
                </c:pt>
                <c:pt idx="258">
                  <c:v>3.64</c:v>
                </c:pt>
                <c:pt idx="259">
                  <c:v>3.64</c:v>
                </c:pt>
                <c:pt idx="260">
                  <c:v>3.64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15-4A25-BF0D-95B0B681F8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15-year Mortgage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13-4BA4-99C4-8111FF967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Sheet1!$A$2:$A$262</c:f>
              <c:numCache>
                <c:formatCode>yyyy</c:formatCode>
                <c:ptCount val="261"/>
                <c:pt idx="0">
                  <c:v>44231</c:v>
                </c:pt>
                <c:pt idx="1">
                  <c:v>44238</c:v>
                </c:pt>
                <c:pt idx="2">
                  <c:v>44245</c:v>
                </c:pt>
                <c:pt idx="3">
                  <c:v>44252</c:v>
                </c:pt>
                <c:pt idx="4">
                  <c:v>44259</c:v>
                </c:pt>
                <c:pt idx="5">
                  <c:v>44266</c:v>
                </c:pt>
                <c:pt idx="6">
                  <c:v>44273</c:v>
                </c:pt>
                <c:pt idx="7">
                  <c:v>44280</c:v>
                </c:pt>
                <c:pt idx="8">
                  <c:v>44287</c:v>
                </c:pt>
                <c:pt idx="9">
                  <c:v>44294</c:v>
                </c:pt>
                <c:pt idx="10">
                  <c:v>44301</c:v>
                </c:pt>
                <c:pt idx="11">
                  <c:v>44308</c:v>
                </c:pt>
                <c:pt idx="12">
                  <c:v>44315</c:v>
                </c:pt>
                <c:pt idx="13">
                  <c:v>44322</c:v>
                </c:pt>
                <c:pt idx="14">
                  <c:v>44329</c:v>
                </c:pt>
                <c:pt idx="15">
                  <c:v>44336</c:v>
                </c:pt>
                <c:pt idx="16">
                  <c:v>44343</c:v>
                </c:pt>
                <c:pt idx="17">
                  <c:v>44350</c:v>
                </c:pt>
                <c:pt idx="18">
                  <c:v>44357</c:v>
                </c:pt>
                <c:pt idx="19">
                  <c:v>44364</c:v>
                </c:pt>
                <c:pt idx="20">
                  <c:v>44371</c:v>
                </c:pt>
                <c:pt idx="21">
                  <c:v>44378</c:v>
                </c:pt>
                <c:pt idx="22">
                  <c:v>44385</c:v>
                </c:pt>
                <c:pt idx="23">
                  <c:v>44392</c:v>
                </c:pt>
                <c:pt idx="24">
                  <c:v>44399</c:v>
                </c:pt>
                <c:pt idx="25">
                  <c:v>44406</c:v>
                </c:pt>
                <c:pt idx="26">
                  <c:v>44413</c:v>
                </c:pt>
                <c:pt idx="27">
                  <c:v>44420</c:v>
                </c:pt>
                <c:pt idx="28">
                  <c:v>44427</c:v>
                </c:pt>
                <c:pt idx="29">
                  <c:v>44434</c:v>
                </c:pt>
                <c:pt idx="30">
                  <c:v>44441</c:v>
                </c:pt>
                <c:pt idx="31">
                  <c:v>44448</c:v>
                </c:pt>
                <c:pt idx="32">
                  <c:v>44455</c:v>
                </c:pt>
                <c:pt idx="33">
                  <c:v>44462</c:v>
                </c:pt>
                <c:pt idx="34">
                  <c:v>44469</c:v>
                </c:pt>
                <c:pt idx="35">
                  <c:v>44476</c:v>
                </c:pt>
                <c:pt idx="36">
                  <c:v>44483</c:v>
                </c:pt>
                <c:pt idx="37">
                  <c:v>44490</c:v>
                </c:pt>
                <c:pt idx="38">
                  <c:v>44497</c:v>
                </c:pt>
                <c:pt idx="39">
                  <c:v>44504</c:v>
                </c:pt>
                <c:pt idx="40">
                  <c:v>44510</c:v>
                </c:pt>
                <c:pt idx="41">
                  <c:v>44518</c:v>
                </c:pt>
                <c:pt idx="42">
                  <c:v>44524</c:v>
                </c:pt>
                <c:pt idx="43">
                  <c:v>44532</c:v>
                </c:pt>
                <c:pt idx="44">
                  <c:v>44539</c:v>
                </c:pt>
                <c:pt idx="45">
                  <c:v>44546</c:v>
                </c:pt>
                <c:pt idx="46">
                  <c:v>44553</c:v>
                </c:pt>
                <c:pt idx="47">
                  <c:v>44560</c:v>
                </c:pt>
                <c:pt idx="48">
                  <c:v>44567</c:v>
                </c:pt>
                <c:pt idx="49">
                  <c:v>44574</c:v>
                </c:pt>
                <c:pt idx="50">
                  <c:v>44581</c:v>
                </c:pt>
                <c:pt idx="51">
                  <c:v>44588</c:v>
                </c:pt>
                <c:pt idx="52">
                  <c:v>44595</c:v>
                </c:pt>
                <c:pt idx="53">
                  <c:v>44602</c:v>
                </c:pt>
                <c:pt idx="54">
                  <c:v>44609</c:v>
                </c:pt>
                <c:pt idx="55">
                  <c:v>44616</c:v>
                </c:pt>
                <c:pt idx="56">
                  <c:v>44623</c:v>
                </c:pt>
                <c:pt idx="57">
                  <c:v>44630</c:v>
                </c:pt>
                <c:pt idx="58">
                  <c:v>44637</c:v>
                </c:pt>
                <c:pt idx="59">
                  <c:v>44644</c:v>
                </c:pt>
                <c:pt idx="60">
                  <c:v>44651</c:v>
                </c:pt>
                <c:pt idx="61">
                  <c:v>44658</c:v>
                </c:pt>
                <c:pt idx="62">
                  <c:v>44665</c:v>
                </c:pt>
                <c:pt idx="63">
                  <c:v>44672</c:v>
                </c:pt>
                <c:pt idx="64">
                  <c:v>44679</c:v>
                </c:pt>
                <c:pt idx="65">
                  <c:v>44686</c:v>
                </c:pt>
                <c:pt idx="66">
                  <c:v>44693</c:v>
                </c:pt>
                <c:pt idx="67">
                  <c:v>44700</c:v>
                </c:pt>
                <c:pt idx="68">
                  <c:v>44707</c:v>
                </c:pt>
                <c:pt idx="69">
                  <c:v>44714</c:v>
                </c:pt>
                <c:pt idx="70">
                  <c:v>44721</c:v>
                </c:pt>
                <c:pt idx="71">
                  <c:v>44728</c:v>
                </c:pt>
                <c:pt idx="72">
                  <c:v>44735</c:v>
                </c:pt>
                <c:pt idx="73">
                  <c:v>44742</c:v>
                </c:pt>
                <c:pt idx="74">
                  <c:v>44749</c:v>
                </c:pt>
                <c:pt idx="75">
                  <c:v>44756</c:v>
                </c:pt>
                <c:pt idx="76">
                  <c:v>44763</c:v>
                </c:pt>
                <c:pt idx="77">
                  <c:v>44770</c:v>
                </c:pt>
                <c:pt idx="78">
                  <c:v>44777</c:v>
                </c:pt>
                <c:pt idx="79">
                  <c:v>44784</c:v>
                </c:pt>
                <c:pt idx="80">
                  <c:v>44791</c:v>
                </c:pt>
                <c:pt idx="81">
                  <c:v>44798</c:v>
                </c:pt>
                <c:pt idx="82">
                  <c:v>44805</c:v>
                </c:pt>
                <c:pt idx="83">
                  <c:v>44812</c:v>
                </c:pt>
                <c:pt idx="84">
                  <c:v>44819</c:v>
                </c:pt>
                <c:pt idx="85">
                  <c:v>44826</c:v>
                </c:pt>
                <c:pt idx="86">
                  <c:v>44833</c:v>
                </c:pt>
                <c:pt idx="87">
                  <c:v>44840</c:v>
                </c:pt>
                <c:pt idx="88">
                  <c:v>44847</c:v>
                </c:pt>
                <c:pt idx="89">
                  <c:v>44854</c:v>
                </c:pt>
                <c:pt idx="90">
                  <c:v>44861</c:v>
                </c:pt>
                <c:pt idx="91">
                  <c:v>44868</c:v>
                </c:pt>
                <c:pt idx="92">
                  <c:v>44875</c:v>
                </c:pt>
                <c:pt idx="93">
                  <c:v>44882</c:v>
                </c:pt>
                <c:pt idx="94">
                  <c:v>44888</c:v>
                </c:pt>
                <c:pt idx="95">
                  <c:v>44896</c:v>
                </c:pt>
                <c:pt idx="96">
                  <c:v>44903</c:v>
                </c:pt>
                <c:pt idx="97">
                  <c:v>44910</c:v>
                </c:pt>
                <c:pt idx="98">
                  <c:v>44917</c:v>
                </c:pt>
                <c:pt idx="99">
                  <c:v>44924</c:v>
                </c:pt>
                <c:pt idx="100">
                  <c:v>44931</c:v>
                </c:pt>
                <c:pt idx="101">
                  <c:v>44938</c:v>
                </c:pt>
                <c:pt idx="102">
                  <c:v>44945</c:v>
                </c:pt>
                <c:pt idx="103">
                  <c:v>44952</c:v>
                </c:pt>
                <c:pt idx="104">
                  <c:v>44959</c:v>
                </c:pt>
                <c:pt idx="105">
                  <c:v>44966</c:v>
                </c:pt>
                <c:pt idx="106">
                  <c:v>44973</c:v>
                </c:pt>
                <c:pt idx="107">
                  <c:v>44980</c:v>
                </c:pt>
                <c:pt idx="108">
                  <c:v>44987</c:v>
                </c:pt>
                <c:pt idx="109">
                  <c:v>44994</c:v>
                </c:pt>
                <c:pt idx="110">
                  <c:v>45001</c:v>
                </c:pt>
                <c:pt idx="111">
                  <c:v>45008</c:v>
                </c:pt>
                <c:pt idx="112">
                  <c:v>45015</c:v>
                </c:pt>
                <c:pt idx="113">
                  <c:v>45022</c:v>
                </c:pt>
                <c:pt idx="114">
                  <c:v>45029</c:v>
                </c:pt>
                <c:pt idx="115">
                  <c:v>45036</c:v>
                </c:pt>
                <c:pt idx="116">
                  <c:v>45043</c:v>
                </c:pt>
                <c:pt idx="117">
                  <c:v>45050</c:v>
                </c:pt>
                <c:pt idx="118">
                  <c:v>45057</c:v>
                </c:pt>
                <c:pt idx="119">
                  <c:v>45064</c:v>
                </c:pt>
                <c:pt idx="120">
                  <c:v>45071</c:v>
                </c:pt>
                <c:pt idx="121">
                  <c:v>45078</c:v>
                </c:pt>
                <c:pt idx="122">
                  <c:v>45085</c:v>
                </c:pt>
                <c:pt idx="123">
                  <c:v>45092</c:v>
                </c:pt>
                <c:pt idx="124">
                  <c:v>45099</c:v>
                </c:pt>
                <c:pt idx="125">
                  <c:v>45106</c:v>
                </c:pt>
                <c:pt idx="126">
                  <c:v>45113</c:v>
                </c:pt>
                <c:pt idx="127">
                  <c:v>45120</c:v>
                </c:pt>
                <c:pt idx="128">
                  <c:v>45127</c:v>
                </c:pt>
                <c:pt idx="129">
                  <c:v>45134</c:v>
                </c:pt>
                <c:pt idx="130">
                  <c:v>45141</c:v>
                </c:pt>
                <c:pt idx="131">
                  <c:v>45148</c:v>
                </c:pt>
                <c:pt idx="132">
                  <c:v>45155</c:v>
                </c:pt>
                <c:pt idx="133">
                  <c:v>45162</c:v>
                </c:pt>
                <c:pt idx="134">
                  <c:v>45169</c:v>
                </c:pt>
                <c:pt idx="135">
                  <c:v>45176</c:v>
                </c:pt>
                <c:pt idx="136">
                  <c:v>45183</c:v>
                </c:pt>
                <c:pt idx="137">
                  <c:v>45190</c:v>
                </c:pt>
                <c:pt idx="138">
                  <c:v>45197</c:v>
                </c:pt>
                <c:pt idx="139">
                  <c:v>45204</c:v>
                </c:pt>
                <c:pt idx="140">
                  <c:v>45211</c:v>
                </c:pt>
                <c:pt idx="141">
                  <c:v>45218</c:v>
                </c:pt>
                <c:pt idx="142">
                  <c:v>45225</c:v>
                </c:pt>
                <c:pt idx="143">
                  <c:v>45232</c:v>
                </c:pt>
                <c:pt idx="144">
                  <c:v>45239</c:v>
                </c:pt>
                <c:pt idx="145">
                  <c:v>45246</c:v>
                </c:pt>
                <c:pt idx="146">
                  <c:v>45252</c:v>
                </c:pt>
                <c:pt idx="147">
                  <c:v>45260</c:v>
                </c:pt>
                <c:pt idx="148">
                  <c:v>45267</c:v>
                </c:pt>
                <c:pt idx="149">
                  <c:v>45274</c:v>
                </c:pt>
                <c:pt idx="150">
                  <c:v>45281</c:v>
                </c:pt>
                <c:pt idx="151">
                  <c:v>45288</c:v>
                </c:pt>
                <c:pt idx="152">
                  <c:v>45295</c:v>
                </c:pt>
                <c:pt idx="153">
                  <c:v>45302</c:v>
                </c:pt>
                <c:pt idx="154">
                  <c:v>45309</c:v>
                </c:pt>
                <c:pt idx="155">
                  <c:v>45316</c:v>
                </c:pt>
                <c:pt idx="156">
                  <c:v>45323</c:v>
                </c:pt>
                <c:pt idx="157">
                  <c:v>45330</c:v>
                </c:pt>
                <c:pt idx="158">
                  <c:v>45337</c:v>
                </c:pt>
                <c:pt idx="159">
                  <c:v>45344</c:v>
                </c:pt>
                <c:pt idx="160">
                  <c:v>45351</c:v>
                </c:pt>
                <c:pt idx="161">
                  <c:v>45358</c:v>
                </c:pt>
                <c:pt idx="162">
                  <c:v>45365</c:v>
                </c:pt>
                <c:pt idx="163">
                  <c:v>45372</c:v>
                </c:pt>
                <c:pt idx="164">
                  <c:v>45379</c:v>
                </c:pt>
                <c:pt idx="165">
                  <c:v>45386</c:v>
                </c:pt>
                <c:pt idx="166">
                  <c:v>45393</c:v>
                </c:pt>
                <c:pt idx="167">
                  <c:v>45400</c:v>
                </c:pt>
                <c:pt idx="168">
                  <c:v>45407</c:v>
                </c:pt>
                <c:pt idx="169">
                  <c:v>45414</c:v>
                </c:pt>
                <c:pt idx="170">
                  <c:v>45421</c:v>
                </c:pt>
                <c:pt idx="171">
                  <c:v>45428</c:v>
                </c:pt>
                <c:pt idx="172">
                  <c:v>45435</c:v>
                </c:pt>
                <c:pt idx="173">
                  <c:v>45442</c:v>
                </c:pt>
                <c:pt idx="174">
                  <c:v>45449</c:v>
                </c:pt>
                <c:pt idx="175">
                  <c:v>45456</c:v>
                </c:pt>
                <c:pt idx="176">
                  <c:v>45463</c:v>
                </c:pt>
                <c:pt idx="177">
                  <c:v>45470</c:v>
                </c:pt>
                <c:pt idx="178">
                  <c:v>45476</c:v>
                </c:pt>
                <c:pt idx="179">
                  <c:v>45484</c:v>
                </c:pt>
                <c:pt idx="180">
                  <c:v>45491</c:v>
                </c:pt>
                <c:pt idx="181">
                  <c:v>45498</c:v>
                </c:pt>
                <c:pt idx="182">
                  <c:v>45505</c:v>
                </c:pt>
                <c:pt idx="183">
                  <c:v>45512</c:v>
                </c:pt>
                <c:pt idx="184">
                  <c:v>45519</c:v>
                </c:pt>
                <c:pt idx="185">
                  <c:v>45526</c:v>
                </c:pt>
                <c:pt idx="186">
                  <c:v>45533</c:v>
                </c:pt>
                <c:pt idx="187">
                  <c:v>45540</c:v>
                </c:pt>
                <c:pt idx="188">
                  <c:v>45547</c:v>
                </c:pt>
                <c:pt idx="189">
                  <c:v>45554</c:v>
                </c:pt>
                <c:pt idx="190">
                  <c:v>45561</c:v>
                </c:pt>
                <c:pt idx="191">
                  <c:v>45568</c:v>
                </c:pt>
                <c:pt idx="192">
                  <c:v>45575</c:v>
                </c:pt>
                <c:pt idx="193">
                  <c:v>45582</c:v>
                </c:pt>
                <c:pt idx="194">
                  <c:v>45589</c:v>
                </c:pt>
                <c:pt idx="195">
                  <c:v>45596</c:v>
                </c:pt>
                <c:pt idx="196">
                  <c:v>45603</c:v>
                </c:pt>
                <c:pt idx="197">
                  <c:v>45610</c:v>
                </c:pt>
                <c:pt idx="198">
                  <c:v>45617</c:v>
                </c:pt>
                <c:pt idx="199">
                  <c:v>45623</c:v>
                </c:pt>
                <c:pt idx="200">
                  <c:v>45631</c:v>
                </c:pt>
                <c:pt idx="201">
                  <c:v>45638</c:v>
                </c:pt>
                <c:pt idx="202">
                  <c:v>45645</c:v>
                </c:pt>
                <c:pt idx="203">
                  <c:v>45652</c:v>
                </c:pt>
                <c:pt idx="204">
                  <c:v>45659</c:v>
                </c:pt>
                <c:pt idx="205">
                  <c:v>45666</c:v>
                </c:pt>
                <c:pt idx="206">
                  <c:v>45673</c:v>
                </c:pt>
                <c:pt idx="207">
                  <c:v>45680</c:v>
                </c:pt>
                <c:pt idx="208">
                  <c:v>45687</c:v>
                </c:pt>
                <c:pt idx="209">
                  <c:v>45694</c:v>
                </c:pt>
                <c:pt idx="210">
                  <c:v>45701</c:v>
                </c:pt>
                <c:pt idx="211">
                  <c:v>45708</c:v>
                </c:pt>
                <c:pt idx="212">
                  <c:v>45715</c:v>
                </c:pt>
                <c:pt idx="213">
                  <c:v>45722</c:v>
                </c:pt>
                <c:pt idx="214">
                  <c:v>45729</c:v>
                </c:pt>
                <c:pt idx="215">
                  <c:v>45736</c:v>
                </c:pt>
                <c:pt idx="216">
                  <c:v>45743</c:v>
                </c:pt>
                <c:pt idx="217">
                  <c:v>45750</c:v>
                </c:pt>
                <c:pt idx="218">
                  <c:v>45757</c:v>
                </c:pt>
                <c:pt idx="219">
                  <c:v>45764</c:v>
                </c:pt>
                <c:pt idx="220">
                  <c:v>45771</c:v>
                </c:pt>
                <c:pt idx="221">
                  <c:v>45778</c:v>
                </c:pt>
                <c:pt idx="222">
                  <c:v>45785</c:v>
                </c:pt>
                <c:pt idx="223">
                  <c:v>45792</c:v>
                </c:pt>
                <c:pt idx="224">
                  <c:v>45799</c:v>
                </c:pt>
                <c:pt idx="225">
                  <c:v>45806</c:v>
                </c:pt>
                <c:pt idx="226">
                  <c:v>45813</c:v>
                </c:pt>
                <c:pt idx="227">
                  <c:v>45820</c:v>
                </c:pt>
                <c:pt idx="228">
                  <c:v>45826</c:v>
                </c:pt>
                <c:pt idx="229">
                  <c:v>45834</c:v>
                </c:pt>
                <c:pt idx="230">
                  <c:v>45841</c:v>
                </c:pt>
                <c:pt idx="231">
                  <c:v>45848</c:v>
                </c:pt>
                <c:pt idx="232">
                  <c:v>45855</c:v>
                </c:pt>
                <c:pt idx="233">
                  <c:v>45862</c:v>
                </c:pt>
                <c:pt idx="234">
                  <c:v>45869</c:v>
                </c:pt>
                <c:pt idx="235">
                  <c:v>45876</c:v>
                </c:pt>
                <c:pt idx="236">
                  <c:v>45883</c:v>
                </c:pt>
                <c:pt idx="237">
                  <c:v>45890</c:v>
                </c:pt>
                <c:pt idx="238">
                  <c:v>45897</c:v>
                </c:pt>
                <c:pt idx="239">
                  <c:v>45904</c:v>
                </c:pt>
                <c:pt idx="240">
                  <c:v>45911</c:v>
                </c:pt>
                <c:pt idx="241">
                  <c:v>45918</c:v>
                </c:pt>
                <c:pt idx="242">
                  <c:v>45925</c:v>
                </c:pt>
                <c:pt idx="243">
                  <c:v>45932</c:v>
                </c:pt>
                <c:pt idx="244">
                  <c:v>45939</c:v>
                </c:pt>
                <c:pt idx="245">
                  <c:v>45946</c:v>
                </c:pt>
                <c:pt idx="246">
                  <c:v>45953</c:v>
                </c:pt>
                <c:pt idx="247">
                  <c:v>45960</c:v>
                </c:pt>
                <c:pt idx="248">
                  <c:v>45967</c:v>
                </c:pt>
                <c:pt idx="249">
                  <c:v>45974</c:v>
                </c:pt>
                <c:pt idx="250">
                  <c:v>45981</c:v>
                </c:pt>
                <c:pt idx="251">
                  <c:v>45987</c:v>
                </c:pt>
                <c:pt idx="252">
                  <c:v>45995</c:v>
                </c:pt>
                <c:pt idx="253">
                  <c:v>46002</c:v>
                </c:pt>
                <c:pt idx="254">
                  <c:v>46009</c:v>
                </c:pt>
                <c:pt idx="255">
                  <c:v>46015</c:v>
                </c:pt>
                <c:pt idx="256">
                  <c:v>46022</c:v>
                </c:pt>
                <c:pt idx="257">
                  <c:v>46030</c:v>
                </c:pt>
                <c:pt idx="258">
                  <c:v>46037</c:v>
                </c:pt>
                <c:pt idx="259">
                  <c:v>46044</c:v>
                </c:pt>
                <c:pt idx="260">
                  <c:v>46051</c:v>
                </c:pt>
              </c:numCache>
            </c:numRef>
          </c:cat>
          <c:val>
            <c:numRef>
              <c:f>Sheet1!$C$2:$C$262</c:f>
              <c:numCache>
                <c:formatCode>0.00</c:formatCode>
                <c:ptCount val="261"/>
                <c:pt idx="0">
                  <c:v>2.21</c:v>
                </c:pt>
                <c:pt idx="1">
                  <c:v>2.19</c:v>
                </c:pt>
                <c:pt idx="2">
                  <c:v>2.21</c:v>
                </c:pt>
                <c:pt idx="3">
                  <c:v>2.34</c:v>
                </c:pt>
                <c:pt idx="4">
                  <c:v>2.34</c:v>
                </c:pt>
                <c:pt idx="5">
                  <c:v>2.38</c:v>
                </c:pt>
                <c:pt idx="6">
                  <c:v>2.4</c:v>
                </c:pt>
                <c:pt idx="7">
                  <c:v>2.4500000000000002</c:v>
                </c:pt>
                <c:pt idx="8">
                  <c:v>2.4500000000000002</c:v>
                </c:pt>
                <c:pt idx="9">
                  <c:v>2.42</c:v>
                </c:pt>
                <c:pt idx="10">
                  <c:v>2.35</c:v>
                </c:pt>
                <c:pt idx="11">
                  <c:v>2.29</c:v>
                </c:pt>
                <c:pt idx="12">
                  <c:v>2.31</c:v>
                </c:pt>
                <c:pt idx="13">
                  <c:v>2.2999999999999998</c:v>
                </c:pt>
                <c:pt idx="14">
                  <c:v>2.2599999999999998</c:v>
                </c:pt>
                <c:pt idx="15">
                  <c:v>2.29</c:v>
                </c:pt>
                <c:pt idx="16">
                  <c:v>2.27</c:v>
                </c:pt>
                <c:pt idx="17">
                  <c:v>2.27</c:v>
                </c:pt>
                <c:pt idx="18">
                  <c:v>2.23</c:v>
                </c:pt>
                <c:pt idx="19">
                  <c:v>2.2400000000000002</c:v>
                </c:pt>
                <c:pt idx="20">
                  <c:v>2.34</c:v>
                </c:pt>
                <c:pt idx="21">
                  <c:v>2.2599999999999998</c:v>
                </c:pt>
                <c:pt idx="22">
                  <c:v>2.2000000000000002</c:v>
                </c:pt>
                <c:pt idx="23">
                  <c:v>2.2200000000000002</c:v>
                </c:pt>
                <c:pt idx="24">
                  <c:v>2.12</c:v>
                </c:pt>
                <c:pt idx="25">
                  <c:v>2.1</c:v>
                </c:pt>
                <c:pt idx="26">
                  <c:v>2.1</c:v>
                </c:pt>
                <c:pt idx="27">
                  <c:v>2.15</c:v>
                </c:pt>
                <c:pt idx="28">
                  <c:v>2.16</c:v>
                </c:pt>
                <c:pt idx="29">
                  <c:v>2.17</c:v>
                </c:pt>
                <c:pt idx="30">
                  <c:v>2.1800000000000002</c:v>
                </c:pt>
                <c:pt idx="31">
                  <c:v>2.19</c:v>
                </c:pt>
                <c:pt idx="32">
                  <c:v>2.12</c:v>
                </c:pt>
                <c:pt idx="33">
                  <c:v>2.15</c:v>
                </c:pt>
                <c:pt idx="34">
                  <c:v>2.2799999999999998</c:v>
                </c:pt>
                <c:pt idx="35">
                  <c:v>2.23</c:v>
                </c:pt>
                <c:pt idx="36">
                  <c:v>2.2999999999999998</c:v>
                </c:pt>
                <c:pt idx="37">
                  <c:v>2.33</c:v>
                </c:pt>
                <c:pt idx="38">
                  <c:v>2.37</c:v>
                </c:pt>
                <c:pt idx="39">
                  <c:v>2.35</c:v>
                </c:pt>
                <c:pt idx="40">
                  <c:v>2.27</c:v>
                </c:pt>
                <c:pt idx="41">
                  <c:v>2.39</c:v>
                </c:pt>
                <c:pt idx="42">
                  <c:v>2.42</c:v>
                </c:pt>
                <c:pt idx="43">
                  <c:v>2.39</c:v>
                </c:pt>
                <c:pt idx="44">
                  <c:v>2.38</c:v>
                </c:pt>
                <c:pt idx="45">
                  <c:v>2.34</c:v>
                </c:pt>
                <c:pt idx="46">
                  <c:v>2.2999999999999998</c:v>
                </c:pt>
                <c:pt idx="47">
                  <c:v>2.33</c:v>
                </c:pt>
                <c:pt idx="48">
                  <c:v>2.4300000000000002</c:v>
                </c:pt>
                <c:pt idx="49">
                  <c:v>2.62</c:v>
                </c:pt>
                <c:pt idx="50">
                  <c:v>2.79</c:v>
                </c:pt>
                <c:pt idx="51">
                  <c:v>2.8</c:v>
                </c:pt>
                <c:pt idx="52">
                  <c:v>2.77</c:v>
                </c:pt>
                <c:pt idx="53">
                  <c:v>2.93</c:v>
                </c:pt>
                <c:pt idx="54">
                  <c:v>3.15</c:v>
                </c:pt>
                <c:pt idx="55">
                  <c:v>3.14</c:v>
                </c:pt>
                <c:pt idx="56">
                  <c:v>3.01</c:v>
                </c:pt>
                <c:pt idx="57">
                  <c:v>3.09</c:v>
                </c:pt>
                <c:pt idx="58">
                  <c:v>3.39</c:v>
                </c:pt>
                <c:pt idx="59">
                  <c:v>3.63</c:v>
                </c:pt>
                <c:pt idx="60">
                  <c:v>3.83</c:v>
                </c:pt>
                <c:pt idx="61">
                  <c:v>3.91</c:v>
                </c:pt>
                <c:pt idx="62">
                  <c:v>4.17</c:v>
                </c:pt>
                <c:pt idx="63">
                  <c:v>4.38</c:v>
                </c:pt>
                <c:pt idx="64">
                  <c:v>4.4000000000000004</c:v>
                </c:pt>
                <c:pt idx="65">
                  <c:v>4.5199999999999996</c:v>
                </c:pt>
                <c:pt idx="66">
                  <c:v>4.4800000000000004</c:v>
                </c:pt>
                <c:pt idx="67">
                  <c:v>4.43</c:v>
                </c:pt>
                <c:pt idx="68">
                  <c:v>4.3099999999999996</c:v>
                </c:pt>
                <c:pt idx="69">
                  <c:v>4.32</c:v>
                </c:pt>
                <c:pt idx="70">
                  <c:v>4.38</c:v>
                </c:pt>
                <c:pt idx="71">
                  <c:v>4.8099999999999996</c:v>
                </c:pt>
                <c:pt idx="72">
                  <c:v>4.92</c:v>
                </c:pt>
                <c:pt idx="73">
                  <c:v>4.83</c:v>
                </c:pt>
                <c:pt idx="74">
                  <c:v>4.45</c:v>
                </c:pt>
                <c:pt idx="75">
                  <c:v>4.67</c:v>
                </c:pt>
                <c:pt idx="76">
                  <c:v>4.75</c:v>
                </c:pt>
                <c:pt idx="77">
                  <c:v>4.58</c:v>
                </c:pt>
                <c:pt idx="78">
                  <c:v>4.26</c:v>
                </c:pt>
                <c:pt idx="79">
                  <c:v>4.59</c:v>
                </c:pt>
                <c:pt idx="80">
                  <c:v>4.55</c:v>
                </c:pt>
                <c:pt idx="81">
                  <c:v>4.8499999999999996</c:v>
                </c:pt>
                <c:pt idx="82">
                  <c:v>4.9800000000000004</c:v>
                </c:pt>
                <c:pt idx="83">
                  <c:v>5.16</c:v>
                </c:pt>
                <c:pt idx="84">
                  <c:v>5.21</c:v>
                </c:pt>
                <c:pt idx="85">
                  <c:v>5.44</c:v>
                </c:pt>
                <c:pt idx="86">
                  <c:v>5.96</c:v>
                </c:pt>
                <c:pt idx="87">
                  <c:v>5.9</c:v>
                </c:pt>
                <c:pt idx="88">
                  <c:v>6.09</c:v>
                </c:pt>
                <c:pt idx="89">
                  <c:v>6.23</c:v>
                </c:pt>
                <c:pt idx="90">
                  <c:v>6.36</c:v>
                </c:pt>
                <c:pt idx="91">
                  <c:v>6.29</c:v>
                </c:pt>
                <c:pt idx="92">
                  <c:v>6.38</c:v>
                </c:pt>
                <c:pt idx="93">
                  <c:v>5.98</c:v>
                </c:pt>
                <c:pt idx="94">
                  <c:v>5.9</c:v>
                </c:pt>
                <c:pt idx="95">
                  <c:v>5.76</c:v>
                </c:pt>
                <c:pt idx="96">
                  <c:v>5.67</c:v>
                </c:pt>
                <c:pt idx="97">
                  <c:v>5.54</c:v>
                </c:pt>
                <c:pt idx="98">
                  <c:v>5.69</c:v>
                </c:pt>
                <c:pt idx="99">
                  <c:v>5.68</c:v>
                </c:pt>
                <c:pt idx="100">
                  <c:v>5.73</c:v>
                </c:pt>
                <c:pt idx="101">
                  <c:v>5.52</c:v>
                </c:pt>
                <c:pt idx="102">
                  <c:v>5.28</c:v>
                </c:pt>
                <c:pt idx="103">
                  <c:v>5.17</c:v>
                </c:pt>
                <c:pt idx="104">
                  <c:v>5.14</c:v>
                </c:pt>
                <c:pt idx="105">
                  <c:v>5.25</c:v>
                </c:pt>
                <c:pt idx="106">
                  <c:v>5.51</c:v>
                </c:pt>
                <c:pt idx="107">
                  <c:v>5.76</c:v>
                </c:pt>
                <c:pt idx="108">
                  <c:v>5.89</c:v>
                </c:pt>
                <c:pt idx="109">
                  <c:v>5.95</c:v>
                </c:pt>
                <c:pt idx="110">
                  <c:v>5.9</c:v>
                </c:pt>
                <c:pt idx="111">
                  <c:v>5.68</c:v>
                </c:pt>
                <c:pt idx="112">
                  <c:v>5.56</c:v>
                </c:pt>
                <c:pt idx="113">
                  <c:v>5.64</c:v>
                </c:pt>
                <c:pt idx="114">
                  <c:v>5.54</c:v>
                </c:pt>
                <c:pt idx="115">
                  <c:v>5.76</c:v>
                </c:pt>
                <c:pt idx="116">
                  <c:v>5.71</c:v>
                </c:pt>
                <c:pt idx="117">
                  <c:v>5.76</c:v>
                </c:pt>
                <c:pt idx="118">
                  <c:v>5.75</c:v>
                </c:pt>
                <c:pt idx="119">
                  <c:v>5.75</c:v>
                </c:pt>
                <c:pt idx="120">
                  <c:v>5.97</c:v>
                </c:pt>
                <c:pt idx="121">
                  <c:v>6.18</c:v>
                </c:pt>
                <c:pt idx="122">
                  <c:v>6.07</c:v>
                </c:pt>
                <c:pt idx="123">
                  <c:v>6.1</c:v>
                </c:pt>
                <c:pt idx="124">
                  <c:v>6.03</c:v>
                </c:pt>
                <c:pt idx="125">
                  <c:v>6.06</c:v>
                </c:pt>
                <c:pt idx="126">
                  <c:v>6.24</c:v>
                </c:pt>
                <c:pt idx="127">
                  <c:v>6.3</c:v>
                </c:pt>
                <c:pt idx="128">
                  <c:v>6.06</c:v>
                </c:pt>
                <c:pt idx="129">
                  <c:v>6.11</c:v>
                </c:pt>
                <c:pt idx="130">
                  <c:v>6.25</c:v>
                </c:pt>
                <c:pt idx="131">
                  <c:v>6.34</c:v>
                </c:pt>
                <c:pt idx="132">
                  <c:v>6.46</c:v>
                </c:pt>
                <c:pt idx="133">
                  <c:v>6.55</c:v>
                </c:pt>
                <c:pt idx="134">
                  <c:v>6.55</c:v>
                </c:pt>
                <c:pt idx="135">
                  <c:v>6.52</c:v>
                </c:pt>
                <c:pt idx="136">
                  <c:v>6.51</c:v>
                </c:pt>
                <c:pt idx="137">
                  <c:v>6.54</c:v>
                </c:pt>
                <c:pt idx="138">
                  <c:v>6.72</c:v>
                </c:pt>
                <c:pt idx="139">
                  <c:v>6.78</c:v>
                </c:pt>
                <c:pt idx="140">
                  <c:v>6.89</c:v>
                </c:pt>
                <c:pt idx="141">
                  <c:v>6.92</c:v>
                </c:pt>
                <c:pt idx="142">
                  <c:v>7.03</c:v>
                </c:pt>
                <c:pt idx="143">
                  <c:v>7.03</c:v>
                </c:pt>
                <c:pt idx="144">
                  <c:v>6.81</c:v>
                </c:pt>
                <c:pt idx="145">
                  <c:v>6.76</c:v>
                </c:pt>
                <c:pt idx="146">
                  <c:v>6.67</c:v>
                </c:pt>
                <c:pt idx="147">
                  <c:v>6.56</c:v>
                </c:pt>
                <c:pt idx="148">
                  <c:v>6.29</c:v>
                </c:pt>
                <c:pt idx="149">
                  <c:v>6.38</c:v>
                </c:pt>
                <c:pt idx="150">
                  <c:v>5.95</c:v>
                </c:pt>
                <c:pt idx="151">
                  <c:v>5.93</c:v>
                </c:pt>
                <c:pt idx="152">
                  <c:v>5.89</c:v>
                </c:pt>
                <c:pt idx="153">
                  <c:v>5.87</c:v>
                </c:pt>
                <c:pt idx="154">
                  <c:v>5.76</c:v>
                </c:pt>
                <c:pt idx="155">
                  <c:v>5.96</c:v>
                </c:pt>
                <c:pt idx="156">
                  <c:v>5.94</c:v>
                </c:pt>
                <c:pt idx="157">
                  <c:v>5.9</c:v>
                </c:pt>
                <c:pt idx="158">
                  <c:v>6.12</c:v>
                </c:pt>
                <c:pt idx="159">
                  <c:v>6.29</c:v>
                </c:pt>
                <c:pt idx="160">
                  <c:v>6.26</c:v>
                </c:pt>
                <c:pt idx="161">
                  <c:v>6.22</c:v>
                </c:pt>
                <c:pt idx="162">
                  <c:v>6.16</c:v>
                </c:pt>
                <c:pt idx="163">
                  <c:v>6.21</c:v>
                </c:pt>
                <c:pt idx="164">
                  <c:v>6.11</c:v>
                </c:pt>
                <c:pt idx="165">
                  <c:v>6.06</c:v>
                </c:pt>
                <c:pt idx="166">
                  <c:v>6.16</c:v>
                </c:pt>
                <c:pt idx="167">
                  <c:v>6.39</c:v>
                </c:pt>
                <c:pt idx="168">
                  <c:v>6.44</c:v>
                </c:pt>
                <c:pt idx="169">
                  <c:v>6.47</c:v>
                </c:pt>
                <c:pt idx="170">
                  <c:v>6.38</c:v>
                </c:pt>
                <c:pt idx="171">
                  <c:v>6.28</c:v>
                </c:pt>
                <c:pt idx="172">
                  <c:v>6.24</c:v>
                </c:pt>
                <c:pt idx="173">
                  <c:v>6.36</c:v>
                </c:pt>
                <c:pt idx="174">
                  <c:v>6.29</c:v>
                </c:pt>
                <c:pt idx="175">
                  <c:v>6.17</c:v>
                </c:pt>
                <c:pt idx="176">
                  <c:v>6.13</c:v>
                </c:pt>
                <c:pt idx="177">
                  <c:v>6.16</c:v>
                </c:pt>
                <c:pt idx="178">
                  <c:v>6.25</c:v>
                </c:pt>
                <c:pt idx="179">
                  <c:v>6.17</c:v>
                </c:pt>
                <c:pt idx="180">
                  <c:v>6.05</c:v>
                </c:pt>
                <c:pt idx="181">
                  <c:v>6.07</c:v>
                </c:pt>
                <c:pt idx="182">
                  <c:v>5.99</c:v>
                </c:pt>
                <c:pt idx="183">
                  <c:v>5.63</c:v>
                </c:pt>
                <c:pt idx="184">
                  <c:v>5.66</c:v>
                </c:pt>
                <c:pt idx="185">
                  <c:v>5.62</c:v>
                </c:pt>
                <c:pt idx="186">
                  <c:v>5.51</c:v>
                </c:pt>
                <c:pt idx="187">
                  <c:v>5.47</c:v>
                </c:pt>
                <c:pt idx="188">
                  <c:v>5.27</c:v>
                </c:pt>
                <c:pt idx="189">
                  <c:v>5.15</c:v>
                </c:pt>
                <c:pt idx="190">
                  <c:v>5.16</c:v>
                </c:pt>
                <c:pt idx="191">
                  <c:v>5.25</c:v>
                </c:pt>
                <c:pt idx="192">
                  <c:v>5.41</c:v>
                </c:pt>
                <c:pt idx="193">
                  <c:v>5.63</c:v>
                </c:pt>
                <c:pt idx="194">
                  <c:v>5.71</c:v>
                </c:pt>
                <c:pt idx="195">
                  <c:v>5.99</c:v>
                </c:pt>
                <c:pt idx="196">
                  <c:v>6</c:v>
                </c:pt>
                <c:pt idx="197">
                  <c:v>5.99</c:v>
                </c:pt>
                <c:pt idx="198">
                  <c:v>6.02</c:v>
                </c:pt>
                <c:pt idx="199">
                  <c:v>6.1</c:v>
                </c:pt>
                <c:pt idx="200">
                  <c:v>5.96</c:v>
                </c:pt>
                <c:pt idx="201">
                  <c:v>5.84</c:v>
                </c:pt>
                <c:pt idx="202">
                  <c:v>5.92</c:v>
                </c:pt>
                <c:pt idx="203">
                  <c:v>6</c:v>
                </c:pt>
                <c:pt idx="204">
                  <c:v>6.13</c:v>
                </c:pt>
                <c:pt idx="205">
                  <c:v>6.14</c:v>
                </c:pt>
                <c:pt idx="206">
                  <c:v>6.27</c:v>
                </c:pt>
                <c:pt idx="207">
                  <c:v>6.16</c:v>
                </c:pt>
                <c:pt idx="208">
                  <c:v>6.12</c:v>
                </c:pt>
                <c:pt idx="209">
                  <c:v>6.05</c:v>
                </c:pt>
                <c:pt idx="210">
                  <c:v>6.09</c:v>
                </c:pt>
                <c:pt idx="211">
                  <c:v>6.04</c:v>
                </c:pt>
                <c:pt idx="212">
                  <c:v>5.94</c:v>
                </c:pt>
                <c:pt idx="213">
                  <c:v>5.79</c:v>
                </c:pt>
                <c:pt idx="214">
                  <c:v>5.8</c:v>
                </c:pt>
                <c:pt idx="215">
                  <c:v>5.83</c:v>
                </c:pt>
                <c:pt idx="216">
                  <c:v>5.89</c:v>
                </c:pt>
                <c:pt idx="217">
                  <c:v>5.82</c:v>
                </c:pt>
                <c:pt idx="218">
                  <c:v>5.82</c:v>
                </c:pt>
                <c:pt idx="219">
                  <c:v>6.03</c:v>
                </c:pt>
                <c:pt idx="220">
                  <c:v>5.94</c:v>
                </c:pt>
                <c:pt idx="221">
                  <c:v>5.92</c:v>
                </c:pt>
                <c:pt idx="222">
                  <c:v>5.89</c:v>
                </c:pt>
                <c:pt idx="223">
                  <c:v>5.92</c:v>
                </c:pt>
                <c:pt idx="224">
                  <c:v>6.01</c:v>
                </c:pt>
                <c:pt idx="225">
                  <c:v>6.03</c:v>
                </c:pt>
                <c:pt idx="226">
                  <c:v>5.99</c:v>
                </c:pt>
                <c:pt idx="227">
                  <c:v>5.97</c:v>
                </c:pt>
                <c:pt idx="228">
                  <c:v>5.96</c:v>
                </c:pt>
                <c:pt idx="229">
                  <c:v>5.89</c:v>
                </c:pt>
                <c:pt idx="230">
                  <c:v>5.8</c:v>
                </c:pt>
                <c:pt idx="231">
                  <c:v>5.86</c:v>
                </c:pt>
                <c:pt idx="232">
                  <c:v>5.92</c:v>
                </c:pt>
                <c:pt idx="233">
                  <c:v>5.87</c:v>
                </c:pt>
                <c:pt idx="234">
                  <c:v>5.85</c:v>
                </c:pt>
                <c:pt idx="235">
                  <c:v>5.75</c:v>
                </c:pt>
                <c:pt idx="236">
                  <c:v>5.71</c:v>
                </c:pt>
                <c:pt idx="237">
                  <c:v>5.69</c:v>
                </c:pt>
                <c:pt idx="238">
                  <c:v>5.69</c:v>
                </c:pt>
                <c:pt idx="239">
                  <c:v>5.6</c:v>
                </c:pt>
                <c:pt idx="240">
                  <c:v>5.5</c:v>
                </c:pt>
                <c:pt idx="241">
                  <c:v>5.41</c:v>
                </c:pt>
                <c:pt idx="242">
                  <c:v>5.49</c:v>
                </c:pt>
                <c:pt idx="243">
                  <c:v>5.55</c:v>
                </c:pt>
                <c:pt idx="244">
                  <c:v>5.53</c:v>
                </c:pt>
                <c:pt idx="245">
                  <c:v>5.52</c:v>
                </c:pt>
                <c:pt idx="246">
                  <c:v>5.44</c:v>
                </c:pt>
                <c:pt idx="247">
                  <c:v>5.41</c:v>
                </c:pt>
                <c:pt idx="248">
                  <c:v>5.5</c:v>
                </c:pt>
                <c:pt idx="249">
                  <c:v>5.49</c:v>
                </c:pt>
                <c:pt idx="250">
                  <c:v>5.54</c:v>
                </c:pt>
                <c:pt idx="251">
                  <c:v>5.51</c:v>
                </c:pt>
                <c:pt idx="252">
                  <c:v>5.44</c:v>
                </c:pt>
                <c:pt idx="253">
                  <c:v>5.54</c:v>
                </c:pt>
                <c:pt idx="254">
                  <c:v>5.47</c:v>
                </c:pt>
                <c:pt idx="255">
                  <c:v>5.5</c:v>
                </c:pt>
                <c:pt idx="256">
                  <c:v>5.44</c:v>
                </c:pt>
                <c:pt idx="257">
                  <c:v>5.46</c:v>
                </c:pt>
                <c:pt idx="258">
                  <c:v>5.38</c:v>
                </c:pt>
                <c:pt idx="259">
                  <c:v>5.44</c:v>
                </c:pt>
                <c:pt idx="260">
                  <c:v>5.49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15-4A25-BF0D-95B0B681F8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30-year Mortgage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13-4BA4-99C4-8111FF967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Sheet1!$A$2:$A$262</c:f>
              <c:numCache>
                <c:formatCode>yyyy</c:formatCode>
                <c:ptCount val="261"/>
                <c:pt idx="0">
                  <c:v>44231</c:v>
                </c:pt>
                <c:pt idx="1">
                  <c:v>44238</c:v>
                </c:pt>
                <c:pt idx="2">
                  <c:v>44245</c:v>
                </c:pt>
                <c:pt idx="3">
                  <c:v>44252</c:v>
                </c:pt>
                <c:pt idx="4">
                  <c:v>44259</c:v>
                </c:pt>
                <c:pt idx="5">
                  <c:v>44266</c:v>
                </c:pt>
                <c:pt idx="6">
                  <c:v>44273</c:v>
                </c:pt>
                <c:pt idx="7">
                  <c:v>44280</c:v>
                </c:pt>
                <c:pt idx="8">
                  <c:v>44287</c:v>
                </c:pt>
                <c:pt idx="9">
                  <c:v>44294</c:v>
                </c:pt>
                <c:pt idx="10">
                  <c:v>44301</c:v>
                </c:pt>
                <c:pt idx="11">
                  <c:v>44308</c:v>
                </c:pt>
                <c:pt idx="12">
                  <c:v>44315</c:v>
                </c:pt>
                <c:pt idx="13">
                  <c:v>44322</c:v>
                </c:pt>
                <c:pt idx="14">
                  <c:v>44329</c:v>
                </c:pt>
                <c:pt idx="15">
                  <c:v>44336</c:v>
                </c:pt>
                <c:pt idx="16">
                  <c:v>44343</c:v>
                </c:pt>
                <c:pt idx="17">
                  <c:v>44350</c:v>
                </c:pt>
                <c:pt idx="18">
                  <c:v>44357</c:v>
                </c:pt>
                <c:pt idx="19">
                  <c:v>44364</c:v>
                </c:pt>
                <c:pt idx="20">
                  <c:v>44371</c:v>
                </c:pt>
                <c:pt idx="21">
                  <c:v>44378</c:v>
                </c:pt>
                <c:pt idx="22">
                  <c:v>44385</c:v>
                </c:pt>
                <c:pt idx="23">
                  <c:v>44392</c:v>
                </c:pt>
                <c:pt idx="24">
                  <c:v>44399</c:v>
                </c:pt>
                <c:pt idx="25">
                  <c:v>44406</c:v>
                </c:pt>
                <c:pt idx="26">
                  <c:v>44413</c:v>
                </c:pt>
                <c:pt idx="27">
                  <c:v>44420</c:v>
                </c:pt>
                <c:pt idx="28">
                  <c:v>44427</c:v>
                </c:pt>
                <c:pt idx="29">
                  <c:v>44434</c:v>
                </c:pt>
                <c:pt idx="30">
                  <c:v>44441</c:v>
                </c:pt>
                <c:pt idx="31">
                  <c:v>44448</c:v>
                </c:pt>
                <c:pt idx="32">
                  <c:v>44455</c:v>
                </c:pt>
                <c:pt idx="33">
                  <c:v>44462</c:v>
                </c:pt>
                <c:pt idx="34">
                  <c:v>44469</c:v>
                </c:pt>
                <c:pt idx="35">
                  <c:v>44476</c:v>
                </c:pt>
                <c:pt idx="36">
                  <c:v>44483</c:v>
                </c:pt>
                <c:pt idx="37">
                  <c:v>44490</c:v>
                </c:pt>
                <c:pt idx="38">
                  <c:v>44497</c:v>
                </c:pt>
                <c:pt idx="39">
                  <c:v>44504</c:v>
                </c:pt>
                <c:pt idx="40">
                  <c:v>44510</c:v>
                </c:pt>
                <c:pt idx="41">
                  <c:v>44518</c:v>
                </c:pt>
                <c:pt idx="42">
                  <c:v>44524</c:v>
                </c:pt>
                <c:pt idx="43">
                  <c:v>44532</c:v>
                </c:pt>
                <c:pt idx="44">
                  <c:v>44539</c:v>
                </c:pt>
                <c:pt idx="45">
                  <c:v>44546</c:v>
                </c:pt>
                <c:pt idx="46">
                  <c:v>44553</c:v>
                </c:pt>
                <c:pt idx="47">
                  <c:v>44560</c:v>
                </c:pt>
                <c:pt idx="48">
                  <c:v>44567</c:v>
                </c:pt>
                <c:pt idx="49">
                  <c:v>44574</c:v>
                </c:pt>
                <c:pt idx="50">
                  <c:v>44581</c:v>
                </c:pt>
                <c:pt idx="51">
                  <c:v>44588</c:v>
                </c:pt>
                <c:pt idx="52">
                  <c:v>44595</c:v>
                </c:pt>
                <c:pt idx="53">
                  <c:v>44602</c:v>
                </c:pt>
                <c:pt idx="54">
                  <c:v>44609</c:v>
                </c:pt>
                <c:pt idx="55">
                  <c:v>44616</c:v>
                </c:pt>
                <c:pt idx="56">
                  <c:v>44623</c:v>
                </c:pt>
                <c:pt idx="57">
                  <c:v>44630</c:v>
                </c:pt>
                <c:pt idx="58">
                  <c:v>44637</c:v>
                </c:pt>
                <c:pt idx="59">
                  <c:v>44644</c:v>
                </c:pt>
                <c:pt idx="60">
                  <c:v>44651</c:v>
                </c:pt>
                <c:pt idx="61">
                  <c:v>44658</c:v>
                </c:pt>
                <c:pt idx="62">
                  <c:v>44665</c:v>
                </c:pt>
                <c:pt idx="63">
                  <c:v>44672</c:v>
                </c:pt>
                <c:pt idx="64">
                  <c:v>44679</c:v>
                </c:pt>
                <c:pt idx="65">
                  <c:v>44686</c:v>
                </c:pt>
                <c:pt idx="66">
                  <c:v>44693</c:v>
                </c:pt>
                <c:pt idx="67">
                  <c:v>44700</c:v>
                </c:pt>
                <c:pt idx="68">
                  <c:v>44707</c:v>
                </c:pt>
                <c:pt idx="69">
                  <c:v>44714</c:v>
                </c:pt>
                <c:pt idx="70">
                  <c:v>44721</c:v>
                </c:pt>
                <c:pt idx="71">
                  <c:v>44728</c:v>
                </c:pt>
                <c:pt idx="72">
                  <c:v>44735</c:v>
                </c:pt>
                <c:pt idx="73">
                  <c:v>44742</c:v>
                </c:pt>
                <c:pt idx="74">
                  <c:v>44749</c:v>
                </c:pt>
                <c:pt idx="75">
                  <c:v>44756</c:v>
                </c:pt>
                <c:pt idx="76">
                  <c:v>44763</c:v>
                </c:pt>
                <c:pt idx="77">
                  <c:v>44770</c:v>
                </c:pt>
                <c:pt idx="78">
                  <c:v>44777</c:v>
                </c:pt>
                <c:pt idx="79">
                  <c:v>44784</c:v>
                </c:pt>
                <c:pt idx="80">
                  <c:v>44791</c:v>
                </c:pt>
                <c:pt idx="81">
                  <c:v>44798</c:v>
                </c:pt>
                <c:pt idx="82">
                  <c:v>44805</c:v>
                </c:pt>
                <c:pt idx="83">
                  <c:v>44812</c:v>
                </c:pt>
                <c:pt idx="84">
                  <c:v>44819</c:v>
                </c:pt>
                <c:pt idx="85">
                  <c:v>44826</c:v>
                </c:pt>
                <c:pt idx="86">
                  <c:v>44833</c:v>
                </c:pt>
                <c:pt idx="87">
                  <c:v>44840</c:v>
                </c:pt>
                <c:pt idx="88">
                  <c:v>44847</c:v>
                </c:pt>
                <c:pt idx="89">
                  <c:v>44854</c:v>
                </c:pt>
                <c:pt idx="90">
                  <c:v>44861</c:v>
                </c:pt>
                <c:pt idx="91">
                  <c:v>44868</c:v>
                </c:pt>
                <c:pt idx="92">
                  <c:v>44875</c:v>
                </c:pt>
                <c:pt idx="93">
                  <c:v>44882</c:v>
                </c:pt>
                <c:pt idx="94">
                  <c:v>44888</c:v>
                </c:pt>
                <c:pt idx="95">
                  <c:v>44896</c:v>
                </c:pt>
                <c:pt idx="96">
                  <c:v>44903</c:v>
                </c:pt>
                <c:pt idx="97">
                  <c:v>44910</c:v>
                </c:pt>
                <c:pt idx="98">
                  <c:v>44917</c:v>
                </c:pt>
                <c:pt idx="99">
                  <c:v>44924</c:v>
                </c:pt>
                <c:pt idx="100">
                  <c:v>44931</c:v>
                </c:pt>
                <c:pt idx="101">
                  <c:v>44938</c:v>
                </c:pt>
                <c:pt idx="102">
                  <c:v>44945</c:v>
                </c:pt>
                <c:pt idx="103">
                  <c:v>44952</c:v>
                </c:pt>
                <c:pt idx="104">
                  <c:v>44959</c:v>
                </c:pt>
                <c:pt idx="105">
                  <c:v>44966</c:v>
                </c:pt>
                <c:pt idx="106">
                  <c:v>44973</c:v>
                </c:pt>
                <c:pt idx="107">
                  <c:v>44980</c:v>
                </c:pt>
                <c:pt idx="108">
                  <c:v>44987</c:v>
                </c:pt>
                <c:pt idx="109">
                  <c:v>44994</c:v>
                </c:pt>
                <c:pt idx="110">
                  <c:v>45001</c:v>
                </c:pt>
                <c:pt idx="111">
                  <c:v>45008</c:v>
                </c:pt>
                <c:pt idx="112">
                  <c:v>45015</c:v>
                </c:pt>
                <c:pt idx="113">
                  <c:v>45022</c:v>
                </c:pt>
                <c:pt idx="114">
                  <c:v>45029</c:v>
                </c:pt>
                <c:pt idx="115">
                  <c:v>45036</c:v>
                </c:pt>
                <c:pt idx="116">
                  <c:v>45043</c:v>
                </c:pt>
                <c:pt idx="117">
                  <c:v>45050</c:v>
                </c:pt>
                <c:pt idx="118">
                  <c:v>45057</c:v>
                </c:pt>
                <c:pt idx="119">
                  <c:v>45064</c:v>
                </c:pt>
                <c:pt idx="120">
                  <c:v>45071</c:v>
                </c:pt>
                <c:pt idx="121">
                  <c:v>45078</c:v>
                </c:pt>
                <c:pt idx="122">
                  <c:v>45085</c:v>
                </c:pt>
                <c:pt idx="123">
                  <c:v>45092</c:v>
                </c:pt>
                <c:pt idx="124">
                  <c:v>45099</c:v>
                </c:pt>
                <c:pt idx="125">
                  <c:v>45106</c:v>
                </c:pt>
                <c:pt idx="126">
                  <c:v>45113</c:v>
                </c:pt>
                <c:pt idx="127">
                  <c:v>45120</c:v>
                </c:pt>
                <c:pt idx="128">
                  <c:v>45127</c:v>
                </c:pt>
                <c:pt idx="129">
                  <c:v>45134</c:v>
                </c:pt>
                <c:pt idx="130">
                  <c:v>45141</c:v>
                </c:pt>
                <c:pt idx="131">
                  <c:v>45148</c:v>
                </c:pt>
                <c:pt idx="132">
                  <c:v>45155</c:v>
                </c:pt>
                <c:pt idx="133">
                  <c:v>45162</c:v>
                </c:pt>
                <c:pt idx="134">
                  <c:v>45169</c:v>
                </c:pt>
                <c:pt idx="135">
                  <c:v>45176</c:v>
                </c:pt>
                <c:pt idx="136">
                  <c:v>45183</c:v>
                </c:pt>
                <c:pt idx="137">
                  <c:v>45190</c:v>
                </c:pt>
                <c:pt idx="138">
                  <c:v>45197</c:v>
                </c:pt>
                <c:pt idx="139">
                  <c:v>45204</c:v>
                </c:pt>
                <c:pt idx="140">
                  <c:v>45211</c:v>
                </c:pt>
                <c:pt idx="141">
                  <c:v>45218</c:v>
                </c:pt>
                <c:pt idx="142">
                  <c:v>45225</c:v>
                </c:pt>
                <c:pt idx="143">
                  <c:v>45232</c:v>
                </c:pt>
                <c:pt idx="144">
                  <c:v>45239</c:v>
                </c:pt>
                <c:pt idx="145">
                  <c:v>45246</c:v>
                </c:pt>
                <c:pt idx="146">
                  <c:v>45252</c:v>
                </c:pt>
                <c:pt idx="147">
                  <c:v>45260</c:v>
                </c:pt>
                <c:pt idx="148">
                  <c:v>45267</c:v>
                </c:pt>
                <c:pt idx="149">
                  <c:v>45274</c:v>
                </c:pt>
                <c:pt idx="150">
                  <c:v>45281</c:v>
                </c:pt>
                <c:pt idx="151">
                  <c:v>45288</c:v>
                </c:pt>
                <c:pt idx="152">
                  <c:v>45295</c:v>
                </c:pt>
                <c:pt idx="153">
                  <c:v>45302</c:v>
                </c:pt>
                <c:pt idx="154">
                  <c:v>45309</c:v>
                </c:pt>
                <c:pt idx="155">
                  <c:v>45316</c:v>
                </c:pt>
                <c:pt idx="156">
                  <c:v>45323</c:v>
                </c:pt>
                <c:pt idx="157">
                  <c:v>45330</c:v>
                </c:pt>
                <c:pt idx="158">
                  <c:v>45337</c:v>
                </c:pt>
                <c:pt idx="159">
                  <c:v>45344</c:v>
                </c:pt>
                <c:pt idx="160">
                  <c:v>45351</c:v>
                </c:pt>
                <c:pt idx="161">
                  <c:v>45358</c:v>
                </c:pt>
                <c:pt idx="162">
                  <c:v>45365</c:v>
                </c:pt>
                <c:pt idx="163">
                  <c:v>45372</c:v>
                </c:pt>
                <c:pt idx="164">
                  <c:v>45379</c:v>
                </c:pt>
                <c:pt idx="165">
                  <c:v>45386</c:v>
                </c:pt>
                <c:pt idx="166">
                  <c:v>45393</c:v>
                </c:pt>
                <c:pt idx="167">
                  <c:v>45400</c:v>
                </c:pt>
                <c:pt idx="168">
                  <c:v>45407</c:v>
                </c:pt>
                <c:pt idx="169">
                  <c:v>45414</c:v>
                </c:pt>
                <c:pt idx="170">
                  <c:v>45421</c:v>
                </c:pt>
                <c:pt idx="171">
                  <c:v>45428</c:v>
                </c:pt>
                <c:pt idx="172">
                  <c:v>45435</c:v>
                </c:pt>
                <c:pt idx="173">
                  <c:v>45442</c:v>
                </c:pt>
                <c:pt idx="174">
                  <c:v>45449</c:v>
                </c:pt>
                <c:pt idx="175">
                  <c:v>45456</c:v>
                </c:pt>
                <c:pt idx="176">
                  <c:v>45463</c:v>
                </c:pt>
                <c:pt idx="177">
                  <c:v>45470</c:v>
                </c:pt>
                <c:pt idx="178">
                  <c:v>45476</c:v>
                </c:pt>
                <c:pt idx="179">
                  <c:v>45484</c:v>
                </c:pt>
                <c:pt idx="180">
                  <c:v>45491</c:v>
                </c:pt>
                <c:pt idx="181">
                  <c:v>45498</c:v>
                </c:pt>
                <c:pt idx="182">
                  <c:v>45505</c:v>
                </c:pt>
                <c:pt idx="183">
                  <c:v>45512</c:v>
                </c:pt>
                <c:pt idx="184">
                  <c:v>45519</c:v>
                </c:pt>
                <c:pt idx="185">
                  <c:v>45526</c:v>
                </c:pt>
                <c:pt idx="186">
                  <c:v>45533</c:v>
                </c:pt>
                <c:pt idx="187">
                  <c:v>45540</c:v>
                </c:pt>
                <c:pt idx="188">
                  <c:v>45547</c:v>
                </c:pt>
                <c:pt idx="189">
                  <c:v>45554</c:v>
                </c:pt>
                <c:pt idx="190">
                  <c:v>45561</c:v>
                </c:pt>
                <c:pt idx="191">
                  <c:v>45568</c:v>
                </c:pt>
                <c:pt idx="192">
                  <c:v>45575</c:v>
                </c:pt>
                <c:pt idx="193">
                  <c:v>45582</c:v>
                </c:pt>
                <c:pt idx="194">
                  <c:v>45589</c:v>
                </c:pt>
                <c:pt idx="195">
                  <c:v>45596</c:v>
                </c:pt>
                <c:pt idx="196">
                  <c:v>45603</c:v>
                </c:pt>
                <c:pt idx="197">
                  <c:v>45610</c:v>
                </c:pt>
                <c:pt idx="198">
                  <c:v>45617</c:v>
                </c:pt>
                <c:pt idx="199">
                  <c:v>45623</c:v>
                </c:pt>
                <c:pt idx="200">
                  <c:v>45631</c:v>
                </c:pt>
                <c:pt idx="201">
                  <c:v>45638</c:v>
                </c:pt>
                <c:pt idx="202">
                  <c:v>45645</c:v>
                </c:pt>
                <c:pt idx="203">
                  <c:v>45652</c:v>
                </c:pt>
                <c:pt idx="204">
                  <c:v>45659</c:v>
                </c:pt>
                <c:pt idx="205">
                  <c:v>45666</c:v>
                </c:pt>
                <c:pt idx="206">
                  <c:v>45673</c:v>
                </c:pt>
                <c:pt idx="207">
                  <c:v>45680</c:v>
                </c:pt>
                <c:pt idx="208">
                  <c:v>45687</c:v>
                </c:pt>
                <c:pt idx="209">
                  <c:v>45694</c:v>
                </c:pt>
                <c:pt idx="210">
                  <c:v>45701</c:v>
                </c:pt>
                <c:pt idx="211">
                  <c:v>45708</c:v>
                </c:pt>
                <c:pt idx="212">
                  <c:v>45715</c:v>
                </c:pt>
                <c:pt idx="213">
                  <c:v>45722</c:v>
                </c:pt>
                <c:pt idx="214">
                  <c:v>45729</c:v>
                </c:pt>
                <c:pt idx="215">
                  <c:v>45736</c:v>
                </c:pt>
                <c:pt idx="216">
                  <c:v>45743</c:v>
                </c:pt>
                <c:pt idx="217">
                  <c:v>45750</c:v>
                </c:pt>
                <c:pt idx="218">
                  <c:v>45757</c:v>
                </c:pt>
                <c:pt idx="219">
                  <c:v>45764</c:v>
                </c:pt>
                <c:pt idx="220">
                  <c:v>45771</c:v>
                </c:pt>
                <c:pt idx="221">
                  <c:v>45778</c:v>
                </c:pt>
                <c:pt idx="222">
                  <c:v>45785</c:v>
                </c:pt>
                <c:pt idx="223">
                  <c:v>45792</c:v>
                </c:pt>
                <c:pt idx="224">
                  <c:v>45799</c:v>
                </c:pt>
                <c:pt idx="225">
                  <c:v>45806</c:v>
                </c:pt>
                <c:pt idx="226">
                  <c:v>45813</c:v>
                </c:pt>
                <c:pt idx="227">
                  <c:v>45820</c:v>
                </c:pt>
                <c:pt idx="228">
                  <c:v>45826</c:v>
                </c:pt>
                <c:pt idx="229">
                  <c:v>45834</c:v>
                </c:pt>
                <c:pt idx="230">
                  <c:v>45841</c:v>
                </c:pt>
                <c:pt idx="231">
                  <c:v>45848</c:v>
                </c:pt>
                <c:pt idx="232">
                  <c:v>45855</c:v>
                </c:pt>
                <c:pt idx="233">
                  <c:v>45862</c:v>
                </c:pt>
                <c:pt idx="234">
                  <c:v>45869</c:v>
                </c:pt>
                <c:pt idx="235">
                  <c:v>45876</c:v>
                </c:pt>
                <c:pt idx="236">
                  <c:v>45883</c:v>
                </c:pt>
                <c:pt idx="237">
                  <c:v>45890</c:v>
                </c:pt>
                <c:pt idx="238">
                  <c:v>45897</c:v>
                </c:pt>
                <c:pt idx="239">
                  <c:v>45904</c:v>
                </c:pt>
                <c:pt idx="240">
                  <c:v>45911</c:v>
                </c:pt>
                <c:pt idx="241">
                  <c:v>45918</c:v>
                </c:pt>
                <c:pt idx="242">
                  <c:v>45925</c:v>
                </c:pt>
                <c:pt idx="243">
                  <c:v>45932</c:v>
                </c:pt>
                <c:pt idx="244">
                  <c:v>45939</c:v>
                </c:pt>
                <c:pt idx="245">
                  <c:v>45946</c:v>
                </c:pt>
                <c:pt idx="246">
                  <c:v>45953</c:v>
                </c:pt>
                <c:pt idx="247">
                  <c:v>45960</c:v>
                </c:pt>
                <c:pt idx="248">
                  <c:v>45967</c:v>
                </c:pt>
                <c:pt idx="249">
                  <c:v>45974</c:v>
                </c:pt>
                <c:pt idx="250">
                  <c:v>45981</c:v>
                </c:pt>
                <c:pt idx="251">
                  <c:v>45987</c:v>
                </c:pt>
                <c:pt idx="252">
                  <c:v>45995</c:v>
                </c:pt>
                <c:pt idx="253">
                  <c:v>46002</c:v>
                </c:pt>
                <c:pt idx="254">
                  <c:v>46009</c:v>
                </c:pt>
                <c:pt idx="255">
                  <c:v>46015</c:v>
                </c:pt>
                <c:pt idx="256">
                  <c:v>46022</c:v>
                </c:pt>
                <c:pt idx="257">
                  <c:v>46030</c:v>
                </c:pt>
                <c:pt idx="258">
                  <c:v>46037</c:v>
                </c:pt>
                <c:pt idx="259">
                  <c:v>46044</c:v>
                </c:pt>
                <c:pt idx="260">
                  <c:v>46051</c:v>
                </c:pt>
              </c:numCache>
            </c:numRef>
          </c:cat>
          <c:val>
            <c:numRef>
              <c:f>Sheet1!$D$2:$D$262</c:f>
              <c:numCache>
                <c:formatCode>0.00</c:formatCode>
                <c:ptCount val="261"/>
                <c:pt idx="0">
                  <c:v>2.73</c:v>
                </c:pt>
                <c:pt idx="1">
                  <c:v>2.73</c:v>
                </c:pt>
                <c:pt idx="2">
                  <c:v>2.81</c:v>
                </c:pt>
                <c:pt idx="3">
                  <c:v>2.97</c:v>
                </c:pt>
                <c:pt idx="4">
                  <c:v>3.02</c:v>
                </c:pt>
                <c:pt idx="5">
                  <c:v>3.05</c:v>
                </c:pt>
                <c:pt idx="6">
                  <c:v>3.09</c:v>
                </c:pt>
                <c:pt idx="7">
                  <c:v>3.17</c:v>
                </c:pt>
                <c:pt idx="8">
                  <c:v>3.18</c:v>
                </c:pt>
                <c:pt idx="9">
                  <c:v>3.13</c:v>
                </c:pt>
                <c:pt idx="10">
                  <c:v>3.04</c:v>
                </c:pt>
                <c:pt idx="11">
                  <c:v>2.97</c:v>
                </c:pt>
                <c:pt idx="12">
                  <c:v>2.98</c:v>
                </c:pt>
                <c:pt idx="13">
                  <c:v>2.96</c:v>
                </c:pt>
                <c:pt idx="14">
                  <c:v>2.94</c:v>
                </c:pt>
                <c:pt idx="15">
                  <c:v>3</c:v>
                </c:pt>
                <c:pt idx="16">
                  <c:v>2.95</c:v>
                </c:pt>
                <c:pt idx="17">
                  <c:v>2.99</c:v>
                </c:pt>
                <c:pt idx="18">
                  <c:v>2.96</c:v>
                </c:pt>
                <c:pt idx="19">
                  <c:v>2.93</c:v>
                </c:pt>
                <c:pt idx="20">
                  <c:v>3.02</c:v>
                </c:pt>
                <c:pt idx="21">
                  <c:v>2.98</c:v>
                </c:pt>
                <c:pt idx="22">
                  <c:v>2.9</c:v>
                </c:pt>
                <c:pt idx="23">
                  <c:v>2.88</c:v>
                </c:pt>
                <c:pt idx="24">
                  <c:v>2.78</c:v>
                </c:pt>
                <c:pt idx="25">
                  <c:v>2.8</c:v>
                </c:pt>
                <c:pt idx="26">
                  <c:v>2.77</c:v>
                </c:pt>
                <c:pt idx="27">
                  <c:v>2.87</c:v>
                </c:pt>
                <c:pt idx="28">
                  <c:v>2.86</c:v>
                </c:pt>
                <c:pt idx="29">
                  <c:v>2.87</c:v>
                </c:pt>
                <c:pt idx="30">
                  <c:v>2.87</c:v>
                </c:pt>
                <c:pt idx="31">
                  <c:v>2.88</c:v>
                </c:pt>
                <c:pt idx="32">
                  <c:v>2.86</c:v>
                </c:pt>
                <c:pt idx="33">
                  <c:v>2.88</c:v>
                </c:pt>
                <c:pt idx="34">
                  <c:v>3.01</c:v>
                </c:pt>
                <c:pt idx="35">
                  <c:v>2.99</c:v>
                </c:pt>
                <c:pt idx="36">
                  <c:v>3.05</c:v>
                </c:pt>
                <c:pt idx="37">
                  <c:v>3.09</c:v>
                </c:pt>
                <c:pt idx="38">
                  <c:v>3.14</c:v>
                </c:pt>
                <c:pt idx="39">
                  <c:v>3.09</c:v>
                </c:pt>
                <c:pt idx="40">
                  <c:v>2.98</c:v>
                </c:pt>
                <c:pt idx="41">
                  <c:v>3.1</c:v>
                </c:pt>
                <c:pt idx="42">
                  <c:v>3.1</c:v>
                </c:pt>
                <c:pt idx="43">
                  <c:v>3.11</c:v>
                </c:pt>
                <c:pt idx="44">
                  <c:v>3.1</c:v>
                </c:pt>
                <c:pt idx="45">
                  <c:v>3.12</c:v>
                </c:pt>
                <c:pt idx="46">
                  <c:v>3.05</c:v>
                </c:pt>
                <c:pt idx="47">
                  <c:v>3.11</c:v>
                </c:pt>
                <c:pt idx="48">
                  <c:v>3.22</c:v>
                </c:pt>
                <c:pt idx="49">
                  <c:v>3.45</c:v>
                </c:pt>
                <c:pt idx="50">
                  <c:v>3.56</c:v>
                </c:pt>
                <c:pt idx="51">
                  <c:v>3.55</c:v>
                </c:pt>
                <c:pt idx="52">
                  <c:v>3.55</c:v>
                </c:pt>
                <c:pt idx="53">
                  <c:v>3.69</c:v>
                </c:pt>
                <c:pt idx="54">
                  <c:v>3.92</c:v>
                </c:pt>
                <c:pt idx="55">
                  <c:v>3.89</c:v>
                </c:pt>
                <c:pt idx="56">
                  <c:v>3.76</c:v>
                </c:pt>
                <c:pt idx="57">
                  <c:v>3.85</c:v>
                </c:pt>
                <c:pt idx="58">
                  <c:v>4.16</c:v>
                </c:pt>
                <c:pt idx="59">
                  <c:v>4.42</c:v>
                </c:pt>
                <c:pt idx="60">
                  <c:v>4.67</c:v>
                </c:pt>
                <c:pt idx="61">
                  <c:v>4.72</c:v>
                </c:pt>
                <c:pt idx="62">
                  <c:v>5</c:v>
                </c:pt>
                <c:pt idx="63">
                  <c:v>5.1100000000000003</c:v>
                </c:pt>
                <c:pt idx="64">
                  <c:v>5.0999999999999996</c:v>
                </c:pt>
                <c:pt idx="65">
                  <c:v>5.27</c:v>
                </c:pt>
                <c:pt idx="66">
                  <c:v>5.3</c:v>
                </c:pt>
                <c:pt idx="67">
                  <c:v>5.25</c:v>
                </c:pt>
                <c:pt idx="68">
                  <c:v>5.0999999999999996</c:v>
                </c:pt>
                <c:pt idx="69">
                  <c:v>5.09</c:v>
                </c:pt>
                <c:pt idx="70">
                  <c:v>5.23</c:v>
                </c:pt>
                <c:pt idx="71">
                  <c:v>5.78</c:v>
                </c:pt>
                <c:pt idx="72">
                  <c:v>5.81</c:v>
                </c:pt>
                <c:pt idx="73">
                  <c:v>5.7</c:v>
                </c:pt>
                <c:pt idx="74">
                  <c:v>5.3</c:v>
                </c:pt>
                <c:pt idx="75">
                  <c:v>5.51</c:v>
                </c:pt>
                <c:pt idx="76">
                  <c:v>5.54</c:v>
                </c:pt>
                <c:pt idx="77">
                  <c:v>5.3</c:v>
                </c:pt>
                <c:pt idx="78">
                  <c:v>4.99</c:v>
                </c:pt>
                <c:pt idx="79">
                  <c:v>5.22</c:v>
                </c:pt>
                <c:pt idx="80">
                  <c:v>5.13</c:v>
                </c:pt>
                <c:pt idx="81">
                  <c:v>5.55</c:v>
                </c:pt>
                <c:pt idx="82">
                  <c:v>5.66</c:v>
                </c:pt>
                <c:pt idx="83">
                  <c:v>5.89</c:v>
                </c:pt>
                <c:pt idx="84">
                  <c:v>6.02</c:v>
                </c:pt>
                <c:pt idx="85">
                  <c:v>6.29</c:v>
                </c:pt>
                <c:pt idx="86">
                  <c:v>6.7</c:v>
                </c:pt>
                <c:pt idx="87">
                  <c:v>6.66</c:v>
                </c:pt>
                <c:pt idx="88">
                  <c:v>6.92</c:v>
                </c:pt>
                <c:pt idx="89">
                  <c:v>6.94</c:v>
                </c:pt>
                <c:pt idx="90">
                  <c:v>7.08</c:v>
                </c:pt>
                <c:pt idx="91">
                  <c:v>6.95</c:v>
                </c:pt>
                <c:pt idx="92">
                  <c:v>7.08</c:v>
                </c:pt>
                <c:pt idx="93">
                  <c:v>6.61</c:v>
                </c:pt>
                <c:pt idx="94">
                  <c:v>6.58</c:v>
                </c:pt>
                <c:pt idx="95">
                  <c:v>6.49</c:v>
                </c:pt>
                <c:pt idx="96">
                  <c:v>6.33</c:v>
                </c:pt>
                <c:pt idx="97">
                  <c:v>6.31</c:v>
                </c:pt>
                <c:pt idx="98">
                  <c:v>6.27</c:v>
                </c:pt>
                <c:pt idx="99">
                  <c:v>6.42</c:v>
                </c:pt>
                <c:pt idx="100">
                  <c:v>6.48</c:v>
                </c:pt>
                <c:pt idx="101">
                  <c:v>6.33</c:v>
                </c:pt>
                <c:pt idx="102">
                  <c:v>6.15</c:v>
                </c:pt>
                <c:pt idx="103">
                  <c:v>6.13</c:v>
                </c:pt>
                <c:pt idx="104">
                  <c:v>6.09</c:v>
                </c:pt>
                <c:pt idx="105">
                  <c:v>6.12</c:v>
                </c:pt>
                <c:pt idx="106">
                  <c:v>6.32</c:v>
                </c:pt>
                <c:pt idx="107">
                  <c:v>6.5</c:v>
                </c:pt>
                <c:pt idx="108">
                  <c:v>6.65</c:v>
                </c:pt>
                <c:pt idx="109">
                  <c:v>6.73</c:v>
                </c:pt>
                <c:pt idx="110">
                  <c:v>6.6</c:v>
                </c:pt>
                <c:pt idx="111">
                  <c:v>6.42</c:v>
                </c:pt>
                <c:pt idx="112">
                  <c:v>6.32</c:v>
                </c:pt>
                <c:pt idx="113">
                  <c:v>6.28</c:v>
                </c:pt>
                <c:pt idx="114">
                  <c:v>6.27</c:v>
                </c:pt>
                <c:pt idx="115">
                  <c:v>6.39</c:v>
                </c:pt>
                <c:pt idx="116">
                  <c:v>6.43</c:v>
                </c:pt>
                <c:pt idx="117">
                  <c:v>6.39</c:v>
                </c:pt>
                <c:pt idx="118">
                  <c:v>6.35</c:v>
                </c:pt>
                <c:pt idx="119">
                  <c:v>6.39</c:v>
                </c:pt>
                <c:pt idx="120">
                  <c:v>6.57</c:v>
                </c:pt>
                <c:pt idx="121">
                  <c:v>6.79</c:v>
                </c:pt>
                <c:pt idx="122">
                  <c:v>6.71</c:v>
                </c:pt>
                <c:pt idx="123">
                  <c:v>6.69</c:v>
                </c:pt>
                <c:pt idx="124">
                  <c:v>6.67</c:v>
                </c:pt>
                <c:pt idx="125">
                  <c:v>6.71</c:v>
                </c:pt>
                <c:pt idx="126">
                  <c:v>6.81</c:v>
                </c:pt>
                <c:pt idx="127">
                  <c:v>6.96</c:v>
                </c:pt>
                <c:pt idx="128">
                  <c:v>6.78</c:v>
                </c:pt>
                <c:pt idx="129">
                  <c:v>6.81</c:v>
                </c:pt>
                <c:pt idx="130">
                  <c:v>6.9</c:v>
                </c:pt>
                <c:pt idx="131">
                  <c:v>6.96</c:v>
                </c:pt>
                <c:pt idx="132">
                  <c:v>7.09</c:v>
                </c:pt>
                <c:pt idx="133">
                  <c:v>7.23</c:v>
                </c:pt>
                <c:pt idx="134">
                  <c:v>7.18</c:v>
                </c:pt>
                <c:pt idx="135">
                  <c:v>7.12</c:v>
                </c:pt>
                <c:pt idx="136">
                  <c:v>7.18</c:v>
                </c:pt>
                <c:pt idx="137">
                  <c:v>7.19</c:v>
                </c:pt>
                <c:pt idx="138">
                  <c:v>7.31</c:v>
                </c:pt>
                <c:pt idx="139">
                  <c:v>7.49</c:v>
                </c:pt>
                <c:pt idx="140">
                  <c:v>7.57</c:v>
                </c:pt>
                <c:pt idx="141">
                  <c:v>7.63</c:v>
                </c:pt>
                <c:pt idx="142">
                  <c:v>7.79</c:v>
                </c:pt>
                <c:pt idx="143">
                  <c:v>7.76</c:v>
                </c:pt>
                <c:pt idx="144">
                  <c:v>7.5</c:v>
                </c:pt>
                <c:pt idx="145">
                  <c:v>7.44</c:v>
                </c:pt>
                <c:pt idx="146">
                  <c:v>7.29</c:v>
                </c:pt>
                <c:pt idx="147">
                  <c:v>7.22</c:v>
                </c:pt>
                <c:pt idx="148">
                  <c:v>7.03</c:v>
                </c:pt>
                <c:pt idx="149">
                  <c:v>6.95</c:v>
                </c:pt>
                <c:pt idx="150">
                  <c:v>6.67</c:v>
                </c:pt>
                <c:pt idx="151">
                  <c:v>6.61</c:v>
                </c:pt>
                <c:pt idx="152">
                  <c:v>6.62</c:v>
                </c:pt>
                <c:pt idx="153">
                  <c:v>6.66</c:v>
                </c:pt>
                <c:pt idx="154">
                  <c:v>6.6</c:v>
                </c:pt>
                <c:pt idx="155">
                  <c:v>6.69</c:v>
                </c:pt>
                <c:pt idx="156">
                  <c:v>6.63</c:v>
                </c:pt>
                <c:pt idx="157">
                  <c:v>6.64</c:v>
                </c:pt>
                <c:pt idx="158">
                  <c:v>6.77</c:v>
                </c:pt>
                <c:pt idx="159">
                  <c:v>6.9</c:v>
                </c:pt>
                <c:pt idx="160">
                  <c:v>6.94</c:v>
                </c:pt>
                <c:pt idx="161">
                  <c:v>6.88</c:v>
                </c:pt>
                <c:pt idx="162">
                  <c:v>6.74</c:v>
                </c:pt>
                <c:pt idx="163">
                  <c:v>6.87</c:v>
                </c:pt>
                <c:pt idx="164">
                  <c:v>6.79</c:v>
                </c:pt>
                <c:pt idx="165">
                  <c:v>6.82</c:v>
                </c:pt>
                <c:pt idx="166">
                  <c:v>6.88</c:v>
                </c:pt>
                <c:pt idx="167">
                  <c:v>7.1</c:v>
                </c:pt>
                <c:pt idx="168">
                  <c:v>7.17</c:v>
                </c:pt>
                <c:pt idx="169">
                  <c:v>7.22</c:v>
                </c:pt>
                <c:pt idx="170">
                  <c:v>7.09</c:v>
                </c:pt>
                <c:pt idx="171">
                  <c:v>7.02</c:v>
                </c:pt>
                <c:pt idx="172">
                  <c:v>6.94</c:v>
                </c:pt>
                <c:pt idx="173">
                  <c:v>7.03</c:v>
                </c:pt>
                <c:pt idx="174">
                  <c:v>6.99</c:v>
                </c:pt>
                <c:pt idx="175">
                  <c:v>6.95</c:v>
                </c:pt>
                <c:pt idx="176">
                  <c:v>6.87</c:v>
                </c:pt>
                <c:pt idx="177">
                  <c:v>6.86</c:v>
                </c:pt>
                <c:pt idx="178">
                  <c:v>6.95</c:v>
                </c:pt>
                <c:pt idx="179">
                  <c:v>6.89</c:v>
                </c:pt>
                <c:pt idx="180">
                  <c:v>6.77</c:v>
                </c:pt>
                <c:pt idx="181">
                  <c:v>6.78</c:v>
                </c:pt>
                <c:pt idx="182">
                  <c:v>6.73</c:v>
                </c:pt>
                <c:pt idx="183">
                  <c:v>6.47</c:v>
                </c:pt>
                <c:pt idx="184">
                  <c:v>6.49</c:v>
                </c:pt>
                <c:pt idx="185">
                  <c:v>6.46</c:v>
                </c:pt>
                <c:pt idx="186">
                  <c:v>6.35</c:v>
                </c:pt>
                <c:pt idx="187">
                  <c:v>6.35</c:v>
                </c:pt>
                <c:pt idx="188">
                  <c:v>6.2</c:v>
                </c:pt>
                <c:pt idx="189">
                  <c:v>6.09</c:v>
                </c:pt>
                <c:pt idx="190">
                  <c:v>6.08</c:v>
                </c:pt>
                <c:pt idx="191">
                  <c:v>6.12</c:v>
                </c:pt>
                <c:pt idx="192">
                  <c:v>6.32</c:v>
                </c:pt>
                <c:pt idx="193">
                  <c:v>6.44</c:v>
                </c:pt>
                <c:pt idx="194">
                  <c:v>6.54</c:v>
                </c:pt>
                <c:pt idx="195">
                  <c:v>6.72</c:v>
                </c:pt>
                <c:pt idx="196">
                  <c:v>6.79</c:v>
                </c:pt>
                <c:pt idx="197">
                  <c:v>6.78</c:v>
                </c:pt>
                <c:pt idx="198">
                  <c:v>6.84</c:v>
                </c:pt>
                <c:pt idx="199">
                  <c:v>6.81</c:v>
                </c:pt>
                <c:pt idx="200">
                  <c:v>6.69</c:v>
                </c:pt>
                <c:pt idx="201">
                  <c:v>6.6</c:v>
                </c:pt>
                <c:pt idx="202">
                  <c:v>6.72</c:v>
                </c:pt>
                <c:pt idx="203">
                  <c:v>6.85</c:v>
                </c:pt>
                <c:pt idx="204">
                  <c:v>6.91</c:v>
                </c:pt>
                <c:pt idx="205">
                  <c:v>6.93</c:v>
                </c:pt>
                <c:pt idx="206">
                  <c:v>7.04</c:v>
                </c:pt>
                <c:pt idx="207">
                  <c:v>6.96</c:v>
                </c:pt>
                <c:pt idx="208">
                  <c:v>6.95</c:v>
                </c:pt>
                <c:pt idx="209">
                  <c:v>6.89</c:v>
                </c:pt>
                <c:pt idx="210">
                  <c:v>6.87</c:v>
                </c:pt>
                <c:pt idx="211">
                  <c:v>6.85</c:v>
                </c:pt>
                <c:pt idx="212">
                  <c:v>6.76</c:v>
                </c:pt>
                <c:pt idx="213">
                  <c:v>6.63</c:v>
                </c:pt>
                <c:pt idx="214">
                  <c:v>6.65</c:v>
                </c:pt>
                <c:pt idx="215">
                  <c:v>6.67</c:v>
                </c:pt>
                <c:pt idx="216">
                  <c:v>6.65</c:v>
                </c:pt>
                <c:pt idx="217">
                  <c:v>6.64</c:v>
                </c:pt>
                <c:pt idx="218">
                  <c:v>6.62</c:v>
                </c:pt>
                <c:pt idx="219">
                  <c:v>6.83</c:v>
                </c:pt>
                <c:pt idx="220">
                  <c:v>6.81</c:v>
                </c:pt>
                <c:pt idx="221">
                  <c:v>6.76</c:v>
                </c:pt>
                <c:pt idx="222">
                  <c:v>6.76</c:v>
                </c:pt>
                <c:pt idx="223">
                  <c:v>6.81</c:v>
                </c:pt>
                <c:pt idx="224">
                  <c:v>6.86</c:v>
                </c:pt>
                <c:pt idx="225">
                  <c:v>6.89</c:v>
                </c:pt>
                <c:pt idx="226">
                  <c:v>6.85</c:v>
                </c:pt>
                <c:pt idx="227">
                  <c:v>6.84</c:v>
                </c:pt>
                <c:pt idx="228">
                  <c:v>6.81</c:v>
                </c:pt>
                <c:pt idx="229">
                  <c:v>6.77</c:v>
                </c:pt>
                <c:pt idx="230">
                  <c:v>6.67</c:v>
                </c:pt>
                <c:pt idx="231">
                  <c:v>6.72</c:v>
                </c:pt>
                <c:pt idx="232">
                  <c:v>6.75</c:v>
                </c:pt>
                <c:pt idx="233">
                  <c:v>6.74</c:v>
                </c:pt>
                <c:pt idx="234">
                  <c:v>6.72</c:v>
                </c:pt>
                <c:pt idx="235">
                  <c:v>6.63</c:v>
                </c:pt>
                <c:pt idx="236">
                  <c:v>6.58</c:v>
                </c:pt>
                <c:pt idx="237">
                  <c:v>6.58</c:v>
                </c:pt>
                <c:pt idx="238">
                  <c:v>6.56</c:v>
                </c:pt>
                <c:pt idx="239">
                  <c:v>6.5</c:v>
                </c:pt>
                <c:pt idx="240">
                  <c:v>6.35</c:v>
                </c:pt>
                <c:pt idx="241">
                  <c:v>6.26</c:v>
                </c:pt>
                <c:pt idx="242">
                  <c:v>6.3</c:v>
                </c:pt>
                <c:pt idx="243">
                  <c:v>6.34</c:v>
                </c:pt>
                <c:pt idx="244">
                  <c:v>6.3</c:v>
                </c:pt>
                <c:pt idx="245">
                  <c:v>6.27</c:v>
                </c:pt>
                <c:pt idx="246">
                  <c:v>6.19</c:v>
                </c:pt>
                <c:pt idx="247">
                  <c:v>6.17</c:v>
                </c:pt>
                <c:pt idx="248">
                  <c:v>6.22</c:v>
                </c:pt>
                <c:pt idx="249">
                  <c:v>6.24</c:v>
                </c:pt>
                <c:pt idx="250">
                  <c:v>6.26</c:v>
                </c:pt>
                <c:pt idx="251">
                  <c:v>6.23</c:v>
                </c:pt>
                <c:pt idx="252">
                  <c:v>6.19</c:v>
                </c:pt>
                <c:pt idx="253">
                  <c:v>6.22</c:v>
                </c:pt>
                <c:pt idx="254">
                  <c:v>6.21</c:v>
                </c:pt>
                <c:pt idx="255">
                  <c:v>6.18</c:v>
                </c:pt>
                <c:pt idx="256">
                  <c:v>6.15</c:v>
                </c:pt>
                <c:pt idx="257">
                  <c:v>6.16</c:v>
                </c:pt>
                <c:pt idx="258">
                  <c:v>6.06</c:v>
                </c:pt>
                <c:pt idx="259">
                  <c:v>6.09</c:v>
                </c:pt>
                <c:pt idx="260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15-4A25-BF0D-95B0B681F8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10-year Yield on US Treasury</c:v>
                </c:pt>
              </c:strCache>
            </c:strRef>
          </c:tx>
          <c:spPr>
            <a:ln w="539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Sheet1!$A$2:$A$262</c:f>
              <c:numCache>
                <c:formatCode>yyyy</c:formatCode>
                <c:ptCount val="261"/>
                <c:pt idx="0">
                  <c:v>44231</c:v>
                </c:pt>
                <c:pt idx="1">
                  <c:v>44238</c:v>
                </c:pt>
                <c:pt idx="2">
                  <c:v>44245</c:v>
                </c:pt>
                <c:pt idx="3">
                  <c:v>44252</c:v>
                </c:pt>
                <c:pt idx="4">
                  <c:v>44259</c:v>
                </c:pt>
                <c:pt idx="5">
                  <c:v>44266</c:v>
                </c:pt>
                <c:pt idx="6">
                  <c:v>44273</c:v>
                </c:pt>
                <c:pt idx="7">
                  <c:v>44280</c:v>
                </c:pt>
                <c:pt idx="8">
                  <c:v>44287</c:v>
                </c:pt>
                <c:pt idx="9">
                  <c:v>44294</c:v>
                </c:pt>
                <c:pt idx="10">
                  <c:v>44301</c:v>
                </c:pt>
                <c:pt idx="11">
                  <c:v>44308</c:v>
                </c:pt>
                <c:pt idx="12">
                  <c:v>44315</c:v>
                </c:pt>
                <c:pt idx="13">
                  <c:v>44322</c:v>
                </c:pt>
                <c:pt idx="14">
                  <c:v>44329</c:v>
                </c:pt>
                <c:pt idx="15">
                  <c:v>44336</c:v>
                </c:pt>
                <c:pt idx="16">
                  <c:v>44343</c:v>
                </c:pt>
                <c:pt idx="17">
                  <c:v>44350</c:v>
                </c:pt>
                <c:pt idx="18">
                  <c:v>44357</c:v>
                </c:pt>
                <c:pt idx="19">
                  <c:v>44364</c:v>
                </c:pt>
                <c:pt idx="20">
                  <c:v>44371</c:v>
                </c:pt>
                <c:pt idx="21">
                  <c:v>44378</c:v>
                </c:pt>
                <c:pt idx="22">
                  <c:v>44385</c:v>
                </c:pt>
                <c:pt idx="23">
                  <c:v>44392</c:v>
                </c:pt>
                <c:pt idx="24">
                  <c:v>44399</c:v>
                </c:pt>
                <c:pt idx="25">
                  <c:v>44406</c:v>
                </c:pt>
                <c:pt idx="26">
                  <c:v>44413</c:v>
                </c:pt>
                <c:pt idx="27">
                  <c:v>44420</c:v>
                </c:pt>
                <c:pt idx="28">
                  <c:v>44427</c:v>
                </c:pt>
                <c:pt idx="29">
                  <c:v>44434</c:v>
                </c:pt>
                <c:pt idx="30">
                  <c:v>44441</c:v>
                </c:pt>
                <c:pt idx="31">
                  <c:v>44448</c:v>
                </c:pt>
                <c:pt idx="32">
                  <c:v>44455</c:v>
                </c:pt>
                <c:pt idx="33">
                  <c:v>44462</c:v>
                </c:pt>
                <c:pt idx="34">
                  <c:v>44469</c:v>
                </c:pt>
                <c:pt idx="35">
                  <c:v>44476</c:v>
                </c:pt>
                <c:pt idx="36">
                  <c:v>44483</c:v>
                </c:pt>
                <c:pt idx="37">
                  <c:v>44490</c:v>
                </c:pt>
                <c:pt idx="38">
                  <c:v>44497</c:v>
                </c:pt>
                <c:pt idx="39">
                  <c:v>44504</c:v>
                </c:pt>
                <c:pt idx="40">
                  <c:v>44510</c:v>
                </c:pt>
                <c:pt idx="41">
                  <c:v>44518</c:v>
                </c:pt>
                <c:pt idx="42">
                  <c:v>44524</c:v>
                </c:pt>
                <c:pt idx="43">
                  <c:v>44532</c:v>
                </c:pt>
                <c:pt idx="44">
                  <c:v>44539</c:v>
                </c:pt>
                <c:pt idx="45">
                  <c:v>44546</c:v>
                </c:pt>
                <c:pt idx="46">
                  <c:v>44553</c:v>
                </c:pt>
                <c:pt idx="47">
                  <c:v>44560</c:v>
                </c:pt>
                <c:pt idx="48">
                  <c:v>44567</c:v>
                </c:pt>
                <c:pt idx="49">
                  <c:v>44574</c:v>
                </c:pt>
                <c:pt idx="50">
                  <c:v>44581</c:v>
                </c:pt>
                <c:pt idx="51">
                  <c:v>44588</c:v>
                </c:pt>
                <c:pt idx="52">
                  <c:v>44595</c:v>
                </c:pt>
                <c:pt idx="53">
                  <c:v>44602</c:v>
                </c:pt>
                <c:pt idx="54">
                  <c:v>44609</c:v>
                </c:pt>
                <c:pt idx="55">
                  <c:v>44616</c:v>
                </c:pt>
                <c:pt idx="56">
                  <c:v>44623</c:v>
                </c:pt>
                <c:pt idx="57">
                  <c:v>44630</c:v>
                </c:pt>
                <c:pt idx="58">
                  <c:v>44637</c:v>
                </c:pt>
                <c:pt idx="59">
                  <c:v>44644</c:v>
                </c:pt>
                <c:pt idx="60">
                  <c:v>44651</c:v>
                </c:pt>
                <c:pt idx="61">
                  <c:v>44658</c:v>
                </c:pt>
                <c:pt idx="62">
                  <c:v>44665</c:v>
                </c:pt>
                <c:pt idx="63">
                  <c:v>44672</c:v>
                </c:pt>
                <c:pt idx="64">
                  <c:v>44679</c:v>
                </c:pt>
                <c:pt idx="65">
                  <c:v>44686</c:v>
                </c:pt>
                <c:pt idx="66">
                  <c:v>44693</c:v>
                </c:pt>
                <c:pt idx="67">
                  <c:v>44700</c:v>
                </c:pt>
                <c:pt idx="68">
                  <c:v>44707</c:v>
                </c:pt>
                <c:pt idx="69">
                  <c:v>44714</c:v>
                </c:pt>
                <c:pt idx="70">
                  <c:v>44721</c:v>
                </c:pt>
                <c:pt idx="71">
                  <c:v>44728</c:v>
                </c:pt>
                <c:pt idx="72">
                  <c:v>44735</c:v>
                </c:pt>
                <c:pt idx="73">
                  <c:v>44742</c:v>
                </c:pt>
                <c:pt idx="74">
                  <c:v>44749</c:v>
                </c:pt>
                <c:pt idx="75">
                  <c:v>44756</c:v>
                </c:pt>
                <c:pt idx="76">
                  <c:v>44763</c:v>
                </c:pt>
                <c:pt idx="77">
                  <c:v>44770</c:v>
                </c:pt>
                <c:pt idx="78">
                  <c:v>44777</c:v>
                </c:pt>
                <c:pt idx="79">
                  <c:v>44784</c:v>
                </c:pt>
                <c:pt idx="80">
                  <c:v>44791</c:v>
                </c:pt>
                <c:pt idx="81">
                  <c:v>44798</c:v>
                </c:pt>
                <c:pt idx="82">
                  <c:v>44805</c:v>
                </c:pt>
                <c:pt idx="83">
                  <c:v>44812</c:v>
                </c:pt>
                <c:pt idx="84">
                  <c:v>44819</c:v>
                </c:pt>
                <c:pt idx="85">
                  <c:v>44826</c:v>
                </c:pt>
                <c:pt idx="86">
                  <c:v>44833</c:v>
                </c:pt>
                <c:pt idx="87">
                  <c:v>44840</c:v>
                </c:pt>
                <c:pt idx="88">
                  <c:v>44847</c:v>
                </c:pt>
                <c:pt idx="89">
                  <c:v>44854</c:v>
                </c:pt>
                <c:pt idx="90">
                  <c:v>44861</c:v>
                </c:pt>
                <c:pt idx="91">
                  <c:v>44868</c:v>
                </c:pt>
                <c:pt idx="92">
                  <c:v>44875</c:v>
                </c:pt>
                <c:pt idx="93">
                  <c:v>44882</c:v>
                </c:pt>
                <c:pt idx="94">
                  <c:v>44888</c:v>
                </c:pt>
                <c:pt idx="95">
                  <c:v>44896</c:v>
                </c:pt>
                <c:pt idx="96">
                  <c:v>44903</c:v>
                </c:pt>
                <c:pt idx="97">
                  <c:v>44910</c:v>
                </c:pt>
                <c:pt idx="98">
                  <c:v>44917</c:v>
                </c:pt>
                <c:pt idx="99">
                  <c:v>44924</c:v>
                </c:pt>
                <c:pt idx="100">
                  <c:v>44931</c:v>
                </c:pt>
                <c:pt idx="101">
                  <c:v>44938</c:v>
                </c:pt>
                <c:pt idx="102">
                  <c:v>44945</c:v>
                </c:pt>
                <c:pt idx="103">
                  <c:v>44952</c:v>
                </c:pt>
                <c:pt idx="104">
                  <c:v>44959</c:v>
                </c:pt>
                <c:pt idx="105">
                  <c:v>44966</c:v>
                </c:pt>
                <c:pt idx="106">
                  <c:v>44973</c:v>
                </c:pt>
                <c:pt idx="107">
                  <c:v>44980</c:v>
                </c:pt>
                <c:pt idx="108">
                  <c:v>44987</c:v>
                </c:pt>
                <c:pt idx="109">
                  <c:v>44994</c:v>
                </c:pt>
                <c:pt idx="110">
                  <c:v>45001</c:v>
                </c:pt>
                <c:pt idx="111">
                  <c:v>45008</c:v>
                </c:pt>
                <c:pt idx="112">
                  <c:v>45015</c:v>
                </c:pt>
                <c:pt idx="113">
                  <c:v>45022</c:v>
                </c:pt>
                <c:pt idx="114">
                  <c:v>45029</c:v>
                </c:pt>
                <c:pt idx="115">
                  <c:v>45036</c:v>
                </c:pt>
                <c:pt idx="116">
                  <c:v>45043</c:v>
                </c:pt>
                <c:pt idx="117">
                  <c:v>45050</c:v>
                </c:pt>
                <c:pt idx="118">
                  <c:v>45057</c:v>
                </c:pt>
                <c:pt idx="119">
                  <c:v>45064</c:v>
                </c:pt>
                <c:pt idx="120">
                  <c:v>45071</c:v>
                </c:pt>
                <c:pt idx="121">
                  <c:v>45078</c:v>
                </c:pt>
                <c:pt idx="122">
                  <c:v>45085</c:v>
                </c:pt>
                <c:pt idx="123">
                  <c:v>45092</c:v>
                </c:pt>
                <c:pt idx="124">
                  <c:v>45099</c:v>
                </c:pt>
                <c:pt idx="125">
                  <c:v>45106</c:v>
                </c:pt>
                <c:pt idx="126">
                  <c:v>45113</c:v>
                </c:pt>
                <c:pt idx="127">
                  <c:v>45120</c:v>
                </c:pt>
                <c:pt idx="128">
                  <c:v>45127</c:v>
                </c:pt>
                <c:pt idx="129">
                  <c:v>45134</c:v>
                </c:pt>
                <c:pt idx="130">
                  <c:v>45141</c:v>
                </c:pt>
                <c:pt idx="131">
                  <c:v>45148</c:v>
                </c:pt>
                <c:pt idx="132">
                  <c:v>45155</c:v>
                </c:pt>
                <c:pt idx="133">
                  <c:v>45162</c:v>
                </c:pt>
                <c:pt idx="134">
                  <c:v>45169</c:v>
                </c:pt>
                <c:pt idx="135">
                  <c:v>45176</c:v>
                </c:pt>
                <c:pt idx="136">
                  <c:v>45183</c:v>
                </c:pt>
                <c:pt idx="137">
                  <c:v>45190</c:v>
                </c:pt>
                <c:pt idx="138">
                  <c:v>45197</c:v>
                </c:pt>
                <c:pt idx="139">
                  <c:v>45204</c:v>
                </c:pt>
                <c:pt idx="140">
                  <c:v>45211</c:v>
                </c:pt>
                <c:pt idx="141">
                  <c:v>45218</c:v>
                </c:pt>
                <c:pt idx="142">
                  <c:v>45225</c:v>
                </c:pt>
                <c:pt idx="143">
                  <c:v>45232</c:v>
                </c:pt>
                <c:pt idx="144">
                  <c:v>45239</c:v>
                </c:pt>
                <c:pt idx="145">
                  <c:v>45246</c:v>
                </c:pt>
                <c:pt idx="146">
                  <c:v>45252</c:v>
                </c:pt>
                <c:pt idx="147">
                  <c:v>45260</c:v>
                </c:pt>
                <c:pt idx="148">
                  <c:v>45267</c:v>
                </c:pt>
                <c:pt idx="149">
                  <c:v>45274</c:v>
                </c:pt>
                <c:pt idx="150">
                  <c:v>45281</c:v>
                </c:pt>
                <c:pt idx="151">
                  <c:v>45288</c:v>
                </c:pt>
                <c:pt idx="152">
                  <c:v>45295</c:v>
                </c:pt>
                <c:pt idx="153">
                  <c:v>45302</c:v>
                </c:pt>
                <c:pt idx="154">
                  <c:v>45309</c:v>
                </c:pt>
                <c:pt idx="155">
                  <c:v>45316</c:v>
                </c:pt>
                <c:pt idx="156">
                  <c:v>45323</c:v>
                </c:pt>
                <c:pt idx="157">
                  <c:v>45330</c:v>
                </c:pt>
                <c:pt idx="158">
                  <c:v>45337</c:v>
                </c:pt>
                <c:pt idx="159">
                  <c:v>45344</c:v>
                </c:pt>
                <c:pt idx="160">
                  <c:v>45351</c:v>
                </c:pt>
                <c:pt idx="161">
                  <c:v>45358</c:v>
                </c:pt>
                <c:pt idx="162">
                  <c:v>45365</c:v>
                </c:pt>
                <c:pt idx="163">
                  <c:v>45372</c:v>
                </c:pt>
                <c:pt idx="164">
                  <c:v>45379</c:v>
                </c:pt>
                <c:pt idx="165">
                  <c:v>45386</c:v>
                </c:pt>
                <c:pt idx="166">
                  <c:v>45393</c:v>
                </c:pt>
                <c:pt idx="167">
                  <c:v>45400</c:v>
                </c:pt>
                <c:pt idx="168">
                  <c:v>45407</c:v>
                </c:pt>
                <c:pt idx="169">
                  <c:v>45414</c:v>
                </c:pt>
                <c:pt idx="170">
                  <c:v>45421</c:v>
                </c:pt>
                <c:pt idx="171">
                  <c:v>45428</c:v>
                </c:pt>
                <c:pt idx="172">
                  <c:v>45435</c:v>
                </c:pt>
                <c:pt idx="173">
                  <c:v>45442</c:v>
                </c:pt>
                <c:pt idx="174">
                  <c:v>45449</c:v>
                </c:pt>
                <c:pt idx="175">
                  <c:v>45456</c:v>
                </c:pt>
                <c:pt idx="176">
                  <c:v>45463</c:v>
                </c:pt>
                <c:pt idx="177">
                  <c:v>45470</c:v>
                </c:pt>
                <c:pt idx="178">
                  <c:v>45476</c:v>
                </c:pt>
                <c:pt idx="179">
                  <c:v>45484</c:v>
                </c:pt>
                <c:pt idx="180">
                  <c:v>45491</c:v>
                </c:pt>
                <c:pt idx="181">
                  <c:v>45498</c:v>
                </c:pt>
                <c:pt idx="182">
                  <c:v>45505</c:v>
                </c:pt>
                <c:pt idx="183">
                  <c:v>45512</c:v>
                </c:pt>
                <c:pt idx="184">
                  <c:v>45519</c:v>
                </c:pt>
                <c:pt idx="185">
                  <c:v>45526</c:v>
                </c:pt>
                <c:pt idx="186">
                  <c:v>45533</c:v>
                </c:pt>
                <c:pt idx="187">
                  <c:v>45540</c:v>
                </c:pt>
                <c:pt idx="188">
                  <c:v>45547</c:v>
                </c:pt>
                <c:pt idx="189">
                  <c:v>45554</c:v>
                </c:pt>
                <c:pt idx="190">
                  <c:v>45561</c:v>
                </c:pt>
                <c:pt idx="191">
                  <c:v>45568</c:v>
                </c:pt>
                <c:pt idx="192">
                  <c:v>45575</c:v>
                </c:pt>
                <c:pt idx="193">
                  <c:v>45582</c:v>
                </c:pt>
                <c:pt idx="194">
                  <c:v>45589</c:v>
                </c:pt>
                <c:pt idx="195">
                  <c:v>45596</c:v>
                </c:pt>
                <c:pt idx="196">
                  <c:v>45603</c:v>
                </c:pt>
                <c:pt idx="197">
                  <c:v>45610</c:v>
                </c:pt>
                <c:pt idx="198">
                  <c:v>45617</c:v>
                </c:pt>
                <c:pt idx="199">
                  <c:v>45623</c:v>
                </c:pt>
                <c:pt idx="200">
                  <c:v>45631</c:v>
                </c:pt>
                <c:pt idx="201">
                  <c:v>45638</c:v>
                </c:pt>
                <c:pt idx="202">
                  <c:v>45645</c:v>
                </c:pt>
                <c:pt idx="203">
                  <c:v>45652</c:v>
                </c:pt>
                <c:pt idx="204">
                  <c:v>45659</c:v>
                </c:pt>
                <c:pt idx="205">
                  <c:v>45666</c:v>
                </c:pt>
                <c:pt idx="206">
                  <c:v>45673</c:v>
                </c:pt>
                <c:pt idx="207">
                  <c:v>45680</c:v>
                </c:pt>
                <c:pt idx="208">
                  <c:v>45687</c:v>
                </c:pt>
                <c:pt idx="209">
                  <c:v>45694</c:v>
                </c:pt>
                <c:pt idx="210">
                  <c:v>45701</c:v>
                </c:pt>
                <c:pt idx="211">
                  <c:v>45708</c:v>
                </c:pt>
                <c:pt idx="212">
                  <c:v>45715</c:v>
                </c:pt>
                <c:pt idx="213">
                  <c:v>45722</c:v>
                </c:pt>
                <c:pt idx="214">
                  <c:v>45729</c:v>
                </c:pt>
                <c:pt idx="215">
                  <c:v>45736</c:v>
                </c:pt>
                <c:pt idx="216">
                  <c:v>45743</c:v>
                </c:pt>
                <c:pt idx="217">
                  <c:v>45750</c:v>
                </c:pt>
                <c:pt idx="218">
                  <c:v>45757</c:v>
                </c:pt>
                <c:pt idx="219">
                  <c:v>45764</c:v>
                </c:pt>
                <c:pt idx="220">
                  <c:v>45771</c:v>
                </c:pt>
                <c:pt idx="221">
                  <c:v>45778</c:v>
                </c:pt>
                <c:pt idx="222">
                  <c:v>45785</c:v>
                </c:pt>
                <c:pt idx="223">
                  <c:v>45792</c:v>
                </c:pt>
                <c:pt idx="224">
                  <c:v>45799</c:v>
                </c:pt>
                <c:pt idx="225">
                  <c:v>45806</c:v>
                </c:pt>
                <c:pt idx="226">
                  <c:v>45813</c:v>
                </c:pt>
                <c:pt idx="227">
                  <c:v>45820</c:v>
                </c:pt>
                <c:pt idx="228">
                  <c:v>45826</c:v>
                </c:pt>
                <c:pt idx="229">
                  <c:v>45834</c:v>
                </c:pt>
                <c:pt idx="230">
                  <c:v>45841</c:v>
                </c:pt>
                <c:pt idx="231">
                  <c:v>45848</c:v>
                </c:pt>
                <c:pt idx="232">
                  <c:v>45855</c:v>
                </c:pt>
                <c:pt idx="233">
                  <c:v>45862</c:v>
                </c:pt>
                <c:pt idx="234">
                  <c:v>45869</c:v>
                </c:pt>
                <c:pt idx="235">
                  <c:v>45876</c:v>
                </c:pt>
                <c:pt idx="236">
                  <c:v>45883</c:v>
                </c:pt>
                <c:pt idx="237">
                  <c:v>45890</c:v>
                </c:pt>
                <c:pt idx="238">
                  <c:v>45897</c:v>
                </c:pt>
                <c:pt idx="239">
                  <c:v>45904</c:v>
                </c:pt>
                <c:pt idx="240">
                  <c:v>45911</c:v>
                </c:pt>
                <c:pt idx="241">
                  <c:v>45918</c:v>
                </c:pt>
                <c:pt idx="242">
                  <c:v>45925</c:v>
                </c:pt>
                <c:pt idx="243">
                  <c:v>45932</c:v>
                </c:pt>
                <c:pt idx="244">
                  <c:v>45939</c:v>
                </c:pt>
                <c:pt idx="245">
                  <c:v>45946</c:v>
                </c:pt>
                <c:pt idx="246">
                  <c:v>45953</c:v>
                </c:pt>
                <c:pt idx="247">
                  <c:v>45960</c:v>
                </c:pt>
                <c:pt idx="248">
                  <c:v>45967</c:v>
                </c:pt>
                <c:pt idx="249">
                  <c:v>45974</c:v>
                </c:pt>
                <c:pt idx="250">
                  <c:v>45981</c:v>
                </c:pt>
                <c:pt idx="251">
                  <c:v>45987</c:v>
                </c:pt>
                <c:pt idx="252">
                  <c:v>45995</c:v>
                </c:pt>
                <c:pt idx="253">
                  <c:v>46002</c:v>
                </c:pt>
                <c:pt idx="254">
                  <c:v>46009</c:v>
                </c:pt>
                <c:pt idx="255">
                  <c:v>46015</c:v>
                </c:pt>
                <c:pt idx="256">
                  <c:v>46022</c:v>
                </c:pt>
                <c:pt idx="257">
                  <c:v>46030</c:v>
                </c:pt>
                <c:pt idx="258">
                  <c:v>46037</c:v>
                </c:pt>
                <c:pt idx="259">
                  <c:v>46044</c:v>
                </c:pt>
                <c:pt idx="260">
                  <c:v>46051</c:v>
                </c:pt>
              </c:numCache>
            </c:numRef>
          </c:cat>
          <c:val>
            <c:numRef>
              <c:f>Sheet1!$E$2:$E$262</c:f>
              <c:numCache>
                <c:formatCode>General</c:formatCode>
                <c:ptCount val="261"/>
                <c:pt idx="0">
                  <c:v>1.1499999999999999</c:v>
                </c:pt>
                <c:pt idx="1">
                  <c:v>1.1599999999999999</c:v>
                </c:pt>
                <c:pt idx="2">
                  <c:v>1.29</c:v>
                </c:pt>
                <c:pt idx="3">
                  <c:v>1.54</c:v>
                </c:pt>
                <c:pt idx="4">
                  <c:v>1.54</c:v>
                </c:pt>
                <c:pt idx="5">
                  <c:v>1.54</c:v>
                </c:pt>
                <c:pt idx="6">
                  <c:v>1.71</c:v>
                </c:pt>
                <c:pt idx="7">
                  <c:v>1.63</c:v>
                </c:pt>
                <c:pt idx="8">
                  <c:v>1.69</c:v>
                </c:pt>
                <c:pt idx="9">
                  <c:v>1.64</c:v>
                </c:pt>
                <c:pt idx="10">
                  <c:v>1.56</c:v>
                </c:pt>
                <c:pt idx="11">
                  <c:v>1.57</c:v>
                </c:pt>
                <c:pt idx="12">
                  <c:v>1.65</c:v>
                </c:pt>
                <c:pt idx="13">
                  <c:v>1.58</c:v>
                </c:pt>
                <c:pt idx="14">
                  <c:v>1.66</c:v>
                </c:pt>
                <c:pt idx="15">
                  <c:v>1.63</c:v>
                </c:pt>
                <c:pt idx="16">
                  <c:v>1.61</c:v>
                </c:pt>
                <c:pt idx="17">
                  <c:v>1.63</c:v>
                </c:pt>
                <c:pt idx="18">
                  <c:v>1.45</c:v>
                </c:pt>
                <c:pt idx="19">
                  <c:v>1.52</c:v>
                </c:pt>
                <c:pt idx="20">
                  <c:v>1.49</c:v>
                </c:pt>
                <c:pt idx="21">
                  <c:v>1.48</c:v>
                </c:pt>
                <c:pt idx="22">
                  <c:v>1.3</c:v>
                </c:pt>
                <c:pt idx="23">
                  <c:v>1.31</c:v>
                </c:pt>
                <c:pt idx="24">
                  <c:v>1.27</c:v>
                </c:pt>
                <c:pt idx="25">
                  <c:v>1.28</c:v>
                </c:pt>
                <c:pt idx="26">
                  <c:v>1.23</c:v>
                </c:pt>
                <c:pt idx="27">
                  <c:v>1.36</c:v>
                </c:pt>
                <c:pt idx="28">
                  <c:v>1.24</c:v>
                </c:pt>
                <c:pt idx="29">
                  <c:v>1.34</c:v>
                </c:pt>
                <c:pt idx="30">
                  <c:v>1.29</c:v>
                </c:pt>
                <c:pt idx="31">
                  <c:v>1.3</c:v>
                </c:pt>
                <c:pt idx="32">
                  <c:v>1.34</c:v>
                </c:pt>
                <c:pt idx="33">
                  <c:v>1.41</c:v>
                </c:pt>
                <c:pt idx="34">
                  <c:v>1.52</c:v>
                </c:pt>
                <c:pt idx="35">
                  <c:v>1.58</c:v>
                </c:pt>
                <c:pt idx="36">
                  <c:v>1.52</c:v>
                </c:pt>
                <c:pt idx="37">
                  <c:v>1.68</c:v>
                </c:pt>
                <c:pt idx="38">
                  <c:v>1.57</c:v>
                </c:pt>
                <c:pt idx="39">
                  <c:v>1.53</c:v>
                </c:pt>
                <c:pt idx="40">
                  <c:v>1.56</c:v>
                </c:pt>
                <c:pt idx="41">
                  <c:v>1.59</c:v>
                </c:pt>
                <c:pt idx="42">
                  <c:v>1.64</c:v>
                </c:pt>
                <c:pt idx="43">
                  <c:v>1.44</c:v>
                </c:pt>
                <c:pt idx="44">
                  <c:v>1.49</c:v>
                </c:pt>
                <c:pt idx="45">
                  <c:v>1.44</c:v>
                </c:pt>
                <c:pt idx="46">
                  <c:v>1.5</c:v>
                </c:pt>
                <c:pt idx="47">
                  <c:v>1.52</c:v>
                </c:pt>
                <c:pt idx="48">
                  <c:v>1.73</c:v>
                </c:pt>
                <c:pt idx="49">
                  <c:v>1.7</c:v>
                </c:pt>
                <c:pt idx="50">
                  <c:v>1.83</c:v>
                </c:pt>
                <c:pt idx="51">
                  <c:v>1.81</c:v>
                </c:pt>
                <c:pt idx="52">
                  <c:v>1.82</c:v>
                </c:pt>
                <c:pt idx="53">
                  <c:v>2.0299999999999998</c:v>
                </c:pt>
                <c:pt idx="54">
                  <c:v>1.97</c:v>
                </c:pt>
                <c:pt idx="55">
                  <c:v>1.96</c:v>
                </c:pt>
                <c:pt idx="56">
                  <c:v>1.86</c:v>
                </c:pt>
                <c:pt idx="57">
                  <c:v>1.98</c:v>
                </c:pt>
                <c:pt idx="58">
                  <c:v>2.2000000000000002</c:v>
                </c:pt>
                <c:pt idx="59">
                  <c:v>2.34</c:v>
                </c:pt>
                <c:pt idx="60">
                  <c:v>2.3199999999999998</c:v>
                </c:pt>
                <c:pt idx="61">
                  <c:v>2.66</c:v>
                </c:pt>
                <c:pt idx="62">
                  <c:v>2.83</c:v>
                </c:pt>
                <c:pt idx="63">
                  <c:v>2.9</c:v>
                </c:pt>
                <c:pt idx="64">
                  <c:v>2.85</c:v>
                </c:pt>
                <c:pt idx="65">
                  <c:v>3.05</c:v>
                </c:pt>
                <c:pt idx="66">
                  <c:v>2.84</c:v>
                </c:pt>
                <c:pt idx="67">
                  <c:v>2.84</c:v>
                </c:pt>
                <c:pt idx="68">
                  <c:v>2.75</c:v>
                </c:pt>
                <c:pt idx="69">
                  <c:v>2.92</c:v>
                </c:pt>
                <c:pt idx="70">
                  <c:v>3.04</c:v>
                </c:pt>
                <c:pt idx="71">
                  <c:v>3.28</c:v>
                </c:pt>
                <c:pt idx="72">
                  <c:v>3.09</c:v>
                </c:pt>
                <c:pt idx="73">
                  <c:v>2.98</c:v>
                </c:pt>
                <c:pt idx="74">
                  <c:v>3.01</c:v>
                </c:pt>
                <c:pt idx="75">
                  <c:v>2.96</c:v>
                </c:pt>
                <c:pt idx="76">
                  <c:v>2.91</c:v>
                </c:pt>
                <c:pt idx="77">
                  <c:v>2.68</c:v>
                </c:pt>
                <c:pt idx="78">
                  <c:v>2.68</c:v>
                </c:pt>
                <c:pt idx="79">
                  <c:v>2.87</c:v>
                </c:pt>
                <c:pt idx="80">
                  <c:v>2.88</c:v>
                </c:pt>
                <c:pt idx="81">
                  <c:v>3.03</c:v>
                </c:pt>
                <c:pt idx="82">
                  <c:v>3.26</c:v>
                </c:pt>
                <c:pt idx="83">
                  <c:v>3.29</c:v>
                </c:pt>
                <c:pt idx="84">
                  <c:v>3.45</c:v>
                </c:pt>
                <c:pt idx="85">
                  <c:v>3.7</c:v>
                </c:pt>
                <c:pt idx="86">
                  <c:v>3.76</c:v>
                </c:pt>
                <c:pt idx="87">
                  <c:v>3.83</c:v>
                </c:pt>
                <c:pt idx="88">
                  <c:v>3.97</c:v>
                </c:pt>
                <c:pt idx="89">
                  <c:v>4.24</c:v>
                </c:pt>
                <c:pt idx="90">
                  <c:v>3.96</c:v>
                </c:pt>
                <c:pt idx="91">
                  <c:v>4.1399999999999997</c:v>
                </c:pt>
                <c:pt idx="92">
                  <c:v>3.82</c:v>
                </c:pt>
                <c:pt idx="93">
                  <c:v>3.77</c:v>
                </c:pt>
                <c:pt idx="94">
                  <c:v>3.71</c:v>
                </c:pt>
                <c:pt idx="95">
                  <c:v>3.53</c:v>
                </c:pt>
                <c:pt idx="96">
                  <c:v>3.48</c:v>
                </c:pt>
                <c:pt idx="97">
                  <c:v>3.44</c:v>
                </c:pt>
                <c:pt idx="98">
                  <c:v>3.67</c:v>
                </c:pt>
                <c:pt idx="99">
                  <c:v>3.83</c:v>
                </c:pt>
                <c:pt idx="100">
                  <c:v>3.71</c:v>
                </c:pt>
                <c:pt idx="101">
                  <c:v>3.43</c:v>
                </c:pt>
                <c:pt idx="102">
                  <c:v>3.39</c:v>
                </c:pt>
                <c:pt idx="103">
                  <c:v>3.49</c:v>
                </c:pt>
                <c:pt idx="104">
                  <c:v>3.4</c:v>
                </c:pt>
                <c:pt idx="105">
                  <c:v>3.67</c:v>
                </c:pt>
                <c:pt idx="106">
                  <c:v>3.86</c:v>
                </c:pt>
                <c:pt idx="107">
                  <c:v>3.88</c:v>
                </c:pt>
                <c:pt idx="108">
                  <c:v>4.08</c:v>
                </c:pt>
                <c:pt idx="109">
                  <c:v>3.93</c:v>
                </c:pt>
                <c:pt idx="110">
                  <c:v>3.56</c:v>
                </c:pt>
                <c:pt idx="111">
                  <c:v>3.38</c:v>
                </c:pt>
                <c:pt idx="112">
                  <c:v>3.55</c:v>
                </c:pt>
                <c:pt idx="113">
                  <c:v>3.3</c:v>
                </c:pt>
                <c:pt idx="114">
                  <c:v>3.45</c:v>
                </c:pt>
                <c:pt idx="115">
                  <c:v>3.54</c:v>
                </c:pt>
                <c:pt idx="116">
                  <c:v>3.53</c:v>
                </c:pt>
                <c:pt idx="117">
                  <c:v>3.37</c:v>
                </c:pt>
                <c:pt idx="118">
                  <c:v>3.39</c:v>
                </c:pt>
                <c:pt idx="119">
                  <c:v>3.65</c:v>
                </c:pt>
                <c:pt idx="120">
                  <c:v>3.83</c:v>
                </c:pt>
                <c:pt idx="121">
                  <c:v>3.61</c:v>
                </c:pt>
                <c:pt idx="122">
                  <c:v>3.73</c:v>
                </c:pt>
                <c:pt idx="123">
                  <c:v>3.72</c:v>
                </c:pt>
                <c:pt idx="124">
                  <c:v>3.8</c:v>
                </c:pt>
                <c:pt idx="125">
                  <c:v>3.85</c:v>
                </c:pt>
                <c:pt idx="126">
                  <c:v>4.05</c:v>
                </c:pt>
                <c:pt idx="127">
                  <c:v>3.76</c:v>
                </c:pt>
                <c:pt idx="128">
                  <c:v>3.85</c:v>
                </c:pt>
                <c:pt idx="129">
                  <c:v>4.01</c:v>
                </c:pt>
                <c:pt idx="130">
                  <c:v>4.2</c:v>
                </c:pt>
                <c:pt idx="131">
                  <c:v>4.09</c:v>
                </c:pt>
                <c:pt idx="132">
                  <c:v>4.3</c:v>
                </c:pt>
                <c:pt idx="133">
                  <c:v>4.2300000000000004</c:v>
                </c:pt>
                <c:pt idx="134">
                  <c:v>4.09</c:v>
                </c:pt>
                <c:pt idx="135">
                  <c:v>4.2699999999999996</c:v>
                </c:pt>
                <c:pt idx="136">
                  <c:v>4.29</c:v>
                </c:pt>
                <c:pt idx="137">
                  <c:v>4.49</c:v>
                </c:pt>
                <c:pt idx="138">
                  <c:v>4.59</c:v>
                </c:pt>
                <c:pt idx="139">
                  <c:v>4.72</c:v>
                </c:pt>
                <c:pt idx="140">
                  <c:v>4.7</c:v>
                </c:pt>
                <c:pt idx="141">
                  <c:v>4.9800000000000004</c:v>
                </c:pt>
                <c:pt idx="142">
                  <c:v>4.8600000000000003</c:v>
                </c:pt>
                <c:pt idx="143">
                  <c:v>4.67</c:v>
                </c:pt>
                <c:pt idx="144">
                  <c:v>4.62</c:v>
                </c:pt>
                <c:pt idx="145">
                  <c:v>4.45</c:v>
                </c:pt>
                <c:pt idx="146">
                  <c:v>4.42</c:v>
                </c:pt>
                <c:pt idx="147">
                  <c:v>4.37</c:v>
                </c:pt>
                <c:pt idx="148">
                  <c:v>4.1399999999999997</c:v>
                </c:pt>
                <c:pt idx="149">
                  <c:v>3.92</c:v>
                </c:pt>
                <c:pt idx="150">
                  <c:v>3.89</c:v>
                </c:pt>
                <c:pt idx="151">
                  <c:v>3.84</c:v>
                </c:pt>
                <c:pt idx="152">
                  <c:v>3.99</c:v>
                </c:pt>
                <c:pt idx="153">
                  <c:v>3.98</c:v>
                </c:pt>
                <c:pt idx="154">
                  <c:v>4.1399999999999997</c:v>
                </c:pt>
                <c:pt idx="155">
                  <c:v>4.1399999999999997</c:v>
                </c:pt>
                <c:pt idx="156">
                  <c:v>3.87</c:v>
                </c:pt>
                <c:pt idx="157">
                  <c:v>4.1500000000000004</c:v>
                </c:pt>
                <c:pt idx="158">
                  <c:v>4.24</c:v>
                </c:pt>
                <c:pt idx="159">
                  <c:v>4.33</c:v>
                </c:pt>
                <c:pt idx="160">
                  <c:v>4.25</c:v>
                </c:pt>
                <c:pt idx="161">
                  <c:v>4.09</c:v>
                </c:pt>
                <c:pt idx="162">
                  <c:v>4.29</c:v>
                </c:pt>
                <c:pt idx="163">
                  <c:v>4.2699999999999996</c:v>
                </c:pt>
                <c:pt idx="164">
                  <c:v>4.2</c:v>
                </c:pt>
                <c:pt idx="165">
                  <c:v>4.3099999999999996</c:v>
                </c:pt>
                <c:pt idx="166">
                  <c:v>4.5599999999999996</c:v>
                </c:pt>
                <c:pt idx="167">
                  <c:v>4.6399999999999997</c:v>
                </c:pt>
                <c:pt idx="168">
                  <c:v>4.7</c:v>
                </c:pt>
                <c:pt idx="169">
                  <c:v>4.58</c:v>
                </c:pt>
                <c:pt idx="170">
                  <c:v>4.45</c:v>
                </c:pt>
                <c:pt idx="171">
                  <c:v>4.38</c:v>
                </c:pt>
                <c:pt idx="172">
                  <c:v>4.47</c:v>
                </c:pt>
                <c:pt idx="173">
                  <c:v>4.55</c:v>
                </c:pt>
                <c:pt idx="174">
                  <c:v>4.28</c:v>
                </c:pt>
                <c:pt idx="175">
                  <c:v>4.24</c:v>
                </c:pt>
                <c:pt idx="176">
                  <c:v>4.25</c:v>
                </c:pt>
                <c:pt idx="177">
                  <c:v>4.29</c:v>
                </c:pt>
                <c:pt idx="178">
                  <c:v>4.3600000000000003</c:v>
                </c:pt>
                <c:pt idx="179">
                  <c:v>4.2</c:v>
                </c:pt>
                <c:pt idx="180">
                  <c:v>4.2</c:v>
                </c:pt>
                <c:pt idx="181">
                  <c:v>4.2699999999999996</c:v>
                </c:pt>
                <c:pt idx="182">
                  <c:v>3.99</c:v>
                </c:pt>
                <c:pt idx="183">
                  <c:v>3.99</c:v>
                </c:pt>
                <c:pt idx="184">
                  <c:v>3.92</c:v>
                </c:pt>
                <c:pt idx="185">
                  <c:v>3.86</c:v>
                </c:pt>
                <c:pt idx="186">
                  <c:v>3.87</c:v>
                </c:pt>
                <c:pt idx="187">
                  <c:v>3.73</c:v>
                </c:pt>
                <c:pt idx="188">
                  <c:v>3.68</c:v>
                </c:pt>
                <c:pt idx="189">
                  <c:v>3.73</c:v>
                </c:pt>
                <c:pt idx="190">
                  <c:v>3.79</c:v>
                </c:pt>
                <c:pt idx="191">
                  <c:v>3.85</c:v>
                </c:pt>
                <c:pt idx="192">
                  <c:v>4.09</c:v>
                </c:pt>
                <c:pt idx="193">
                  <c:v>4.09</c:v>
                </c:pt>
                <c:pt idx="194">
                  <c:v>4.21</c:v>
                </c:pt>
                <c:pt idx="195">
                  <c:v>4.28</c:v>
                </c:pt>
                <c:pt idx="196">
                  <c:v>4.3099999999999996</c:v>
                </c:pt>
                <c:pt idx="197">
                  <c:v>4.43</c:v>
                </c:pt>
                <c:pt idx="198">
                  <c:v>4.43</c:v>
                </c:pt>
                <c:pt idx="199">
                  <c:v>4.25</c:v>
                </c:pt>
                <c:pt idx="200">
                  <c:v>4.17</c:v>
                </c:pt>
                <c:pt idx="201">
                  <c:v>4.32</c:v>
                </c:pt>
                <c:pt idx="202">
                  <c:v>4.57</c:v>
                </c:pt>
                <c:pt idx="203">
                  <c:v>4.58</c:v>
                </c:pt>
                <c:pt idx="204">
                  <c:v>4.57</c:v>
                </c:pt>
                <c:pt idx="205">
                  <c:v>4.68</c:v>
                </c:pt>
                <c:pt idx="206">
                  <c:v>4.6100000000000003</c:v>
                </c:pt>
                <c:pt idx="207">
                  <c:v>4.6500000000000004</c:v>
                </c:pt>
                <c:pt idx="208">
                  <c:v>4.5199999999999996</c:v>
                </c:pt>
                <c:pt idx="209">
                  <c:v>4.45</c:v>
                </c:pt>
                <c:pt idx="210">
                  <c:v>4.5199999999999996</c:v>
                </c:pt>
                <c:pt idx="211">
                  <c:v>4.5</c:v>
                </c:pt>
                <c:pt idx="212">
                  <c:v>4.29</c:v>
                </c:pt>
                <c:pt idx="213">
                  <c:v>4.29</c:v>
                </c:pt>
                <c:pt idx="214">
                  <c:v>4.2699999999999996</c:v>
                </c:pt>
                <c:pt idx="215">
                  <c:v>4.24</c:v>
                </c:pt>
                <c:pt idx="216">
                  <c:v>4.38</c:v>
                </c:pt>
                <c:pt idx="217">
                  <c:v>4.0599999999999996</c:v>
                </c:pt>
                <c:pt idx="218">
                  <c:v>4.4000000000000004</c:v>
                </c:pt>
                <c:pt idx="219">
                  <c:v>4.34</c:v>
                </c:pt>
                <c:pt idx="220">
                  <c:v>4.32</c:v>
                </c:pt>
                <c:pt idx="221">
                  <c:v>4.25</c:v>
                </c:pt>
                <c:pt idx="222">
                  <c:v>4.37</c:v>
                </c:pt>
                <c:pt idx="223">
                  <c:v>4.45</c:v>
                </c:pt>
                <c:pt idx="224">
                  <c:v>4.54</c:v>
                </c:pt>
                <c:pt idx="225">
                  <c:v>4.43</c:v>
                </c:pt>
                <c:pt idx="226">
                  <c:v>4.4000000000000004</c:v>
                </c:pt>
                <c:pt idx="227">
                  <c:v>4.3600000000000003</c:v>
                </c:pt>
                <c:pt idx="228">
                  <c:v>4.38</c:v>
                </c:pt>
                <c:pt idx="229">
                  <c:v>4.26</c:v>
                </c:pt>
                <c:pt idx="230">
                  <c:v>4.3499999999999996</c:v>
                </c:pt>
                <c:pt idx="231">
                  <c:v>4.3499999999999996</c:v>
                </c:pt>
                <c:pt idx="232">
                  <c:v>4.47</c:v>
                </c:pt>
                <c:pt idx="233">
                  <c:v>4.43</c:v>
                </c:pt>
                <c:pt idx="234">
                  <c:v>4.37</c:v>
                </c:pt>
                <c:pt idx="235">
                  <c:v>4.2300000000000004</c:v>
                </c:pt>
                <c:pt idx="236">
                  <c:v>4.29</c:v>
                </c:pt>
                <c:pt idx="237">
                  <c:v>4.33</c:v>
                </c:pt>
                <c:pt idx="238">
                  <c:v>4.22</c:v>
                </c:pt>
                <c:pt idx="239">
                  <c:v>4.17</c:v>
                </c:pt>
                <c:pt idx="240">
                  <c:v>4.01</c:v>
                </c:pt>
                <c:pt idx="241">
                  <c:v>4.1100000000000003</c:v>
                </c:pt>
                <c:pt idx="242">
                  <c:v>4.18</c:v>
                </c:pt>
                <c:pt idx="243">
                  <c:v>4.0999999999999996</c:v>
                </c:pt>
                <c:pt idx="244">
                  <c:v>4.1399999999999997</c:v>
                </c:pt>
                <c:pt idx="245">
                  <c:v>3.99</c:v>
                </c:pt>
                <c:pt idx="246">
                  <c:v>4.01</c:v>
                </c:pt>
                <c:pt idx="247">
                  <c:v>4.1100000000000003</c:v>
                </c:pt>
                <c:pt idx="248">
                  <c:v>4.1100000000000003</c:v>
                </c:pt>
                <c:pt idx="249">
                  <c:v>4.1100000000000003</c:v>
                </c:pt>
                <c:pt idx="250">
                  <c:v>4.0999999999999996</c:v>
                </c:pt>
                <c:pt idx="251">
                  <c:v>4</c:v>
                </c:pt>
                <c:pt idx="252">
                  <c:v>4.1100000000000003</c:v>
                </c:pt>
                <c:pt idx="253">
                  <c:v>4.1399999999999997</c:v>
                </c:pt>
                <c:pt idx="254">
                  <c:v>4.12</c:v>
                </c:pt>
                <c:pt idx="255">
                  <c:v>4.1500000000000004</c:v>
                </c:pt>
                <c:pt idx="256">
                  <c:v>4.18</c:v>
                </c:pt>
                <c:pt idx="257">
                  <c:v>4.1900000000000004</c:v>
                </c:pt>
                <c:pt idx="258">
                  <c:v>4.17</c:v>
                </c:pt>
                <c:pt idx="259">
                  <c:v>4.26</c:v>
                </c:pt>
                <c:pt idx="260">
                  <c:v>4.24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15-4A25-BF0D-95B0B681F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6573984"/>
        <c:axId val="1376574464"/>
      </c:lineChart>
      <c:dateAx>
        <c:axId val="1376573984"/>
        <c:scaling>
          <c:orientation val="minMax"/>
        </c:scaling>
        <c:delete val="0"/>
        <c:axPos val="b"/>
        <c:numFmt formatCode="yyyy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574464"/>
        <c:crosses val="autoZero"/>
        <c:auto val="1"/>
        <c:lblOffset val="100"/>
        <c:baseTimeUnit val="days"/>
        <c:majorUnit val="12"/>
        <c:majorTimeUnit val="months"/>
        <c:minorUnit val="3"/>
        <c:minorTimeUnit val="months"/>
      </c:dateAx>
      <c:valAx>
        <c:axId val="137657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9.4005677861695846E-3"/>
              <c:y val="0.35778645114072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57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5215400932026348"/>
          <c:y val="0.57975920840473916"/>
          <c:w val="0.32376435802667525"/>
          <c:h val="0.3041302008791776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Construction Price Index </a:t>
            </a:r>
          </a:p>
          <a:p>
            <a:pPr>
              <a:defRPr sz="2000"/>
            </a:pPr>
            <a:r>
              <a:rPr lang="en-US" sz="2000" dirty="0"/>
              <a:t>for Single-Family Houses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53975">
              <a:noFill/>
            </a:ln>
            <a:effectLst/>
          </c:spPr>
          <c:invertIfNegative val="0"/>
          <c:dLbls>
            <c:dLbl>
              <c:idx val="237"/>
              <c:layout>
                <c:manualLayout>
                  <c:x val="0"/>
                  <c:y val="-9.6093744088721456E-2"/>
                </c:manualLayout>
              </c:layout>
              <c:tx>
                <c:rich>
                  <a:bodyPr/>
                  <a:lstStyle/>
                  <a:p>
                    <a:fld id="{98505232-D6F9-4636-871D-BB0250A496FA}" type="VALUE">
                      <a:rPr lang="en-US">
                        <a:solidFill>
                          <a:srgbClr val="17468E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DB3-4D73-A1F3-1598C73BD8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Sheet1!$A$2:$A$239</c:f>
              <c:numCache>
                <c:formatCode>General</c:formatCode>
                <c:ptCount val="238"/>
                <c:pt idx="0">
                  <c:v>2006</c:v>
                </c:pt>
                <c:pt idx="1">
                  <c:v>2006</c:v>
                </c:pt>
                <c:pt idx="2">
                  <c:v>2006</c:v>
                </c:pt>
                <c:pt idx="3">
                  <c:v>2006</c:v>
                </c:pt>
                <c:pt idx="4">
                  <c:v>2006</c:v>
                </c:pt>
                <c:pt idx="5">
                  <c:v>2006</c:v>
                </c:pt>
                <c:pt idx="6">
                  <c:v>2006</c:v>
                </c:pt>
                <c:pt idx="7">
                  <c:v>2006</c:v>
                </c:pt>
                <c:pt idx="8">
                  <c:v>2006</c:v>
                </c:pt>
                <c:pt idx="9">
                  <c:v>2006</c:v>
                </c:pt>
                <c:pt idx="10">
                  <c:v>2006</c:v>
                </c:pt>
                <c:pt idx="11">
                  <c:v>2006</c:v>
                </c:pt>
                <c:pt idx="12">
                  <c:v>2007</c:v>
                </c:pt>
                <c:pt idx="13">
                  <c:v>2007</c:v>
                </c:pt>
                <c:pt idx="14">
                  <c:v>2007</c:v>
                </c:pt>
                <c:pt idx="15">
                  <c:v>2007</c:v>
                </c:pt>
                <c:pt idx="16">
                  <c:v>2007</c:v>
                </c:pt>
                <c:pt idx="17">
                  <c:v>2007</c:v>
                </c:pt>
                <c:pt idx="18">
                  <c:v>2007</c:v>
                </c:pt>
                <c:pt idx="19">
                  <c:v>2007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2009</c:v>
                </c:pt>
                <c:pt idx="41">
                  <c:v>2009</c:v>
                </c:pt>
                <c:pt idx="42">
                  <c:v>2009</c:v>
                </c:pt>
                <c:pt idx="43">
                  <c:v>2009</c:v>
                </c:pt>
                <c:pt idx="44">
                  <c:v>2009</c:v>
                </c:pt>
                <c:pt idx="45">
                  <c:v>2009</c:v>
                </c:pt>
                <c:pt idx="46">
                  <c:v>2009</c:v>
                </c:pt>
                <c:pt idx="47">
                  <c:v>2009</c:v>
                </c:pt>
                <c:pt idx="48">
                  <c:v>2010</c:v>
                </c:pt>
                <c:pt idx="49">
                  <c:v>2010</c:v>
                </c:pt>
                <c:pt idx="50">
                  <c:v>2010</c:v>
                </c:pt>
                <c:pt idx="51">
                  <c:v>2010</c:v>
                </c:pt>
                <c:pt idx="52">
                  <c:v>2010</c:v>
                </c:pt>
                <c:pt idx="53">
                  <c:v>2010</c:v>
                </c:pt>
                <c:pt idx="54">
                  <c:v>2010</c:v>
                </c:pt>
                <c:pt idx="55">
                  <c:v>2010</c:v>
                </c:pt>
                <c:pt idx="56">
                  <c:v>2010</c:v>
                </c:pt>
                <c:pt idx="57">
                  <c:v>2010</c:v>
                </c:pt>
                <c:pt idx="58">
                  <c:v>2010</c:v>
                </c:pt>
                <c:pt idx="59">
                  <c:v>2010</c:v>
                </c:pt>
                <c:pt idx="60">
                  <c:v>2011</c:v>
                </c:pt>
                <c:pt idx="61">
                  <c:v>2011</c:v>
                </c:pt>
                <c:pt idx="62">
                  <c:v>2011</c:v>
                </c:pt>
                <c:pt idx="63">
                  <c:v>2011</c:v>
                </c:pt>
                <c:pt idx="64">
                  <c:v>2011</c:v>
                </c:pt>
                <c:pt idx="65">
                  <c:v>2011</c:v>
                </c:pt>
                <c:pt idx="66">
                  <c:v>2011</c:v>
                </c:pt>
                <c:pt idx="67">
                  <c:v>2011</c:v>
                </c:pt>
                <c:pt idx="68">
                  <c:v>2011</c:v>
                </c:pt>
                <c:pt idx="69">
                  <c:v>2011</c:v>
                </c:pt>
                <c:pt idx="70">
                  <c:v>2011</c:v>
                </c:pt>
                <c:pt idx="71">
                  <c:v>2011</c:v>
                </c:pt>
                <c:pt idx="72">
                  <c:v>2012</c:v>
                </c:pt>
                <c:pt idx="73">
                  <c:v>2012</c:v>
                </c:pt>
                <c:pt idx="74">
                  <c:v>2012</c:v>
                </c:pt>
                <c:pt idx="75">
                  <c:v>2012</c:v>
                </c:pt>
                <c:pt idx="76">
                  <c:v>2012</c:v>
                </c:pt>
                <c:pt idx="77">
                  <c:v>2012</c:v>
                </c:pt>
                <c:pt idx="78">
                  <c:v>2012</c:v>
                </c:pt>
                <c:pt idx="79">
                  <c:v>2012</c:v>
                </c:pt>
                <c:pt idx="80">
                  <c:v>2012</c:v>
                </c:pt>
                <c:pt idx="81">
                  <c:v>2012</c:v>
                </c:pt>
                <c:pt idx="82">
                  <c:v>2012</c:v>
                </c:pt>
                <c:pt idx="83">
                  <c:v>2012</c:v>
                </c:pt>
                <c:pt idx="84">
                  <c:v>2013</c:v>
                </c:pt>
                <c:pt idx="85">
                  <c:v>2013</c:v>
                </c:pt>
                <c:pt idx="86">
                  <c:v>2013</c:v>
                </c:pt>
                <c:pt idx="87">
                  <c:v>2013</c:v>
                </c:pt>
                <c:pt idx="88">
                  <c:v>2013</c:v>
                </c:pt>
                <c:pt idx="89">
                  <c:v>2013</c:v>
                </c:pt>
                <c:pt idx="90">
                  <c:v>2013</c:v>
                </c:pt>
                <c:pt idx="91">
                  <c:v>2013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2014</c:v>
                </c:pt>
                <c:pt idx="97">
                  <c:v>2014</c:v>
                </c:pt>
                <c:pt idx="98">
                  <c:v>2014</c:v>
                </c:pt>
                <c:pt idx="99">
                  <c:v>2014</c:v>
                </c:pt>
                <c:pt idx="100">
                  <c:v>2014</c:v>
                </c:pt>
                <c:pt idx="101">
                  <c:v>2014</c:v>
                </c:pt>
                <c:pt idx="102">
                  <c:v>2014</c:v>
                </c:pt>
                <c:pt idx="103">
                  <c:v>2014</c:v>
                </c:pt>
                <c:pt idx="104">
                  <c:v>2014</c:v>
                </c:pt>
                <c:pt idx="105">
                  <c:v>2014</c:v>
                </c:pt>
                <c:pt idx="106">
                  <c:v>2014</c:v>
                </c:pt>
                <c:pt idx="107">
                  <c:v>2014</c:v>
                </c:pt>
                <c:pt idx="108">
                  <c:v>2015</c:v>
                </c:pt>
                <c:pt idx="109">
                  <c:v>2015</c:v>
                </c:pt>
                <c:pt idx="110">
                  <c:v>2015</c:v>
                </c:pt>
                <c:pt idx="111">
                  <c:v>2015</c:v>
                </c:pt>
                <c:pt idx="112">
                  <c:v>2015</c:v>
                </c:pt>
                <c:pt idx="113">
                  <c:v>2015</c:v>
                </c:pt>
                <c:pt idx="114">
                  <c:v>2015</c:v>
                </c:pt>
                <c:pt idx="115">
                  <c:v>2015</c:v>
                </c:pt>
                <c:pt idx="116">
                  <c:v>2015</c:v>
                </c:pt>
                <c:pt idx="117">
                  <c:v>2015</c:v>
                </c:pt>
                <c:pt idx="118">
                  <c:v>2015</c:v>
                </c:pt>
                <c:pt idx="119">
                  <c:v>2015</c:v>
                </c:pt>
                <c:pt idx="120">
                  <c:v>2016</c:v>
                </c:pt>
                <c:pt idx="121">
                  <c:v>2016</c:v>
                </c:pt>
                <c:pt idx="122">
                  <c:v>2016</c:v>
                </c:pt>
                <c:pt idx="123">
                  <c:v>2016</c:v>
                </c:pt>
                <c:pt idx="124">
                  <c:v>2016</c:v>
                </c:pt>
                <c:pt idx="125">
                  <c:v>2016</c:v>
                </c:pt>
                <c:pt idx="126">
                  <c:v>2016</c:v>
                </c:pt>
                <c:pt idx="127">
                  <c:v>2016</c:v>
                </c:pt>
                <c:pt idx="128">
                  <c:v>2016</c:v>
                </c:pt>
                <c:pt idx="129">
                  <c:v>2016</c:v>
                </c:pt>
                <c:pt idx="130">
                  <c:v>2016</c:v>
                </c:pt>
                <c:pt idx="131">
                  <c:v>2016</c:v>
                </c:pt>
                <c:pt idx="132">
                  <c:v>2017</c:v>
                </c:pt>
                <c:pt idx="133">
                  <c:v>2017</c:v>
                </c:pt>
                <c:pt idx="134">
                  <c:v>2017</c:v>
                </c:pt>
                <c:pt idx="135">
                  <c:v>2017</c:v>
                </c:pt>
                <c:pt idx="136">
                  <c:v>2017</c:v>
                </c:pt>
                <c:pt idx="137">
                  <c:v>2017</c:v>
                </c:pt>
                <c:pt idx="138">
                  <c:v>2017</c:v>
                </c:pt>
                <c:pt idx="139">
                  <c:v>2017</c:v>
                </c:pt>
                <c:pt idx="140">
                  <c:v>2017</c:v>
                </c:pt>
                <c:pt idx="141">
                  <c:v>2017</c:v>
                </c:pt>
                <c:pt idx="142">
                  <c:v>2017</c:v>
                </c:pt>
                <c:pt idx="143">
                  <c:v>2017</c:v>
                </c:pt>
                <c:pt idx="144">
                  <c:v>2018</c:v>
                </c:pt>
                <c:pt idx="145">
                  <c:v>2018</c:v>
                </c:pt>
                <c:pt idx="146">
                  <c:v>2018</c:v>
                </c:pt>
                <c:pt idx="147">
                  <c:v>2018</c:v>
                </c:pt>
                <c:pt idx="148">
                  <c:v>2018</c:v>
                </c:pt>
                <c:pt idx="149">
                  <c:v>2018</c:v>
                </c:pt>
                <c:pt idx="150">
                  <c:v>2018</c:v>
                </c:pt>
                <c:pt idx="151">
                  <c:v>2018</c:v>
                </c:pt>
                <c:pt idx="152">
                  <c:v>2018</c:v>
                </c:pt>
                <c:pt idx="153">
                  <c:v>2018</c:v>
                </c:pt>
                <c:pt idx="154">
                  <c:v>2018</c:v>
                </c:pt>
                <c:pt idx="155">
                  <c:v>2018</c:v>
                </c:pt>
                <c:pt idx="156">
                  <c:v>2019</c:v>
                </c:pt>
                <c:pt idx="157">
                  <c:v>2019</c:v>
                </c:pt>
                <c:pt idx="158">
                  <c:v>2019</c:v>
                </c:pt>
                <c:pt idx="159">
                  <c:v>2019</c:v>
                </c:pt>
                <c:pt idx="160">
                  <c:v>2019</c:v>
                </c:pt>
                <c:pt idx="161">
                  <c:v>2019</c:v>
                </c:pt>
                <c:pt idx="162">
                  <c:v>2019</c:v>
                </c:pt>
                <c:pt idx="163">
                  <c:v>2019</c:v>
                </c:pt>
                <c:pt idx="164">
                  <c:v>2019</c:v>
                </c:pt>
                <c:pt idx="165">
                  <c:v>2019</c:v>
                </c:pt>
                <c:pt idx="166">
                  <c:v>2019</c:v>
                </c:pt>
                <c:pt idx="167">
                  <c:v>2019</c:v>
                </c:pt>
                <c:pt idx="168">
                  <c:v>2020</c:v>
                </c:pt>
                <c:pt idx="169">
                  <c:v>2020</c:v>
                </c:pt>
                <c:pt idx="170">
                  <c:v>2020</c:v>
                </c:pt>
                <c:pt idx="171">
                  <c:v>2020</c:v>
                </c:pt>
                <c:pt idx="172">
                  <c:v>2020</c:v>
                </c:pt>
                <c:pt idx="173">
                  <c:v>2020</c:v>
                </c:pt>
                <c:pt idx="174">
                  <c:v>2020</c:v>
                </c:pt>
                <c:pt idx="175">
                  <c:v>2020</c:v>
                </c:pt>
                <c:pt idx="176">
                  <c:v>2020</c:v>
                </c:pt>
                <c:pt idx="177">
                  <c:v>2020</c:v>
                </c:pt>
                <c:pt idx="178">
                  <c:v>2020</c:v>
                </c:pt>
                <c:pt idx="179">
                  <c:v>2020</c:v>
                </c:pt>
                <c:pt idx="180">
                  <c:v>2021</c:v>
                </c:pt>
                <c:pt idx="181">
                  <c:v>2021</c:v>
                </c:pt>
                <c:pt idx="182">
                  <c:v>2021</c:v>
                </c:pt>
                <c:pt idx="183">
                  <c:v>2021</c:v>
                </c:pt>
                <c:pt idx="184">
                  <c:v>2021</c:v>
                </c:pt>
                <c:pt idx="185">
                  <c:v>2021</c:v>
                </c:pt>
                <c:pt idx="186">
                  <c:v>2021</c:v>
                </c:pt>
                <c:pt idx="187">
                  <c:v>2021</c:v>
                </c:pt>
                <c:pt idx="188">
                  <c:v>2021</c:v>
                </c:pt>
                <c:pt idx="189">
                  <c:v>2021</c:v>
                </c:pt>
                <c:pt idx="190">
                  <c:v>2021</c:v>
                </c:pt>
                <c:pt idx="191">
                  <c:v>2021</c:v>
                </c:pt>
                <c:pt idx="192">
                  <c:v>2022</c:v>
                </c:pt>
                <c:pt idx="193">
                  <c:v>2022</c:v>
                </c:pt>
                <c:pt idx="194">
                  <c:v>2022</c:v>
                </c:pt>
                <c:pt idx="195">
                  <c:v>2022</c:v>
                </c:pt>
                <c:pt idx="196">
                  <c:v>2022</c:v>
                </c:pt>
                <c:pt idx="197">
                  <c:v>2022</c:v>
                </c:pt>
                <c:pt idx="198">
                  <c:v>2022</c:v>
                </c:pt>
                <c:pt idx="199">
                  <c:v>2022</c:v>
                </c:pt>
                <c:pt idx="200">
                  <c:v>2022</c:v>
                </c:pt>
                <c:pt idx="201">
                  <c:v>2022</c:v>
                </c:pt>
                <c:pt idx="202">
                  <c:v>2022</c:v>
                </c:pt>
                <c:pt idx="203">
                  <c:v>2022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2023</c:v>
                </c:pt>
                <c:pt idx="210">
                  <c:v>2023</c:v>
                </c:pt>
                <c:pt idx="211">
                  <c:v>2023</c:v>
                </c:pt>
                <c:pt idx="212">
                  <c:v>2023</c:v>
                </c:pt>
                <c:pt idx="213">
                  <c:v>2023</c:v>
                </c:pt>
                <c:pt idx="214">
                  <c:v>2023</c:v>
                </c:pt>
                <c:pt idx="215">
                  <c:v>2023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</c:numCache>
            </c:numRef>
          </c:cat>
          <c:val>
            <c:numRef>
              <c:f>Sheet1!$B$2:$B$239</c:f>
              <c:numCache>
                <c:formatCode>0.0%</c:formatCode>
                <c:ptCount val="238"/>
                <c:pt idx="0">
                  <c:v>0.08</c:v>
                </c:pt>
                <c:pt idx="1">
                  <c:v>8.5999999999999993E-2</c:v>
                </c:pt>
                <c:pt idx="2">
                  <c:v>0.09</c:v>
                </c:pt>
                <c:pt idx="3">
                  <c:v>8.8999999999999996E-2</c:v>
                </c:pt>
                <c:pt idx="4">
                  <c:v>7.6999999999999999E-2</c:v>
                </c:pt>
                <c:pt idx="5">
                  <c:v>6.5000000000000002E-2</c:v>
                </c:pt>
                <c:pt idx="6">
                  <c:v>4.7E-2</c:v>
                </c:pt>
                <c:pt idx="7">
                  <c:v>5.0999999999999997E-2</c:v>
                </c:pt>
                <c:pt idx="8">
                  <c:v>5.6000000000000001E-2</c:v>
                </c:pt>
                <c:pt idx="9">
                  <c:v>5.3999999999999999E-2</c:v>
                </c:pt>
                <c:pt idx="10">
                  <c:v>4.5999999999999999E-2</c:v>
                </c:pt>
                <c:pt idx="11">
                  <c:v>3.6999999999999998E-2</c:v>
                </c:pt>
                <c:pt idx="12">
                  <c:v>3.4000000000000002E-2</c:v>
                </c:pt>
                <c:pt idx="13">
                  <c:v>3.2000000000000001E-2</c:v>
                </c:pt>
                <c:pt idx="14">
                  <c:v>2.7E-2</c:v>
                </c:pt>
                <c:pt idx="15">
                  <c:v>2.1999999999999999E-2</c:v>
                </c:pt>
                <c:pt idx="16">
                  <c:v>8.0000000000000002E-3</c:v>
                </c:pt>
                <c:pt idx="17">
                  <c:v>5.0000000000000001E-3</c:v>
                </c:pt>
                <c:pt idx="18">
                  <c:v>8.9999999999999993E-3</c:v>
                </c:pt>
                <c:pt idx="19">
                  <c:v>7.0000000000000001E-3</c:v>
                </c:pt>
                <c:pt idx="20">
                  <c:v>-2E-3</c:v>
                </c:pt>
                <c:pt idx="21">
                  <c:v>-6.0000000000000001E-3</c:v>
                </c:pt>
                <c:pt idx="22">
                  <c:v>-1.2E-2</c:v>
                </c:pt>
                <c:pt idx="23">
                  <c:v>-1.9E-2</c:v>
                </c:pt>
                <c:pt idx="24">
                  <c:v>-2.5999999999999999E-2</c:v>
                </c:pt>
                <c:pt idx="25">
                  <c:v>-0.03</c:v>
                </c:pt>
                <c:pt idx="26">
                  <c:v>-3.5999999999999997E-2</c:v>
                </c:pt>
                <c:pt idx="27">
                  <c:v>-3.9E-2</c:v>
                </c:pt>
                <c:pt idx="28">
                  <c:v>-2.5000000000000001E-2</c:v>
                </c:pt>
                <c:pt idx="29">
                  <c:v>-3.1E-2</c:v>
                </c:pt>
                <c:pt idx="30">
                  <c:v>-2.9000000000000001E-2</c:v>
                </c:pt>
                <c:pt idx="31">
                  <c:v>-3.6999999999999998E-2</c:v>
                </c:pt>
                <c:pt idx="32">
                  <c:v>-4.5999999999999999E-2</c:v>
                </c:pt>
                <c:pt idx="33">
                  <c:v>-0.05</c:v>
                </c:pt>
                <c:pt idx="34">
                  <c:v>-4.2999999999999997E-2</c:v>
                </c:pt>
                <c:pt idx="35">
                  <c:v>-3.5999999999999997E-2</c:v>
                </c:pt>
                <c:pt idx="36">
                  <c:v>-3.2000000000000001E-2</c:v>
                </c:pt>
                <c:pt idx="37">
                  <c:v>-3.9E-2</c:v>
                </c:pt>
                <c:pt idx="38">
                  <c:v>-3.7999999999999999E-2</c:v>
                </c:pt>
                <c:pt idx="39">
                  <c:v>-4.3999999999999997E-2</c:v>
                </c:pt>
                <c:pt idx="40">
                  <c:v>-6.0999999999999999E-2</c:v>
                </c:pt>
                <c:pt idx="41">
                  <c:v>-5.8999999999999997E-2</c:v>
                </c:pt>
                <c:pt idx="42">
                  <c:v>-6.4000000000000001E-2</c:v>
                </c:pt>
                <c:pt idx="43">
                  <c:v>-5.8999999999999997E-2</c:v>
                </c:pt>
                <c:pt idx="44">
                  <c:v>-4.8000000000000001E-2</c:v>
                </c:pt>
                <c:pt idx="45">
                  <c:v>-4.1000000000000002E-2</c:v>
                </c:pt>
                <c:pt idx="46">
                  <c:v>-0.04</c:v>
                </c:pt>
                <c:pt idx="47">
                  <c:v>-0.04</c:v>
                </c:pt>
                <c:pt idx="48">
                  <c:v>-3.7999999999999999E-2</c:v>
                </c:pt>
                <c:pt idx="49">
                  <c:v>-3.5999999999999997E-2</c:v>
                </c:pt>
                <c:pt idx="50">
                  <c:v>-4.1000000000000002E-2</c:v>
                </c:pt>
                <c:pt idx="51">
                  <c:v>-3.5000000000000003E-2</c:v>
                </c:pt>
                <c:pt idx="52">
                  <c:v>-2.1000000000000001E-2</c:v>
                </c:pt>
                <c:pt idx="53">
                  <c:v>-0.01</c:v>
                </c:pt>
                <c:pt idx="54">
                  <c:v>-3.0000000000000001E-3</c:v>
                </c:pt>
                <c:pt idx="55">
                  <c:v>-2E-3</c:v>
                </c:pt>
                <c:pt idx="56">
                  <c:v>-8.9999999999999993E-3</c:v>
                </c:pt>
                <c:pt idx="57">
                  <c:v>-6.0000000000000001E-3</c:v>
                </c:pt>
                <c:pt idx="58">
                  <c:v>-8.0000000000000002E-3</c:v>
                </c:pt>
                <c:pt idx="59">
                  <c:v>-8.9999999999999993E-3</c:v>
                </c:pt>
                <c:pt idx="60">
                  <c:v>-8.0000000000000002E-3</c:v>
                </c:pt>
                <c:pt idx="61">
                  <c:v>-6.0000000000000001E-3</c:v>
                </c:pt>
                <c:pt idx="62">
                  <c:v>4.0000000000000001E-3</c:v>
                </c:pt>
                <c:pt idx="63">
                  <c:v>1.9E-2</c:v>
                </c:pt>
                <c:pt idx="64">
                  <c:v>1.9E-2</c:v>
                </c:pt>
                <c:pt idx="65">
                  <c:v>1.4999999999999999E-2</c:v>
                </c:pt>
                <c:pt idx="66">
                  <c:v>8.0000000000000002E-3</c:v>
                </c:pt>
                <c:pt idx="67">
                  <c:v>1.6E-2</c:v>
                </c:pt>
                <c:pt idx="68">
                  <c:v>1.4999999999999999E-2</c:v>
                </c:pt>
                <c:pt idx="69">
                  <c:v>1.2E-2</c:v>
                </c:pt>
                <c:pt idx="70">
                  <c:v>1.0999999999999999E-2</c:v>
                </c:pt>
                <c:pt idx="71">
                  <c:v>8.0000000000000002E-3</c:v>
                </c:pt>
                <c:pt idx="72">
                  <c:v>-2E-3</c:v>
                </c:pt>
                <c:pt idx="73">
                  <c:v>-4.0000000000000001E-3</c:v>
                </c:pt>
                <c:pt idx="74">
                  <c:v>1E-3</c:v>
                </c:pt>
                <c:pt idx="75">
                  <c:v>-1E-3</c:v>
                </c:pt>
                <c:pt idx="76">
                  <c:v>0</c:v>
                </c:pt>
                <c:pt idx="77">
                  <c:v>1E-3</c:v>
                </c:pt>
                <c:pt idx="78">
                  <c:v>1.2E-2</c:v>
                </c:pt>
                <c:pt idx="79">
                  <c:v>1.4E-2</c:v>
                </c:pt>
                <c:pt idx="80">
                  <c:v>2.1999999999999999E-2</c:v>
                </c:pt>
                <c:pt idx="81">
                  <c:v>1.6E-2</c:v>
                </c:pt>
                <c:pt idx="82">
                  <c:v>1.7000000000000001E-2</c:v>
                </c:pt>
                <c:pt idx="83">
                  <c:v>2.1000000000000001E-2</c:v>
                </c:pt>
                <c:pt idx="84">
                  <c:v>4.2000000000000003E-2</c:v>
                </c:pt>
                <c:pt idx="85">
                  <c:v>5.8999999999999997E-2</c:v>
                </c:pt>
                <c:pt idx="86">
                  <c:v>6.0999999999999999E-2</c:v>
                </c:pt>
                <c:pt idx="87">
                  <c:v>6.3E-2</c:v>
                </c:pt>
                <c:pt idx="88">
                  <c:v>6.6000000000000003E-2</c:v>
                </c:pt>
                <c:pt idx="89">
                  <c:v>6.7000000000000004E-2</c:v>
                </c:pt>
                <c:pt idx="90">
                  <c:v>5.7000000000000002E-2</c:v>
                </c:pt>
                <c:pt idx="91">
                  <c:v>5.1999999999999998E-2</c:v>
                </c:pt>
                <c:pt idx="92">
                  <c:v>6.3E-2</c:v>
                </c:pt>
                <c:pt idx="93">
                  <c:v>8.1000000000000003E-2</c:v>
                </c:pt>
                <c:pt idx="94">
                  <c:v>8.8999999999999996E-2</c:v>
                </c:pt>
                <c:pt idx="95">
                  <c:v>0.09</c:v>
                </c:pt>
                <c:pt idx="96">
                  <c:v>8.8999999999999996E-2</c:v>
                </c:pt>
                <c:pt idx="97">
                  <c:v>8.5999999999999993E-2</c:v>
                </c:pt>
                <c:pt idx="98">
                  <c:v>0.08</c:v>
                </c:pt>
                <c:pt idx="99">
                  <c:v>6.0999999999999999E-2</c:v>
                </c:pt>
                <c:pt idx="100">
                  <c:v>5.6000000000000001E-2</c:v>
                </c:pt>
                <c:pt idx="101">
                  <c:v>4.7E-2</c:v>
                </c:pt>
                <c:pt idx="102">
                  <c:v>7.0000000000000007E-2</c:v>
                </c:pt>
                <c:pt idx="103">
                  <c:v>7.9000000000000001E-2</c:v>
                </c:pt>
                <c:pt idx="104">
                  <c:v>6.9000000000000006E-2</c:v>
                </c:pt>
                <c:pt idx="105">
                  <c:v>3.6999999999999998E-2</c:v>
                </c:pt>
                <c:pt idx="106">
                  <c:v>3.5999999999999997E-2</c:v>
                </c:pt>
                <c:pt idx="107">
                  <c:v>3.5999999999999997E-2</c:v>
                </c:pt>
                <c:pt idx="108">
                  <c:v>0.03</c:v>
                </c:pt>
                <c:pt idx="109">
                  <c:v>2.8000000000000001E-2</c:v>
                </c:pt>
                <c:pt idx="110">
                  <c:v>2.8000000000000001E-2</c:v>
                </c:pt>
                <c:pt idx="111">
                  <c:v>3.5999999999999997E-2</c:v>
                </c:pt>
                <c:pt idx="112">
                  <c:v>3.9E-2</c:v>
                </c:pt>
                <c:pt idx="113">
                  <c:v>4.9000000000000002E-2</c:v>
                </c:pt>
                <c:pt idx="114">
                  <c:v>2.5000000000000001E-2</c:v>
                </c:pt>
                <c:pt idx="115">
                  <c:v>8.9999999999999993E-3</c:v>
                </c:pt>
                <c:pt idx="116">
                  <c:v>6.0000000000000001E-3</c:v>
                </c:pt>
                <c:pt idx="117">
                  <c:v>2.5999999999999999E-2</c:v>
                </c:pt>
                <c:pt idx="118">
                  <c:v>1.4999999999999999E-2</c:v>
                </c:pt>
                <c:pt idx="119">
                  <c:v>1.7000000000000001E-2</c:v>
                </c:pt>
                <c:pt idx="120">
                  <c:v>1.4999999999999999E-2</c:v>
                </c:pt>
                <c:pt idx="121">
                  <c:v>1.0999999999999999E-2</c:v>
                </c:pt>
                <c:pt idx="122">
                  <c:v>2.1999999999999999E-2</c:v>
                </c:pt>
                <c:pt idx="123">
                  <c:v>3.1E-2</c:v>
                </c:pt>
                <c:pt idx="124">
                  <c:v>3.6999999999999998E-2</c:v>
                </c:pt>
                <c:pt idx="125">
                  <c:v>3.6999999999999998E-2</c:v>
                </c:pt>
                <c:pt idx="126">
                  <c:v>0.05</c:v>
                </c:pt>
                <c:pt idx="127">
                  <c:v>6.6000000000000003E-2</c:v>
                </c:pt>
                <c:pt idx="128">
                  <c:v>7.4999999999999997E-2</c:v>
                </c:pt>
                <c:pt idx="129">
                  <c:v>7.9000000000000001E-2</c:v>
                </c:pt>
                <c:pt idx="130">
                  <c:v>8.7999999999999995E-2</c:v>
                </c:pt>
                <c:pt idx="131">
                  <c:v>8.1000000000000003E-2</c:v>
                </c:pt>
                <c:pt idx="132">
                  <c:v>8.4000000000000005E-2</c:v>
                </c:pt>
                <c:pt idx="133">
                  <c:v>8.2000000000000003E-2</c:v>
                </c:pt>
                <c:pt idx="134">
                  <c:v>7.0000000000000007E-2</c:v>
                </c:pt>
                <c:pt idx="135">
                  <c:v>6.5000000000000002E-2</c:v>
                </c:pt>
                <c:pt idx="136">
                  <c:v>5.5E-2</c:v>
                </c:pt>
                <c:pt idx="137">
                  <c:v>6.0999999999999999E-2</c:v>
                </c:pt>
                <c:pt idx="138">
                  <c:v>5.2999999999999999E-2</c:v>
                </c:pt>
                <c:pt idx="139">
                  <c:v>4.5999999999999999E-2</c:v>
                </c:pt>
                <c:pt idx="140">
                  <c:v>4.1000000000000002E-2</c:v>
                </c:pt>
                <c:pt idx="141">
                  <c:v>2.8000000000000001E-2</c:v>
                </c:pt>
                <c:pt idx="142">
                  <c:v>2.3E-2</c:v>
                </c:pt>
                <c:pt idx="143">
                  <c:v>2.3E-2</c:v>
                </c:pt>
                <c:pt idx="144">
                  <c:v>2.5999999999999999E-2</c:v>
                </c:pt>
                <c:pt idx="145">
                  <c:v>3.3000000000000002E-2</c:v>
                </c:pt>
                <c:pt idx="146">
                  <c:v>3.1E-2</c:v>
                </c:pt>
                <c:pt idx="147">
                  <c:v>3.6999999999999998E-2</c:v>
                </c:pt>
                <c:pt idx="148">
                  <c:v>4.8000000000000001E-2</c:v>
                </c:pt>
                <c:pt idx="149">
                  <c:v>4.1000000000000002E-2</c:v>
                </c:pt>
                <c:pt idx="150">
                  <c:v>3.2000000000000001E-2</c:v>
                </c:pt>
                <c:pt idx="151">
                  <c:v>2.4E-2</c:v>
                </c:pt>
                <c:pt idx="152">
                  <c:v>2.9000000000000001E-2</c:v>
                </c:pt>
                <c:pt idx="153">
                  <c:v>3.9E-2</c:v>
                </c:pt>
                <c:pt idx="154">
                  <c:v>4.2999999999999997E-2</c:v>
                </c:pt>
                <c:pt idx="155">
                  <c:v>4.2999999999999997E-2</c:v>
                </c:pt>
                <c:pt idx="156">
                  <c:v>4.4999999999999998E-2</c:v>
                </c:pt>
                <c:pt idx="157">
                  <c:v>4.3999999999999997E-2</c:v>
                </c:pt>
                <c:pt idx="158">
                  <c:v>4.1000000000000002E-2</c:v>
                </c:pt>
                <c:pt idx="159">
                  <c:v>2.8000000000000001E-2</c:v>
                </c:pt>
                <c:pt idx="160">
                  <c:v>1.7999999999999999E-2</c:v>
                </c:pt>
                <c:pt idx="161">
                  <c:v>0.02</c:v>
                </c:pt>
                <c:pt idx="162">
                  <c:v>3.1E-2</c:v>
                </c:pt>
                <c:pt idx="163">
                  <c:v>3.6999999999999998E-2</c:v>
                </c:pt>
                <c:pt idx="164">
                  <c:v>3.1E-2</c:v>
                </c:pt>
                <c:pt idx="165">
                  <c:v>2.7E-2</c:v>
                </c:pt>
                <c:pt idx="166">
                  <c:v>2.3E-2</c:v>
                </c:pt>
                <c:pt idx="167">
                  <c:v>2.9000000000000001E-2</c:v>
                </c:pt>
                <c:pt idx="168">
                  <c:v>2.1999999999999999E-2</c:v>
                </c:pt>
                <c:pt idx="169">
                  <c:v>1.7000000000000001E-2</c:v>
                </c:pt>
                <c:pt idx="170">
                  <c:v>2.5000000000000001E-2</c:v>
                </c:pt>
                <c:pt idx="171">
                  <c:v>3.3000000000000002E-2</c:v>
                </c:pt>
                <c:pt idx="172">
                  <c:v>4.2999999999999997E-2</c:v>
                </c:pt>
                <c:pt idx="173">
                  <c:v>3.5000000000000003E-2</c:v>
                </c:pt>
                <c:pt idx="174">
                  <c:v>4.3999999999999997E-2</c:v>
                </c:pt>
                <c:pt idx="175">
                  <c:v>4.5999999999999999E-2</c:v>
                </c:pt>
                <c:pt idx="176">
                  <c:v>5.1999999999999998E-2</c:v>
                </c:pt>
                <c:pt idx="177">
                  <c:v>4.5999999999999999E-2</c:v>
                </c:pt>
                <c:pt idx="178">
                  <c:v>5.0999999999999997E-2</c:v>
                </c:pt>
                <c:pt idx="179">
                  <c:v>5.0999999999999997E-2</c:v>
                </c:pt>
                <c:pt idx="180">
                  <c:v>6.3E-2</c:v>
                </c:pt>
                <c:pt idx="181">
                  <c:v>7.3999999999999996E-2</c:v>
                </c:pt>
                <c:pt idx="182">
                  <c:v>8.2000000000000003E-2</c:v>
                </c:pt>
                <c:pt idx="183">
                  <c:v>9.5000000000000001E-2</c:v>
                </c:pt>
                <c:pt idx="184">
                  <c:v>0.1</c:v>
                </c:pt>
                <c:pt idx="185">
                  <c:v>0.11899999999999999</c:v>
                </c:pt>
                <c:pt idx="186">
                  <c:v>0.11600000000000001</c:v>
                </c:pt>
                <c:pt idx="187">
                  <c:v>0.121</c:v>
                </c:pt>
                <c:pt idx="188">
                  <c:v>0.127</c:v>
                </c:pt>
                <c:pt idx="189">
                  <c:v>0.14499999999999999</c:v>
                </c:pt>
                <c:pt idx="190">
                  <c:v>0.155</c:v>
                </c:pt>
                <c:pt idx="191">
                  <c:v>0.17100000000000001</c:v>
                </c:pt>
                <c:pt idx="192">
                  <c:v>0.17399999999999999</c:v>
                </c:pt>
                <c:pt idx="193">
                  <c:v>0.17299999999999999</c:v>
                </c:pt>
                <c:pt idx="194">
                  <c:v>0.17499999999999999</c:v>
                </c:pt>
                <c:pt idx="195">
                  <c:v>0.17299999999999999</c:v>
                </c:pt>
                <c:pt idx="196">
                  <c:v>0.17499999999999999</c:v>
                </c:pt>
                <c:pt idx="197">
                  <c:v>0.184</c:v>
                </c:pt>
                <c:pt idx="198">
                  <c:v>0.16800000000000001</c:v>
                </c:pt>
                <c:pt idx="199">
                  <c:v>0.16700000000000001</c:v>
                </c:pt>
                <c:pt idx="200">
                  <c:v>0.184</c:v>
                </c:pt>
                <c:pt idx="201">
                  <c:v>0.18</c:v>
                </c:pt>
                <c:pt idx="202">
                  <c:v>0.155</c:v>
                </c:pt>
                <c:pt idx="203">
                  <c:v>0.13100000000000001</c:v>
                </c:pt>
                <c:pt idx="204">
                  <c:v>0.108</c:v>
                </c:pt>
                <c:pt idx="205">
                  <c:v>8.1000000000000003E-2</c:v>
                </c:pt>
                <c:pt idx="206">
                  <c:v>5.8000000000000003E-2</c:v>
                </c:pt>
                <c:pt idx="207">
                  <c:v>0.04</c:v>
                </c:pt>
                <c:pt idx="208">
                  <c:v>1.4E-2</c:v>
                </c:pt>
                <c:pt idx="209">
                  <c:v>-8.0000000000000002E-3</c:v>
                </c:pt>
                <c:pt idx="210">
                  <c:v>3.0000000000000001E-3</c:v>
                </c:pt>
                <c:pt idx="211">
                  <c:v>5.0000000000000001E-3</c:v>
                </c:pt>
                <c:pt idx="212">
                  <c:v>-8.9999999999999993E-3</c:v>
                </c:pt>
                <c:pt idx="213">
                  <c:v>-5.0000000000000001E-3</c:v>
                </c:pt>
                <c:pt idx="214">
                  <c:v>8.0000000000000002E-3</c:v>
                </c:pt>
                <c:pt idx="215">
                  <c:v>2E-3</c:v>
                </c:pt>
                <c:pt idx="216">
                  <c:v>3.0000000000000001E-3</c:v>
                </c:pt>
                <c:pt idx="217">
                  <c:v>8.0000000000000002E-3</c:v>
                </c:pt>
                <c:pt idx="218">
                  <c:v>1.9E-2</c:v>
                </c:pt>
                <c:pt idx="219">
                  <c:v>3.4000000000000002E-2</c:v>
                </c:pt>
                <c:pt idx="220">
                  <c:v>5.2999999999999999E-2</c:v>
                </c:pt>
                <c:pt idx="221">
                  <c:v>5.8000000000000003E-2</c:v>
                </c:pt>
                <c:pt idx="222">
                  <c:v>4.5999999999999999E-2</c:v>
                </c:pt>
                <c:pt idx="223">
                  <c:v>2.9000000000000001E-2</c:v>
                </c:pt>
                <c:pt idx="224">
                  <c:v>1.0999999999999999E-2</c:v>
                </c:pt>
                <c:pt idx="225">
                  <c:v>4.0000000000000001E-3</c:v>
                </c:pt>
                <c:pt idx="226">
                  <c:v>-7.0000000000000001E-3</c:v>
                </c:pt>
                <c:pt idx="227">
                  <c:v>5.0000000000000001E-3</c:v>
                </c:pt>
                <c:pt idx="228">
                  <c:v>3.5000000000000003E-2</c:v>
                </c:pt>
                <c:pt idx="229">
                  <c:v>5.3999999999999999E-2</c:v>
                </c:pt>
                <c:pt idx="230">
                  <c:v>5.5E-2</c:v>
                </c:pt>
                <c:pt idx="231">
                  <c:v>0.04</c:v>
                </c:pt>
                <c:pt idx="232">
                  <c:v>2.7E-2</c:v>
                </c:pt>
                <c:pt idx="233">
                  <c:v>2.3E-2</c:v>
                </c:pt>
                <c:pt idx="234">
                  <c:v>3.4000000000000002E-2</c:v>
                </c:pt>
                <c:pt idx="235">
                  <c:v>3.5999999999999997E-2</c:v>
                </c:pt>
                <c:pt idx="236">
                  <c:v>3.9E-2</c:v>
                </c:pt>
                <c:pt idx="237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7-4F6B-8718-03F7ACC52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1376175"/>
        <c:axId val="1611379919"/>
      </c:barChart>
      <c:catAx>
        <c:axId val="161137617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379919"/>
        <c:crosses val="autoZero"/>
        <c:auto val="1"/>
        <c:lblAlgn val="ctr"/>
        <c:lblOffset val="100"/>
        <c:tickLblSkip val="36"/>
        <c:tickMarkSkip val="12"/>
        <c:noMultiLvlLbl val="0"/>
      </c:catAx>
      <c:valAx>
        <c:axId val="1611379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Change from Year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37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Price</a:t>
            </a:r>
            <a:r>
              <a:rPr lang="en-US" sz="2000" b="1" baseline="0" dirty="0"/>
              <a:t> Index for </a:t>
            </a:r>
            <a:r>
              <a:rPr lang="en-US" sz="2000" b="1" dirty="0"/>
              <a:t>Construction</a:t>
            </a:r>
            <a:r>
              <a:rPr lang="en-US" sz="2000" b="1" baseline="0" dirty="0"/>
              <a:t> Inputs </a:t>
            </a:r>
            <a:br>
              <a:rPr lang="en-US" sz="2000" b="1" baseline="0" dirty="0"/>
            </a:br>
            <a:r>
              <a:rPr lang="en-US" sz="2000" b="1" baseline="0" dirty="0"/>
              <a:t>Dec 2025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4168985853329595"/>
          <c:y val="0.1680973069554651"/>
          <c:w val="0.47048235842061398"/>
          <c:h val="0.668088844499922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Dec-25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Lumber &amp; Plywood</c:v>
                </c:pt>
                <c:pt idx="1">
                  <c:v>Cement</c:v>
                </c:pt>
                <c:pt idx="2">
                  <c:v>Brick and Structural Clay Tile</c:v>
                </c:pt>
                <c:pt idx="3">
                  <c:v>Concrete Products</c:v>
                </c:pt>
                <c:pt idx="4">
                  <c:v>Machinery &amp; Equipment</c:v>
                </c:pt>
                <c:pt idx="5">
                  <c:v>Sheet Metal Products</c:v>
                </c:pt>
                <c:pt idx="6">
                  <c:v>Copper &amp; Brass Mill</c:v>
                </c:pt>
                <c:pt idx="7">
                  <c:v>Steel Mill Products</c:v>
                </c:pt>
                <c:pt idx="8">
                  <c:v>Aluminum Mill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-1.8</c:v>
                </c:pt>
                <c:pt idx="1">
                  <c:v>0.7</c:v>
                </c:pt>
                <c:pt idx="2">
                  <c:v>1.6</c:v>
                </c:pt>
                <c:pt idx="3">
                  <c:v>2</c:v>
                </c:pt>
                <c:pt idx="4">
                  <c:v>5.6</c:v>
                </c:pt>
                <c:pt idx="5">
                  <c:v>6.4</c:v>
                </c:pt>
                <c:pt idx="6">
                  <c:v>11.8</c:v>
                </c:pt>
                <c:pt idx="7">
                  <c:v>17</c:v>
                </c:pt>
                <c:pt idx="8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2-41A3-9055-D05042966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48801775"/>
        <c:axId val="848805135"/>
      </c:barChart>
      <c:catAx>
        <c:axId val="848801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805135"/>
        <c:crosses val="autoZero"/>
        <c:auto val="1"/>
        <c:lblAlgn val="ctr"/>
        <c:lblOffset val="100"/>
        <c:noMultiLvlLbl val="0"/>
      </c:catAx>
      <c:valAx>
        <c:axId val="8488051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Change from Year Ago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801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Single Family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411786417322829E-2"/>
          <c:y val="0.11050657587183725"/>
          <c:w val="0.91004773622047241"/>
          <c:h val="0.782375367702593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Permits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Sheet1!$A$2:$A$83</c:f>
              <c:numCache>
                <c:formatCode>yyyy</c:formatCode>
                <c:ptCount val="8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</c:numCache>
            </c:numRef>
          </c:cat>
          <c:val>
            <c:numRef>
              <c:f>Sheet1!$B$2:$B$83</c:f>
              <c:numCache>
                <c:formatCode>General</c:formatCode>
                <c:ptCount val="82"/>
                <c:pt idx="0">
                  <c:v>797</c:v>
                </c:pt>
                <c:pt idx="1">
                  <c:v>796</c:v>
                </c:pt>
                <c:pt idx="2">
                  <c:v>809</c:v>
                </c:pt>
                <c:pt idx="3">
                  <c:v>796</c:v>
                </c:pt>
                <c:pt idx="4">
                  <c:v>833</c:v>
                </c:pt>
                <c:pt idx="5">
                  <c:v>848</c:v>
                </c:pt>
                <c:pt idx="6">
                  <c:v>865</c:v>
                </c:pt>
                <c:pt idx="7">
                  <c:v>906</c:v>
                </c:pt>
                <c:pt idx="8">
                  <c:v>904</c:v>
                </c:pt>
                <c:pt idx="9">
                  <c:v>934</c:v>
                </c:pt>
                <c:pt idx="10">
                  <c:v>944</c:v>
                </c:pt>
                <c:pt idx="11">
                  <c:v>934</c:v>
                </c:pt>
                <c:pt idx="12">
                  <c:v>967</c:v>
                </c:pt>
                <c:pt idx="13">
                  <c:v>982</c:v>
                </c:pt>
                <c:pt idx="14">
                  <c:v>874</c:v>
                </c:pt>
                <c:pt idx="15">
                  <c:v>665</c:v>
                </c:pt>
                <c:pt idx="16">
                  <c:v>746</c:v>
                </c:pt>
                <c:pt idx="17">
                  <c:v>865</c:v>
                </c:pt>
                <c:pt idx="18">
                  <c:v>1012</c:v>
                </c:pt>
                <c:pt idx="19">
                  <c:v>1068</c:v>
                </c:pt>
                <c:pt idx="20">
                  <c:v>1142</c:v>
                </c:pt>
                <c:pt idx="21">
                  <c:v>1149</c:v>
                </c:pt>
                <c:pt idx="22">
                  <c:v>1158</c:v>
                </c:pt>
                <c:pt idx="23">
                  <c:v>1236</c:v>
                </c:pt>
                <c:pt idx="24">
                  <c:v>1243</c:v>
                </c:pt>
                <c:pt idx="25">
                  <c:v>1110</c:v>
                </c:pt>
                <c:pt idx="26">
                  <c:v>1172</c:v>
                </c:pt>
                <c:pt idx="27">
                  <c:v>1128</c:v>
                </c:pt>
                <c:pt idx="28">
                  <c:v>1120</c:v>
                </c:pt>
                <c:pt idx="29">
                  <c:v>1086</c:v>
                </c:pt>
                <c:pt idx="30">
                  <c:v>1069</c:v>
                </c:pt>
                <c:pt idx="31">
                  <c:v>1066</c:v>
                </c:pt>
                <c:pt idx="32">
                  <c:v>1060</c:v>
                </c:pt>
                <c:pt idx="33">
                  <c:v>1091</c:v>
                </c:pt>
                <c:pt idx="34">
                  <c:v>1134</c:v>
                </c:pt>
                <c:pt idx="35">
                  <c:v>1145</c:v>
                </c:pt>
                <c:pt idx="36">
                  <c:v>1243</c:v>
                </c:pt>
                <c:pt idx="37">
                  <c:v>1187</c:v>
                </c:pt>
                <c:pt idx="38">
                  <c:v>1136</c:v>
                </c:pt>
                <c:pt idx="39">
                  <c:v>1087</c:v>
                </c:pt>
                <c:pt idx="40">
                  <c:v>1032</c:v>
                </c:pt>
                <c:pt idx="41">
                  <c:v>950</c:v>
                </c:pt>
                <c:pt idx="42">
                  <c:v>926</c:v>
                </c:pt>
                <c:pt idx="43">
                  <c:v>886</c:v>
                </c:pt>
                <c:pt idx="44">
                  <c:v>862</c:v>
                </c:pt>
                <c:pt idx="45">
                  <c:v>843</c:v>
                </c:pt>
                <c:pt idx="46">
                  <c:v>790</c:v>
                </c:pt>
                <c:pt idx="47">
                  <c:v>742</c:v>
                </c:pt>
                <c:pt idx="48">
                  <c:v>757</c:v>
                </c:pt>
                <c:pt idx="49">
                  <c:v>801</c:v>
                </c:pt>
                <c:pt idx="50">
                  <c:v>844</c:v>
                </c:pt>
                <c:pt idx="51">
                  <c:v>875</c:v>
                </c:pt>
                <c:pt idx="52">
                  <c:v>922</c:v>
                </c:pt>
                <c:pt idx="53">
                  <c:v>953</c:v>
                </c:pt>
                <c:pt idx="54">
                  <c:v>960</c:v>
                </c:pt>
                <c:pt idx="55">
                  <c:v>973</c:v>
                </c:pt>
                <c:pt idx="56">
                  <c:v>985</c:v>
                </c:pt>
                <c:pt idx="57">
                  <c:v>983</c:v>
                </c:pt>
                <c:pt idx="58">
                  <c:v>996</c:v>
                </c:pt>
                <c:pt idx="59">
                  <c:v>1012</c:v>
                </c:pt>
                <c:pt idx="60">
                  <c:v>1039</c:v>
                </c:pt>
                <c:pt idx="61">
                  <c:v>1032</c:v>
                </c:pt>
                <c:pt idx="62">
                  <c:v>986</c:v>
                </c:pt>
                <c:pt idx="63">
                  <c:v>983</c:v>
                </c:pt>
                <c:pt idx="64">
                  <c:v>959</c:v>
                </c:pt>
                <c:pt idx="65">
                  <c:v>945</c:v>
                </c:pt>
                <c:pt idx="66">
                  <c:v>945</c:v>
                </c:pt>
                <c:pt idx="67">
                  <c:v>967</c:v>
                </c:pt>
                <c:pt idx="68">
                  <c:v>962</c:v>
                </c:pt>
                <c:pt idx="69">
                  <c:v>967</c:v>
                </c:pt>
                <c:pt idx="70">
                  <c:v>973</c:v>
                </c:pt>
                <c:pt idx="71">
                  <c:v>989</c:v>
                </c:pt>
                <c:pt idx="72">
                  <c:v>988</c:v>
                </c:pt>
                <c:pt idx="73">
                  <c:v>992</c:v>
                </c:pt>
                <c:pt idx="74">
                  <c:v>972</c:v>
                </c:pt>
                <c:pt idx="75">
                  <c:v>923</c:v>
                </c:pt>
                <c:pt idx="76">
                  <c:v>899</c:v>
                </c:pt>
                <c:pt idx="77">
                  <c:v>866</c:v>
                </c:pt>
                <c:pt idx="78">
                  <c:v>875</c:v>
                </c:pt>
                <c:pt idx="79">
                  <c:v>858</c:v>
                </c:pt>
                <c:pt idx="80">
                  <c:v>880</c:v>
                </c:pt>
                <c:pt idx="81">
                  <c:v>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A-4BA9-BBA5-A3D072156F8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Under Construction</c:v>
                </c:pt>
              </c:strCache>
            </c:strRef>
          </c:tx>
          <c:spPr>
            <a:ln w="539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Sheet1!$A$2:$A$83</c:f>
              <c:numCache>
                <c:formatCode>yyyy</c:formatCode>
                <c:ptCount val="8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</c:numCache>
            </c:numRef>
          </c:cat>
          <c:val>
            <c:numRef>
              <c:f>Sheet1!$D$2:$D$83</c:f>
              <c:numCache>
                <c:formatCode>General</c:formatCode>
                <c:ptCount val="82"/>
                <c:pt idx="0">
                  <c:v>1150</c:v>
                </c:pt>
                <c:pt idx="1">
                  <c:v>1140</c:v>
                </c:pt>
                <c:pt idx="2">
                  <c:v>1125</c:v>
                </c:pt>
                <c:pt idx="3">
                  <c:v>1124</c:v>
                </c:pt>
                <c:pt idx="4">
                  <c:v>1132</c:v>
                </c:pt>
                <c:pt idx="5">
                  <c:v>1143</c:v>
                </c:pt>
                <c:pt idx="6">
                  <c:v>1146</c:v>
                </c:pt>
                <c:pt idx="7">
                  <c:v>1149</c:v>
                </c:pt>
                <c:pt idx="8">
                  <c:v>1162</c:v>
                </c:pt>
                <c:pt idx="9">
                  <c:v>1159</c:v>
                </c:pt>
                <c:pt idx="10">
                  <c:v>1166</c:v>
                </c:pt>
                <c:pt idx="11">
                  <c:v>1177</c:v>
                </c:pt>
                <c:pt idx="12">
                  <c:v>1192</c:v>
                </c:pt>
                <c:pt idx="13">
                  <c:v>1214</c:v>
                </c:pt>
                <c:pt idx="14">
                  <c:v>1213</c:v>
                </c:pt>
                <c:pt idx="15">
                  <c:v>1194</c:v>
                </c:pt>
                <c:pt idx="16">
                  <c:v>1178</c:v>
                </c:pt>
                <c:pt idx="17">
                  <c:v>1184</c:v>
                </c:pt>
                <c:pt idx="18">
                  <c:v>1204</c:v>
                </c:pt>
                <c:pt idx="19">
                  <c:v>1216</c:v>
                </c:pt>
                <c:pt idx="20">
                  <c:v>1221</c:v>
                </c:pt>
                <c:pt idx="21">
                  <c:v>1229</c:v>
                </c:pt>
                <c:pt idx="22">
                  <c:v>1249</c:v>
                </c:pt>
                <c:pt idx="23">
                  <c:v>1259</c:v>
                </c:pt>
                <c:pt idx="24">
                  <c:v>1277</c:v>
                </c:pt>
                <c:pt idx="25">
                  <c:v>1285</c:v>
                </c:pt>
                <c:pt idx="26">
                  <c:v>1304</c:v>
                </c:pt>
                <c:pt idx="27">
                  <c:v>1322</c:v>
                </c:pt>
                <c:pt idx="28">
                  <c:v>1340</c:v>
                </c:pt>
                <c:pt idx="29">
                  <c:v>1372</c:v>
                </c:pt>
                <c:pt idx="30">
                  <c:v>1387</c:v>
                </c:pt>
                <c:pt idx="31">
                  <c:v>1414</c:v>
                </c:pt>
                <c:pt idx="32">
                  <c:v>1442</c:v>
                </c:pt>
                <c:pt idx="33">
                  <c:v>1465</c:v>
                </c:pt>
                <c:pt idx="34">
                  <c:v>1495</c:v>
                </c:pt>
                <c:pt idx="35">
                  <c:v>1522</c:v>
                </c:pt>
                <c:pt idx="36">
                  <c:v>1547</c:v>
                </c:pt>
                <c:pt idx="37">
                  <c:v>1579</c:v>
                </c:pt>
                <c:pt idx="38">
                  <c:v>1630</c:v>
                </c:pt>
                <c:pt idx="39">
                  <c:v>1669</c:v>
                </c:pt>
                <c:pt idx="40">
                  <c:v>1681</c:v>
                </c:pt>
                <c:pt idx="41">
                  <c:v>1688</c:v>
                </c:pt>
                <c:pt idx="42">
                  <c:v>1684</c:v>
                </c:pt>
                <c:pt idx="43">
                  <c:v>1699</c:v>
                </c:pt>
                <c:pt idx="44">
                  <c:v>1705</c:v>
                </c:pt>
                <c:pt idx="45">
                  <c:v>1715</c:v>
                </c:pt>
                <c:pt idx="46">
                  <c:v>1699</c:v>
                </c:pt>
                <c:pt idx="47">
                  <c:v>1691</c:v>
                </c:pt>
                <c:pt idx="48">
                  <c:v>1690</c:v>
                </c:pt>
                <c:pt idx="49">
                  <c:v>1683</c:v>
                </c:pt>
                <c:pt idx="50">
                  <c:v>1681</c:v>
                </c:pt>
                <c:pt idx="51">
                  <c:v>1681</c:v>
                </c:pt>
                <c:pt idx="52">
                  <c:v>1691</c:v>
                </c:pt>
                <c:pt idx="53">
                  <c:v>1692</c:v>
                </c:pt>
                <c:pt idx="54">
                  <c:v>1700</c:v>
                </c:pt>
                <c:pt idx="55">
                  <c:v>1693</c:v>
                </c:pt>
                <c:pt idx="56">
                  <c:v>1680</c:v>
                </c:pt>
                <c:pt idx="57">
                  <c:v>1682</c:v>
                </c:pt>
                <c:pt idx="58">
                  <c:v>1689</c:v>
                </c:pt>
                <c:pt idx="59">
                  <c:v>1678</c:v>
                </c:pt>
                <c:pt idx="60">
                  <c:v>1668</c:v>
                </c:pt>
                <c:pt idx="61">
                  <c:v>1653</c:v>
                </c:pt>
                <c:pt idx="62">
                  <c:v>1641</c:v>
                </c:pt>
                <c:pt idx="63">
                  <c:v>1612</c:v>
                </c:pt>
                <c:pt idx="64">
                  <c:v>1593</c:v>
                </c:pt>
                <c:pt idx="65">
                  <c:v>1572</c:v>
                </c:pt>
                <c:pt idx="66">
                  <c:v>1549</c:v>
                </c:pt>
                <c:pt idx="67">
                  <c:v>1519</c:v>
                </c:pt>
                <c:pt idx="68">
                  <c:v>1491</c:v>
                </c:pt>
                <c:pt idx="69">
                  <c:v>1462</c:v>
                </c:pt>
                <c:pt idx="70">
                  <c:v>1434</c:v>
                </c:pt>
                <c:pt idx="71">
                  <c:v>1427</c:v>
                </c:pt>
                <c:pt idx="72">
                  <c:v>1402</c:v>
                </c:pt>
                <c:pt idx="73">
                  <c:v>1408</c:v>
                </c:pt>
                <c:pt idx="74">
                  <c:v>1401</c:v>
                </c:pt>
                <c:pt idx="75">
                  <c:v>1393</c:v>
                </c:pt>
                <c:pt idx="76">
                  <c:v>1366</c:v>
                </c:pt>
                <c:pt idx="77">
                  <c:v>1348</c:v>
                </c:pt>
                <c:pt idx="78">
                  <c:v>1343</c:v>
                </c:pt>
                <c:pt idx="79">
                  <c:v>1313</c:v>
                </c:pt>
                <c:pt idx="80">
                  <c:v>1317</c:v>
                </c:pt>
                <c:pt idx="81">
                  <c:v>1315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5A-4BA9-BBA5-A3D072156F85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Completions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Sheet1!$A$2:$A$83</c:f>
              <c:numCache>
                <c:formatCode>yyyy</c:formatCode>
                <c:ptCount val="8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</c:numCache>
            </c:numRef>
          </c:cat>
          <c:val>
            <c:numRef>
              <c:f>Sheet1!$E$2:$E$83</c:f>
              <c:numCache>
                <c:formatCode>General</c:formatCode>
                <c:ptCount val="82"/>
                <c:pt idx="0">
                  <c:v>912</c:v>
                </c:pt>
                <c:pt idx="1">
                  <c:v>782</c:v>
                </c:pt>
                <c:pt idx="2">
                  <c:v>931</c:v>
                </c:pt>
                <c:pt idx="3">
                  <c:v>912</c:v>
                </c:pt>
                <c:pt idx="4">
                  <c:v>890</c:v>
                </c:pt>
                <c:pt idx="5">
                  <c:v>876</c:v>
                </c:pt>
                <c:pt idx="6">
                  <c:v>906</c:v>
                </c:pt>
                <c:pt idx="7">
                  <c:v>955</c:v>
                </c:pt>
                <c:pt idx="8">
                  <c:v>868</c:v>
                </c:pt>
                <c:pt idx="9">
                  <c:v>951</c:v>
                </c:pt>
                <c:pt idx="10">
                  <c:v>956</c:v>
                </c:pt>
                <c:pt idx="11">
                  <c:v>905</c:v>
                </c:pt>
                <c:pt idx="12">
                  <c:v>895</c:v>
                </c:pt>
                <c:pt idx="13">
                  <c:v>942</c:v>
                </c:pt>
                <c:pt idx="14">
                  <c:v>877</c:v>
                </c:pt>
                <c:pt idx="15">
                  <c:v>860</c:v>
                </c:pt>
                <c:pt idx="16">
                  <c:v>834</c:v>
                </c:pt>
                <c:pt idx="17">
                  <c:v>925</c:v>
                </c:pt>
                <c:pt idx="18">
                  <c:v>949</c:v>
                </c:pt>
                <c:pt idx="19">
                  <c:v>910</c:v>
                </c:pt>
                <c:pt idx="20">
                  <c:v>930</c:v>
                </c:pt>
                <c:pt idx="21">
                  <c:v>925</c:v>
                </c:pt>
                <c:pt idx="22">
                  <c:v>931</c:v>
                </c:pt>
                <c:pt idx="23">
                  <c:v>946</c:v>
                </c:pt>
                <c:pt idx="24">
                  <c:v>1048</c:v>
                </c:pt>
                <c:pt idx="25">
                  <c:v>968</c:v>
                </c:pt>
                <c:pt idx="26">
                  <c:v>995</c:v>
                </c:pt>
                <c:pt idx="27">
                  <c:v>979</c:v>
                </c:pt>
                <c:pt idx="28">
                  <c:v>967</c:v>
                </c:pt>
                <c:pt idx="29">
                  <c:v>909</c:v>
                </c:pt>
                <c:pt idx="30">
                  <c:v>944</c:v>
                </c:pt>
                <c:pt idx="31">
                  <c:v>960</c:v>
                </c:pt>
                <c:pt idx="32">
                  <c:v>944</c:v>
                </c:pt>
                <c:pt idx="33">
                  <c:v>964</c:v>
                </c:pt>
                <c:pt idx="34">
                  <c:v>950</c:v>
                </c:pt>
                <c:pt idx="35">
                  <c:v>1019</c:v>
                </c:pt>
                <c:pt idx="36">
                  <c:v>957</c:v>
                </c:pt>
                <c:pt idx="37">
                  <c:v>1040</c:v>
                </c:pt>
                <c:pt idx="38">
                  <c:v>1031</c:v>
                </c:pt>
                <c:pt idx="39">
                  <c:v>1004</c:v>
                </c:pt>
                <c:pt idx="40">
                  <c:v>1047</c:v>
                </c:pt>
                <c:pt idx="41">
                  <c:v>996</c:v>
                </c:pt>
                <c:pt idx="42">
                  <c:v>1002</c:v>
                </c:pt>
                <c:pt idx="43">
                  <c:v>1031</c:v>
                </c:pt>
                <c:pt idx="44">
                  <c:v>1053</c:v>
                </c:pt>
                <c:pt idx="45">
                  <c:v>996</c:v>
                </c:pt>
                <c:pt idx="46">
                  <c:v>1103</c:v>
                </c:pt>
                <c:pt idx="47">
                  <c:v>999</c:v>
                </c:pt>
                <c:pt idx="48">
                  <c:v>1038</c:v>
                </c:pt>
                <c:pt idx="49">
                  <c:v>1012</c:v>
                </c:pt>
                <c:pt idx="50">
                  <c:v>1024</c:v>
                </c:pt>
                <c:pt idx="51">
                  <c:v>969</c:v>
                </c:pt>
                <c:pt idx="52">
                  <c:v>1004</c:v>
                </c:pt>
                <c:pt idx="53">
                  <c:v>995</c:v>
                </c:pt>
                <c:pt idx="54">
                  <c:v>1007</c:v>
                </c:pt>
                <c:pt idx="55">
                  <c:v>951</c:v>
                </c:pt>
                <c:pt idx="56">
                  <c:v>1000</c:v>
                </c:pt>
                <c:pt idx="57">
                  <c:v>1004</c:v>
                </c:pt>
                <c:pt idx="58">
                  <c:v>962</c:v>
                </c:pt>
                <c:pt idx="59">
                  <c:v>1042</c:v>
                </c:pt>
                <c:pt idx="60">
                  <c:v>898</c:v>
                </c:pt>
                <c:pt idx="61">
                  <c:v>1059</c:v>
                </c:pt>
                <c:pt idx="62">
                  <c:v>935</c:v>
                </c:pt>
                <c:pt idx="63">
                  <c:v>1131</c:v>
                </c:pt>
                <c:pt idx="64">
                  <c:v>1026</c:v>
                </c:pt>
                <c:pt idx="65">
                  <c:v>1075</c:v>
                </c:pt>
                <c:pt idx="66">
                  <c:v>1088</c:v>
                </c:pt>
                <c:pt idx="67">
                  <c:v>1032</c:v>
                </c:pt>
                <c:pt idx="68">
                  <c:v>1014</c:v>
                </c:pt>
                <c:pt idx="69">
                  <c:v>989</c:v>
                </c:pt>
                <c:pt idx="70">
                  <c:v>1017</c:v>
                </c:pt>
                <c:pt idx="71">
                  <c:v>928</c:v>
                </c:pt>
                <c:pt idx="72">
                  <c:v>1003</c:v>
                </c:pt>
                <c:pt idx="73">
                  <c:v>1022</c:v>
                </c:pt>
                <c:pt idx="74">
                  <c:v>1048</c:v>
                </c:pt>
                <c:pt idx="75">
                  <c:v>964</c:v>
                </c:pt>
                <c:pt idx="76">
                  <c:v>1056</c:v>
                </c:pt>
                <c:pt idx="77">
                  <c:v>920</c:v>
                </c:pt>
                <c:pt idx="78">
                  <c:v>1006</c:v>
                </c:pt>
                <c:pt idx="79">
                  <c:v>1064</c:v>
                </c:pt>
                <c:pt idx="80">
                  <c:v>952</c:v>
                </c:pt>
                <c:pt idx="81">
                  <c:v>1009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5A-4BA9-BBA5-A3D072156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6527568"/>
        <c:axId val="1876525168"/>
      </c:lineChart>
      <c:dateAx>
        <c:axId val="1876527568"/>
        <c:scaling>
          <c:orientation val="minMax"/>
        </c:scaling>
        <c:delete val="0"/>
        <c:axPos val="b"/>
        <c:numFmt formatCode="yyyy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5168"/>
        <c:crosses val="autoZero"/>
        <c:auto val="1"/>
        <c:lblOffset val="100"/>
        <c:baseTimeUnit val="months"/>
        <c:majorUnit val="24"/>
        <c:minorUnit val="12"/>
      </c:dateAx>
      <c:valAx>
        <c:axId val="187652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30572835723585"/>
          <c:y val="0.71352988046667887"/>
          <c:w val="0.81261778340386503"/>
          <c:h val="0.15191978517363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Buildings</a:t>
            </a:r>
            <a:r>
              <a:rPr lang="en-US" baseline="0" dirty="0"/>
              <a:t> with 5+ Units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411786417322829E-2"/>
          <c:y val="0.12252240134912937"/>
          <c:w val="0.91004773622047241"/>
          <c:h val="0.77035957786749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Permits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Sheet1!$A$2:$A$83</c:f>
              <c:numCache>
                <c:formatCode>yyyy</c:formatCode>
                <c:ptCount val="8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</c:numCache>
            </c:numRef>
          </c:cat>
          <c:val>
            <c:numRef>
              <c:f>Sheet1!$B$2:$B$83</c:f>
              <c:numCache>
                <c:formatCode>General</c:formatCode>
                <c:ptCount val="82"/>
                <c:pt idx="0">
                  <c:v>412</c:v>
                </c:pt>
                <c:pt idx="1">
                  <c:v>452</c:v>
                </c:pt>
                <c:pt idx="2">
                  <c:v>450</c:v>
                </c:pt>
                <c:pt idx="3">
                  <c:v>478</c:v>
                </c:pt>
                <c:pt idx="4">
                  <c:v>478</c:v>
                </c:pt>
                <c:pt idx="5">
                  <c:v>404</c:v>
                </c:pt>
                <c:pt idx="6">
                  <c:v>467</c:v>
                </c:pt>
                <c:pt idx="7">
                  <c:v>534</c:v>
                </c:pt>
                <c:pt idx="8">
                  <c:v>525</c:v>
                </c:pt>
                <c:pt idx="9">
                  <c:v>542</c:v>
                </c:pt>
                <c:pt idx="10">
                  <c:v>551</c:v>
                </c:pt>
                <c:pt idx="11">
                  <c:v>462</c:v>
                </c:pt>
                <c:pt idx="12">
                  <c:v>488</c:v>
                </c:pt>
                <c:pt idx="13">
                  <c:v>427</c:v>
                </c:pt>
                <c:pt idx="14">
                  <c:v>424</c:v>
                </c:pt>
                <c:pt idx="15">
                  <c:v>379</c:v>
                </c:pt>
                <c:pt idx="16">
                  <c:v>462</c:v>
                </c:pt>
                <c:pt idx="17">
                  <c:v>427</c:v>
                </c:pt>
                <c:pt idx="18">
                  <c:v>485</c:v>
                </c:pt>
                <c:pt idx="19">
                  <c:v>410</c:v>
                </c:pt>
                <c:pt idx="20">
                  <c:v>446</c:v>
                </c:pt>
                <c:pt idx="21">
                  <c:v>408</c:v>
                </c:pt>
                <c:pt idx="22">
                  <c:v>487</c:v>
                </c:pt>
                <c:pt idx="23">
                  <c:v>466</c:v>
                </c:pt>
                <c:pt idx="24">
                  <c:v>557</c:v>
                </c:pt>
                <c:pt idx="25">
                  <c:v>552</c:v>
                </c:pt>
                <c:pt idx="26">
                  <c:v>525</c:v>
                </c:pt>
                <c:pt idx="27">
                  <c:v>545</c:v>
                </c:pt>
                <c:pt idx="28">
                  <c:v>527</c:v>
                </c:pt>
                <c:pt idx="29">
                  <c:v>518</c:v>
                </c:pt>
                <c:pt idx="30">
                  <c:v>536</c:v>
                </c:pt>
                <c:pt idx="31">
                  <c:v>625</c:v>
                </c:pt>
                <c:pt idx="32">
                  <c:v>531</c:v>
                </c:pt>
                <c:pt idx="33">
                  <c:v>565</c:v>
                </c:pt>
                <c:pt idx="34">
                  <c:v>581</c:v>
                </c:pt>
                <c:pt idx="35">
                  <c:v>706</c:v>
                </c:pt>
                <c:pt idx="36">
                  <c:v>620</c:v>
                </c:pt>
                <c:pt idx="37">
                  <c:v>614</c:v>
                </c:pt>
                <c:pt idx="38">
                  <c:v>674</c:v>
                </c:pt>
                <c:pt idx="39">
                  <c:v>717</c:v>
                </c:pt>
                <c:pt idx="40">
                  <c:v>613</c:v>
                </c:pt>
                <c:pt idx="41">
                  <c:v>733</c:v>
                </c:pt>
                <c:pt idx="42">
                  <c:v>720</c:v>
                </c:pt>
                <c:pt idx="43">
                  <c:v>620</c:v>
                </c:pt>
                <c:pt idx="44">
                  <c:v>683</c:v>
                </c:pt>
                <c:pt idx="45">
                  <c:v>695</c:v>
                </c:pt>
                <c:pt idx="46">
                  <c:v>555</c:v>
                </c:pt>
                <c:pt idx="47">
                  <c:v>618</c:v>
                </c:pt>
                <c:pt idx="48">
                  <c:v>594</c:v>
                </c:pt>
                <c:pt idx="49">
                  <c:v>767</c:v>
                </c:pt>
                <c:pt idx="50">
                  <c:v>580</c:v>
                </c:pt>
                <c:pt idx="51">
                  <c:v>538</c:v>
                </c:pt>
                <c:pt idx="52">
                  <c:v>597</c:v>
                </c:pt>
                <c:pt idx="53">
                  <c:v>457</c:v>
                </c:pt>
                <c:pt idx="54">
                  <c:v>511</c:v>
                </c:pt>
                <c:pt idx="55">
                  <c:v>526</c:v>
                </c:pt>
                <c:pt idx="56">
                  <c:v>500</c:v>
                </c:pt>
                <c:pt idx="57">
                  <c:v>492</c:v>
                </c:pt>
                <c:pt idx="58">
                  <c:v>455</c:v>
                </c:pt>
                <c:pt idx="59">
                  <c:v>455</c:v>
                </c:pt>
                <c:pt idx="60">
                  <c:v>454</c:v>
                </c:pt>
                <c:pt idx="61">
                  <c:v>487</c:v>
                </c:pt>
                <c:pt idx="62">
                  <c:v>439</c:v>
                </c:pt>
                <c:pt idx="63">
                  <c:v>420</c:v>
                </c:pt>
                <c:pt idx="64">
                  <c:v>393</c:v>
                </c:pt>
                <c:pt idx="65">
                  <c:v>468</c:v>
                </c:pt>
                <c:pt idx="66">
                  <c:v>438</c:v>
                </c:pt>
                <c:pt idx="67">
                  <c:v>452</c:v>
                </c:pt>
                <c:pt idx="68">
                  <c:v>412</c:v>
                </c:pt>
                <c:pt idx="69">
                  <c:v>408</c:v>
                </c:pt>
                <c:pt idx="70">
                  <c:v>484</c:v>
                </c:pt>
                <c:pt idx="71">
                  <c:v>434</c:v>
                </c:pt>
                <c:pt idx="72">
                  <c:v>416</c:v>
                </c:pt>
                <c:pt idx="73">
                  <c:v>404</c:v>
                </c:pt>
                <c:pt idx="74">
                  <c:v>451</c:v>
                </c:pt>
                <c:pt idx="75">
                  <c:v>438</c:v>
                </c:pt>
                <c:pt idx="76">
                  <c:v>442</c:v>
                </c:pt>
                <c:pt idx="77">
                  <c:v>477</c:v>
                </c:pt>
                <c:pt idx="78">
                  <c:v>432</c:v>
                </c:pt>
                <c:pt idx="79">
                  <c:v>420</c:v>
                </c:pt>
                <c:pt idx="80">
                  <c:v>479</c:v>
                </c:pt>
                <c:pt idx="81">
                  <c:v>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5C-460E-A8E4-D9425C0D05A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Under Construction</c:v>
                </c:pt>
              </c:strCache>
            </c:strRef>
          </c:tx>
          <c:spPr>
            <a:ln w="539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Sheet1!$A$2:$A$83</c:f>
              <c:numCache>
                <c:formatCode>yyyy</c:formatCode>
                <c:ptCount val="8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</c:numCache>
            </c:numRef>
          </c:cat>
          <c:val>
            <c:numRef>
              <c:f>Sheet1!$D$2:$D$83</c:f>
              <c:numCache>
                <c:formatCode>General</c:formatCode>
                <c:ptCount val="82"/>
                <c:pt idx="0">
                  <c:v>602</c:v>
                </c:pt>
                <c:pt idx="1">
                  <c:v>594</c:v>
                </c:pt>
                <c:pt idx="2">
                  <c:v>586</c:v>
                </c:pt>
                <c:pt idx="3">
                  <c:v>584</c:v>
                </c:pt>
                <c:pt idx="4">
                  <c:v>595</c:v>
                </c:pt>
                <c:pt idx="5">
                  <c:v>606</c:v>
                </c:pt>
                <c:pt idx="6">
                  <c:v>609</c:v>
                </c:pt>
                <c:pt idx="7">
                  <c:v>617</c:v>
                </c:pt>
                <c:pt idx="8">
                  <c:v>624</c:v>
                </c:pt>
                <c:pt idx="9">
                  <c:v>626</c:v>
                </c:pt>
                <c:pt idx="10">
                  <c:v>636</c:v>
                </c:pt>
                <c:pt idx="11">
                  <c:v>645</c:v>
                </c:pt>
                <c:pt idx="12">
                  <c:v>657</c:v>
                </c:pt>
                <c:pt idx="13">
                  <c:v>671</c:v>
                </c:pt>
                <c:pt idx="14">
                  <c:v>671</c:v>
                </c:pt>
                <c:pt idx="15">
                  <c:v>666</c:v>
                </c:pt>
                <c:pt idx="16">
                  <c:v>657</c:v>
                </c:pt>
                <c:pt idx="17">
                  <c:v>660</c:v>
                </c:pt>
                <c:pt idx="18">
                  <c:v>672</c:v>
                </c:pt>
                <c:pt idx="19">
                  <c:v>671</c:v>
                </c:pt>
                <c:pt idx="20">
                  <c:v>661</c:v>
                </c:pt>
                <c:pt idx="21">
                  <c:v>649</c:v>
                </c:pt>
                <c:pt idx="22">
                  <c:v>652</c:v>
                </c:pt>
                <c:pt idx="23">
                  <c:v>645</c:v>
                </c:pt>
                <c:pt idx="24">
                  <c:v>656</c:v>
                </c:pt>
                <c:pt idx="25">
                  <c:v>656</c:v>
                </c:pt>
                <c:pt idx="26">
                  <c:v>658</c:v>
                </c:pt>
                <c:pt idx="27">
                  <c:v>665</c:v>
                </c:pt>
                <c:pt idx="28">
                  <c:v>670</c:v>
                </c:pt>
                <c:pt idx="29">
                  <c:v>679</c:v>
                </c:pt>
                <c:pt idx="30">
                  <c:v>677</c:v>
                </c:pt>
                <c:pt idx="31">
                  <c:v>686</c:v>
                </c:pt>
                <c:pt idx="32">
                  <c:v>703</c:v>
                </c:pt>
                <c:pt idx="33">
                  <c:v>718</c:v>
                </c:pt>
                <c:pt idx="34">
                  <c:v>725</c:v>
                </c:pt>
                <c:pt idx="35">
                  <c:v>742</c:v>
                </c:pt>
                <c:pt idx="36">
                  <c:v>751</c:v>
                </c:pt>
                <c:pt idx="37">
                  <c:v>769</c:v>
                </c:pt>
                <c:pt idx="38">
                  <c:v>805</c:v>
                </c:pt>
                <c:pt idx="39">
                  <c:v>828</c:v>
                </c:pt>
                <c:pt idx="40">
                  <c:v>839</c:v>
                </c:pt>
                <c:pt idx="41">
                  <c:v>843</c:v>
                </c:pt>
                <c:pt idx="42">
                  <c:v>848</c:v>
                </c:pt>
                <c:pt idx="43">
                  <c:v>870</c:v>
                </c:pt>
                <c:pt idx="44">
                  <c:v>889</c:v>
                </c:pt>
                <c:pt idx="45">
                  <c:v>909</c:v>
                </c:pt>
                <c:pt idx="46">
                  <c:v>919</c:v>
                </c:pt>
                <c:pt idx="47">
                  <c:v>922</c:v>
                </c:pt>
                <c:pt idx="48">
                  <c:v>935</c:v>
                </c:pt>
                <c:pt idx="49">
                  <c:v>945</c:v>
                </c:pt>
                <c:pt idx="50">
                  <c:v>958</c:v>
                </c:pt>
                <c:pt idx="51">
                  <c:v>969</c:v>
                </c:pt>
                <c:pt idx="52">
                  <c:v>984</c:v>
                </c:pt>
                <c:pt idx="53">
                  <c:v>991</c:v>
                </c:pt>
                <c:pt idx="54">
                  <c:v>999</c:v>
                </c:pt>
                <c:pt idx="55">
                  <c:v>996</c:v>
                </c:pt>
                <c:pt idx="56">
                  <c:v>989</c:v>
                </c:pt>
                <c:pt idx="57">
                  <c:v>994</c:v>
                </c:pt>
                <c:pt idx="58">
                  <c:v>991</c:v>
                </c:pt>
                <c:pt idx="59">
                  <c:v>985</c:v>
                </c:pt>
                <c:pt idx="60">
                  <c:v>972</c:v>
                </c:pt>
                <c:pt idx="61">
                  <c:v>956</c:v>
                </c:pt>
                <c:pt idx="62">
                  <c:v>935</c:v>
                </c:pt>
                <c:pt idx="63">
                  <c:v>919</c:v>
                </c:pt>
                <c:pt idx="64">
                  <c:v>904</c:v>
                </c:pt>
                <c:pt idx="65">
                  <c:v>895</c:v>
                </c:pt>
                <c:pt idx="66">
                  <c:v>888</c:v>
                </c:pt>
                <c:pt idx="67">
                  <c:v>860</c:v>
                </c:pt>
                <c:pt idx="68">
                  <c:v>826</c:v>
                </c:pt>
                <c:pt idx="69">
                  <c:v>804</c:v>
                </c:pt>
                <c:pt idx="70">
                  <c:v>781</c:v>
                </c:pt>
                <c:pt idx="71">
                  <c:v>769</c:v>
                </c:pt>
                <c:pt idx="72">
                  <c:v>746</c:v>
                </c:pt>
                <c:pt idx="73">
                  <c:v>745</c:v>
                </c:pt>
                <c:pt idx="74">
                  <c:v>749</c:v>
                </c:pt>
                <c:pt idx="75">
                  <c:v>743</c:v>
                </c:pt>
                <c:pt idx="76">
                  <c:v>721</c:v>
                </c:pt>
                <c:pt idx="77">
                  <c:v>703</c:v>
                </c:pt>
                <c:pt idx="78">
                  <c:v>698</c:v>
                </c:pt>
                <c:pt idx="79">
                  <c:v>684</c:v>
                </c:pt>
                <c:pt idx="80">
                  <c:v>697</c:v>
                </c:pt>
                <c:pt idx="81">
                  <c:v>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5C-460E-A8E4-D9425C0D05A5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Completions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Sheet1!$A$2:$A$83</c:f>
              <c:numCache>
                <c:formatCode>yyyy</c:formatCode>
                <c:ptCount val="8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</c:numCache>
            </c:numRef>
          </c:cat>
          <c:val>
            <c:numRef>
              <c:f>Sheet1!$E$2:$E$83</c:f>
              <c:numCache>
                <c:formatCode>General</c:formatCode>
                <c:ptCount val="82"/>
                <c:pt idx="0">
                  <c:v>332</c:v>
                </c:pt>
                <c:pt idx="1">
                  <c:v>504</c:v>
                </c:pt>
                <c:pt idx="2">
                  <c:v>369</c:v>
                </c:pt>
                <c:pt idx="3">
                  <c:v>384</c:v>
                </c:pt>
                <c:pt idx="4">
                  <c:v>327</c:v>
                </c:pt>
                <c:pt idx="5">
                  <c:v>291</c:v>
                </c:pt>
                <c:pt idx="6">
                  <c:v>299</c:v>
                </c:pt>
                <c:pt idx="7">
                  <c:v>347</c:v>
                </c:pt>
                <c:pt idx="8">
                  <c:v>283</c:v>
                </c:pt>
                <c:pt idx="9">
                  <c:v>332</c:v>
                </c:pt>
                <c:pt idx="10">
                  <c:v>300</c:v>
                </c:pt>
                <c:pt idx="11">
                  <c:v>396</c:v>
                </c:pt>
                <c:pt idx="12">
                  <c:v>402</c:v>
                </c:pt>
                <c:pt idx="13">
                  <c:v>286</c:v>
                </c:pt>
                <c:pt idx="14">
                  <c:v>352</c:v>
                </c:pt>
                <c:pt idx="15">
                  <c:v>312</c:v>
                </c:pt>
                <c:pt idx="16">
                  <c:v>326</c:v>
                </c:pt>
                <c:pt idx="17">
                  <c:v>299</c:v>
                </c:pt>
                <c:pt idx="18">
                  <c:v>351</c:v>
                </c:pt>
                <c:pt idx="19">
                  <c:v>343</c:v>
                </c:pt>
                <c:pt idx="20">
                  <c:v>495</c:v>
                </c:pt>
                <c:pt idx="21">
                  <c:v>454</c:v>
                </c:pt>
                <c:pt idx="22">
                  <c:v>320</c:v>
                </c:pt>
                <c:pt idx="23">
                  <c:v>415</c:v>
                </c:pt>
                <c:pt idx="24">
                  <c:v>326</c:v>
                </c:pt>
                <c:pt idx="25">
                  <c:v>321</c:v>
                </c:pt>
                <c:pt idx="26">
                  <c:v>434</c:v>
                </c:pt>
                <c:pt idx="27">
                  <c:v>422</c:v>
                </c:pt>
                <c:pt idx="28">
                  <c:v>365</c:v>
                </c:pt>
                <c:pt idx="29">
                  <c:v>364</c:v>
                </c:pt>
                <c:pt idx="30">
                  <c:v>408</c:v>
                </c:pt>
                <c:pt idx="31">
                  <c:v>363</c:v>
                </c:pt>
                <c:pt idx="32">
                  <c:v>281</c:v>
                </c:pt>
                <c:pt idx="33">
                  <c:v>321</c:v>
                </c:pt>
                <c:pt idx="34">
                  <c:v>438</c:v>
                </c:pt>
                <c:pt idx="35">
                  <c:v>306</c:v>
                </c:pt>
                <c:pt idx="36">
                  <c:v>315</c:v>
                </c:pt>
                <c:pt idx="37">
                  <c:v>294</c:v>
                </c:pt>
                <c:pt idx="38">
                  <c:v>286</c:v>
                </c:pt>
                <c:pt idx="39">
                  <c:v>325</c:v>
                </c:pt>
                <c:pt idx="40">
                  <c:v>375</c:v>
                </c:pt>
                <c:pt idx="41">
                  <c:v>367</c:v>
                </c:pt>
                <c:pt idx="42">
                  <c:v>414</c:v>
                </c:pt>
                <c:pt idx="43">
                  <c:v>329</c:v>
                </c:pt>
                <c:pt idx="44">
                  <c:v>378</c:v>
                </c:pt>
                <c:pt idx="45">
                  <c:v>384</c:v>
                </c:pt>
                <c:pt idx="46">
                  <c:v>439</c:v>
                </c:pt>
                <c:pt idx="47">
                  <c:v>383</c:v>
                </c:pt>
                <c:pt idx="48">
                  <c:v>344</c:v>
                </c:pt>
                <c:pt idx="49">
                  <c:v>518</c:v>
                </c:pt>
                <c:pt idx="50">
                  <c:v>459</c:v>
                </c:pt>
                <c:pt idx="51">
                  <c:v>438</c:v>
                </c:pt>
                <c:pt idx="52">
                  <c:v>482</c:v>
                </c:pt>
                <c:pt idx="53">
                  <c:v>462</c:v>
                </c:pt>
                <c:pt idx="54">
                  <c:v>335</c:v>
                </c:pt>
                <c:pt idx="55">
                  <c:v>401</c:v>
                </c:pt>
                <c:pt idx="56">
                  <c:v>462</c:v>
                </c:pt>
                <c:pt idx="57">
                  <c:v>377</c:v>
                </c:pt>
                <c:pt idx="58">
                  <c:v>481</c:v>
                </c:pt>
                <c:pt idx="59">
                  <c:v>521</c:v>
                </c:pt>
                <c:pt idx="60">
                  <c:v>583</c:v>
                </c:pt>
                <c:pt idx="61">
                  <c:v>602</c:v>
                </c:pt>
                <c:pt idx="62">
                  <c:v>526</c:v>
                </c:pt>
                <c:pt idx="63">
                  <c:v>516</c:v>
                </c:pt>
                <c:pt idx="64">
                  <c:v>522</c:v>
                </c:pt>
                <c:pt idx="65">
                  <c:v>636</c:v>
                </c:pt>
                <c:pt idx="66">
                  <c:v>541</c:v>
                </c:pt>
                <c:pt idx="67">
                  <c:v>705</c:v>
                </c:pt>
                <c:pt idx="68">
                  <c:v>645</c:v>
                </c:pt>
                <c:pt idx="69">
                  <c:v>632</c:v>
                </c:pt>
                <c:pt idx="70">
                  <c:v>583</c:v>
                </c:pt>
                <c:pt idx="71">
                  <c:v>574</c:v>
                </c:pt>
                <c:pt idx="72">
                  <c:v>630</c:v>
                </c:pt>
                <c:pt idx="73">
                  <c:v>530</c:v>
                </c:pt>
                <c:pt idx="74">
                  <c:v>497</c:v>
                </c:pt>
                <c:pt idx="75">
                  <c:v>500</c:v>
                </c:pt>
                <c:pt idx="76">
                  <c:v>468</c:v>
                </c:pt>
                <c:pt idx="77">
                  <c:v>442</c:v>
                </c:pt>
                <c:pt idx="78">
                  <c:v>442</c:v>
                </c:pt>
                <c:pt idx="79">
                  <c:v>473</c:v>
                </c:pt>
                <c:pt idx="80">
                  <c:v>403</c:v>
                </c:pt>
                <c:pt idx="81">
                  <c:v>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5C-460E-A8E4-D9425C0D0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6527568"/>
        <c:axId val="1876525168"/>
      </c:lineChart>
      <c:dateAx>
        <c:axId val="1876527568"/>
        <c:scaling>
          <c:orientation val="minMax"/>
        </c:scaling>
        <c:delete val="0"/>
        <c:axPos val="b"/>
        <c:numFmt formatCode="yyyy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5168"/>
        <c:crosses val="autoZero"/>
        <c:auto val="1"/>
        <c:lblOffset val="100"/>
        <c:baseTimeUnit val="months"/>
        <c:majorUnit val="24"/>
        <c:minorUnit val="12"/>
      </c:dateAx>
      <c:valAx>
        <c:axId val="187652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Percent Change (Annual Rate)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84884724924933"/>
          <c:y val="0.13012960615154323"/>
          <c:w val="0.79134330794575392"/>
          <c:h val="0.62664150954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solidFill>
              <a:srgbClr val="17468E"/>
            </a:solidFill>
            <a:ln w="50800">
              <a:noFill/>
            </a:ln>
            <a:effectLst/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59-44E1-BCF8-0F59EBDB075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Sheet1!$A$10:$A$16</c:f>
              <c:strCache>
                <c:ptCount val="7"/>
                <c:pt idx="0">
                  <c:v>2024:Q1</c:v>
                </c:pt>
                <c:pt idx="1">
                  <c:v>2024:Q2</c:v>
                </c:pt>
                <c:pt idx="2">
                  <c:v>2024:Q3</c:v>
                </c:pt>
                <c:pt idx="3">
                  <c:v>2024:Q4</c:v>
                </c:pt>
                <c:pt idx="4">
                  <c:v>2025:Q1</c:v>
                </c:pt>
                <c:pt idx="5">
                  <c:v>2025:Q2</c:v>
                </c:pt>
                <c:pt idx="6">
                  <c:v>2025:Q3</c:v>
                </c:pt>
              </c:strCache>
            </c:strRef>
          </c:cat>
          <c:val>
            <c:numRef>
              <c:f>Sheet1!$B$10:$B$16</c:f>
              <c:numCache>
                <c:formatCode>0.0%</c:formatCode>
                <c:ptCount val="7"/>
                <c:pt idx="0">
                  <c:v>5.0000000000000001E-3</c:v>
                </c:pt>
                <c:pt idx="1">
                  <c:v>2.3E-2</c:v>
                </c:pt>
                <c:pt idx="2">
                  <c:v>2.5000000000000001E-2</c:v>
                </c:pt>
                <c:pt idx="3" formatCode="0.00%">
                  <c:v>-3.0000000000000001E-3</c:v>
                </c:pt>
                <c:pt idx="4" formatCode="0.00%">
                  <c:v>-3.3000000000000002E-2</c:v>
                </c:pt>
                <c:pt idx="5" formatCode="0.00%">
                  <c:v>4.5999999999999999E-2</c:v>
                </c:pt>
                <c:pt idx="6" formatCode="0.00%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0-4421-AD34-D7837D1110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3.927986906710295E-2"/>
                  <c:y val="6.7766294859152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12-4294-8E5F-8F28C565DD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Sheet1!$A$10:$A$16</c:f>
              <c:strCache>
                <c:ptCount val="7"/>
                <c:pt idx="0">
                  <c:v>2024:Q1</c:v>
                </c:pt>
                <c:pt idx="1">
                  <c:v>2024:Q2</c:v>
                </c:pt>
                <c:pt idx="2">
                  <c:v>2024:Q3</c:v>
                </c:pt>
                <c:pt idx="3">
                  <c:v>2024:Q4</c:v>
                </c:pt>
                <c:pt idx="4">
                  <c:v>2025:Q1</c:v>
                </c:pt>
                <c:pt idx="5">
                  <c:v>2025:Q2</c:v>
                </c:pt>
                <c:pt idx="6">
                  <c:v>2025:Q3</c:v>
                </c:pt>
              </c:strCache>
            </c:strRef>
          </c:cat>
          <c:val>
            <c:numRef>
              <c:f>Sheet1!$C$10:$C$16</c:f>
              <c:numCache>
                <c:formatCode>0.0%</c:formatCode>
                <c:ptCount val="7"/>
                <c:pt idx="0">
                  <c:v>8.4140930685794313E-3</c:v>
                </c:pt>
                <c:pt idx="1">
                  <c:v>3.5894673929531828E-2</c:v>
                </c:pt>
                <c:pt idx="2">
                  <c:v>3.3408226880875747E-2</c:v>
                </c:pt>
                <c:pt idx="3">
                  <c:v>1.8509807464712535E-2</c:v>
                </c:pt>
                <c:pt idx="4">
                  <c:v>-6.479437483163375E-3</c:v>
                </c:pt>
                <c:pt idx="5">
                  <c:v>3.8386289725430789E-2</c:v>
                </c:pt>
                <c:pt idx="6">
                  <c:v>4.3743839335119494E-2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0-4421-AD34-D7837D111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982815"/>
        <c:axId val="714964927"/>
      </c:barChart>
      <c:catAx>
        <c:axId val="71498281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964927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1496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982815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63599537782818"/>
          <c:y val="0.1486426108770417"/>
          <c:w val="0.40009691096305278"/>
          <c:h val="6.589320601095927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30827575124536"/>
          <c:y val="6.9593062671770539E-2"/>
          <c:w val="0.84192173121216995"/>
          <c:h val="0.77932170907521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Single Family </c:v>
                </c:pt>
              </c:strCache>
            </c:strRef>
          </c:tx>
          <c:spPr>
            <a:solidFill>
              <a:schemeClr val="accent1"/>
            </a:solidFill>
            <a:ln w="53975">
              <a:noFill/>
            </a:ln>
            <a:effectLst/>
          </c:spPr>
          <c:invertIfNegative val="0"/>
          <c:cat>
            <c:strRef>
              <c:f>Sheet1!$A$3:$A$23</c:f>
              <c:strCach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2025*</c:v>
                </c:pt>
              </c:strCache>
            </c:strRef>
          </c:cat>
          <c:val>
            <c:numRef>
              <c:f>Sheet1!$B$3:$B$23</c:f>
              <c:numCache>
                <c:formatCode>_(* #,##0_);_(* \(#,##0\);_(* "-"??_);_(@_)</c:formatCode>
                <c:ptCount val="21"/>
                <c:pt idx="0">
                  <c:v>17331.336544647809</c:v>
                </c:pt>
                <c:pt idx="1">
                  <c:v>13184.20942127373</c:v>
                </c:pt>
                <c:pt idx="2">
                  <c:v>10808.160043704547</c:v>
                </c:pt>
                <c:pt idx="3">
                  <c:v>6351.9506892563895</c:v>
                </c:pt>
                <c:pt idx="4">
                  <c:v>5410.1271217783387</c:v>
                </c:pt>
                <c:pt idx="5">
                  <c:v>5322.8997829642822</c:v>
                </c:pt>
                <c:pt idx="6">
                  <c:v>4572.6205477403601</c:v>
                </c:pt>
                <c:pt idx="7">
                  <c:v>5125.5729570574895</c:v>
                </c:pt>
                <c:pt idx="8">
                  <c:v>6548.4631456763373</c:v>
                </c:pt>
                <c:pt idx="9">
                  <c:v>5931.284201809055</c:v>
                </c:pt>
                <c:pt idx="10">
                  <c:v>7069.2336677457388</c:v>
                </c:pt>
                <c:pt idx="11">
                  <c:v>7703.8500972189722</c:v>
                </c:pt>
                <c:pt idx="12">
                  <c:v>8295.7453935233516</c:v>
                </c:pt>
                <c:pt idx="13">
                  <c:v>8269.6235577163534</c:v>
                </c:pt>
                <c:pt idx="14">
                  <c:v>8178.8468637014084</c:v>
                </c:pt>
                <c:pt idx="15">
                  <c:v>9170.4555743371566</c:v>
                </c:pt>
                <c:pt idx="16">
                  <c:v>10459.046459160378</c:v>
                </c:pt>
                <c:pt idx="17">
                  <c:v>8802.412315767453</c:v>
                </c:pt>
                <c:pt idx="18">
                  <c:v>7846.5431939307755</c:v>
                </c:pt>
                <c:pt idx="19">
                  <c:v>8615.9682254377713</c:v>
                </c:pt>
                <c:pt idx="20">
                  <c:v>6973.5244711061068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5A-4BA9-BBA5-A3D072156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Multi-family </c:v>
                </c:pt>
              </c:strCache>
            </c:strRef>
          </c:tx>
          <c:spPr>
            <a:solidFill>
              <a:srgbClr val="C00000"/>
            </a:solidFill>
            <a:ln w="53975">
              <a:noFill/>
            </a:ln>
            <a:effectLst/>
          </c:spPr>
          <c:invertIfNegative val="0"/>
          <c:cat>
            <c:strRef>
              <c:f>Sheet1!$A$3:$A$23</c:f>
              <c:strCach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2025*</c:v>
                </c:pt>
              </c:strCache>
            </c:strRef>
          </c:cat>
          <c:val>
            <c:numRef>
              <c:f>Sheet1!$C$3:$C$23</c:f>
              <c:numCache>
                <c:formatCode>_(* #,##0_);_(* \(#,##0\);_(* "-"??_);_(@_)</c:formatCode>
                <c:ptCount val="21"/>
                <c:pt idx="0">
                  <c:v>2742.108919546783</c:v>
                </c:pt>
                <c:pt idx="1">
                  <c:v>2524.2015765722008</c:v>
                </c:pt>
                <c:pt idx="2">
                  <c:v>2987.2745036011493</c:v>
                </c:pt>
                <c:pt idx="3">
                  <c:v>3552.0649982926352</c:v>
                </c:pt>
                <c:pt idx="4">
                  <c:v>1392.6942276626005</c:v>
                </c:pt>
                <c:pt idx="5">
                  <c:v>1451.035537600188</c:v>
                </c:pt>
                <c:pt idx="6">
                  <c:v>2152.8378495235766</c:v>
                </c:pt>
                <c:pt idx="7">
                  <c:v>2804.9418698204845</c:v>
                </c:pt>
                <c:pt idx="8">
                  <c:v>3078.6754886322824</c:v>
                </c:pt>
                <c:pt idx="9">
                  <c:v>3135.551559720715</c:v>
                </c:pt>
                <c:pt idx="10">
                  <c:v>3315.6504401615202</c:v>
                </c:pt>
                <c:pt idx="11">
                  <c:v>4492.4682292009411</c:v>
                </c:pt>
                <c:pt idx="12">
                  <c:v>3649.4681539518024</c:v>
                </c:pt>
                <c:pt idx="13">
                  <c:v>5619.1500777359724</c:v>
                </c:pt>
                <c:pt idx="14">
                  <c:v>4461.735860920604</c:v>
                </c:pt>
                <c:pt idx="15">
                  <c:v>3643.7911569670869</c:v>
                </c:pt>
                <c:pt idx="16">
                  <c:v>5147.8842984596904</c:v>
                </c:pt>
                <c:pt idx="17">
                  <c:v>5404.8289727993797</c:v>
                </c:pt>
                <c:pt idx="18">
                  <c:v>7490.9916525705867</c:v>
                </c:pt>
                <c:pt idx="19">
                  <c:v>6509.6689064043312</c:v>
                </c:pt>
                <c:pt idx="20">
                  <c:v>5159.8671427742747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5A-4BA9-BBA5-A3D072156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527568"/>
        <c:axId val="1876525168"/>
      </c:barChart>
      <c:catAx>
        <c:axId val="18765275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5168"/>
        <c:crosses val="autoZero"/>
        <c:auto val="1"/>
        <c:lblAlgn val="ctr"/>
        <c:lblOffset val="100"/>
        <c:tickLblSkip val="2"/>
        <c:noMultiLvlLbl val="0"/>
      </c:catAx>
      <c:valAx>
        <c:axId val="187652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527568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5817579945364"/>
          <c:y val="0.15437853339910038"/>
          <c:w val="0.32161336975735177"/>
          <c:h val="6.30868118171684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17468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rgbClr val="17468E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Listings, KY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54889952481431"/>
          <c:y val="0.1262976020860947"/>
          <c:w val="0.76890535741855792"/>
          <c:h val="0.772957491418741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</c:v>
                </c:pt>
              </c:strCache>
            </c:strRef>
          </c:tx>
          <c:spPr>
            <a:ln w="6350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F37B-4125-BD42-7CC95D55FB74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F37B-4125-BD42-7CC95D55FB74}"/>
              </c:ext>
            </c:extLst>
          </c:dPt>
          <c:cat>
            <c:numRef>
              <c:f>Sheet1!$A$14:$A$97</c:f>
              <c:numCache>
                <c:formatCode>General</c:formatCode>
                <c:ptCount val="84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  <c:pt idx="71">
                  <c:v>2024</c:v>
                </c:pt>
                <c:pt idx="72">
                  <c:v>2025</c:v>
                </c:pt>
                <c:pt idx="73">
                  <c:v>2025</c:v>
                </c:pt>
                <c:pt idx="74">
                  <c:v>2025</c:v>
                </c:pt>
                <c:pt idx="75">
                  <c:v>2025</c:v>
                </c:pt>
                <c:pt idx="76">
                  <c:v>2025</c:v>
                </c:pt>
                <c:pt idx="77">
                  <c:v>2025</c:v>
                </c:pt>
                <c:pt idx="78">
                  <c:v>2025</c:v>
                </c:pt>
                <c:pt idx="79">
                  <c:v>2025</c:v>
                </c:pt>
                <c:pt idx="80">
                  <c:v>2025</c:v>
                </c:pt>
                <c:pt idx="81">
                  <c:v>2025</c:v>
                </c:pt>
                <c:pt idx="82">
                  <c:v>2025</c:v>
                </c:pt>
                <c:pt idx="83">
                  <c:v>2025</c:v>
                </c:pt>
              </c:numCache>
            </c:numRef>
          </c:cat>
          <c:val>
            <c:numRef>
              <c:f>Sheet1!$B$14:$B$97</c:f>
              <c:numCache>
                <c:formatCode>General</c:formatCode>
                <c:ptCount val="84"/>
                <c:pt idx="0">
                  <c:v>13.55</c:v>
                </c:pt>
                <c:pt idx="1">
                  <c:v>12.96</c:v>
                </c:pt>
                <c:pt idx="2">
                  <c:v>12.83</c:v>
                </c:pt>
                <c:pt idx="3">
                  <c:v>12.96</c:v>
                </c:pt>
                <c:pt idx="4">
                  <c:v>13.32</c:v>
                </c:pt>
                <c:pt idx="5">
                  <c:v>13.81</c:v>
                </c:pt>
                <c:pt idx="6">
                  <c:v>14.27</c:v>
                </c:pt>
                <c:pt idx="7">
                  <c:v>14.41</c:v>
                </c:pt>
                <c:pt idx="8">
                  <c:v>14.46</c:v>
                </c:pt>
                <c:pt idx="9">
                  <c:v>14.43</c:v>
                </c:pt>
                <c:pt idx="10">
                  <c:v>13.86</c:v>
                </c:pt>
                <c:pt idx="11">
                  <c:v>12.73</c:v>
                </c:pt>
                <c:pt idx="12">
                  <c:v>11.74</c:v>
                </c:pt>
                <c:pt idx="13">
                  <c:v>10.95</c:v>
                </c:pt>
                <c:pt idx="14">
                  <c:v>10.56</c:v>
                </c:pt>
                <c:pt idx="15">
                  <c:v>10.36</c:v>
                </c:pt>
                <c:pt idx="16">
                  <c:v>9.4700000000000006</c:v>
                </c:pt>
                <c:pt idx="17">
                  <c:v>8.49</c:v>
                </c:pt>
                <c:pt idx="18">
                  <c:v>7.95</c:v>
                </c:pt>
                <c:pt idx="19">
                  <c:v>7.51</c:v>
                </c:pt>
                <c:pt idx="20">
                  <c:v>7.32</c:v>
                </c:pt>
                <c:pt idx="21">
                  <c:v>7.32</c:v>
                </c:pt>
                <c:pt idx="22">
                  <c:v>7.13</c:v>
                </c:pt>
                <c:pt idx="23">
                  <c:v>6.72</c:v>
                </c:pt>
                <c:pt idx="24">
                  <c:v>5.97</c:v>
                </c:pt>
                <c:pt idx="25">
                  <c:v>4.9800000000000004</c:v>
                </c:pt>
                <c:pt idx="26">
                  <c:v>4.71</c:v>
                </c:pt>
                <c:pt idx="27">
                  <c:v>4.53</c:v>
                </c:pt>
                <c:pt idx="28">
                  <c:v>4.5599999999999996</c:v>
                </c:pt>
                <c:pt idx="29">
                  <c:v>4.9400000000000004</c:v>
                </c:pt>
                <c:pt idx="30">
                  <c:v>5.82</c:v>
                </c:pt>
                <c:pt idx="31">
                  <c:v>6.46</c:v>
                </c:pt>
                <c:pt idx="32">
                  <c:v>6.76</c:v>
                </c:pt>
                <c:pt idx="33">
                  <c:v>6.74</c:v>
                </c:pt>
                <c:pt idx="34">
                  <c:v>6.53</c:v>
                </c:pt>
                <c:pt idx="35">
                  <c:v>5.87</c:v>
                </c:pt>
                <c:pt idx="36">
                  <c:v>5.03</c:v>
                </c:pt>
                <c:pt idx="37">
                  <c:v>4.3600000000000003</c:v>
                </c:pt>
                <c:pt idx="38">
                  <c:v>4.1399999999999997</c:v>
                </c:pt>
                <c:pt idx="39">
                  <c:v>4.21</c:v>
                </c:pt>
                <c:pt idx="40">
                  <c:v>5.16</c:v>
                </c:pt>
                <c:pt idx="41">
                  <c:v>6</c:v>
                </c:pt>
                <c:pt idx="42">
                  <c:v>7.01</c:v>
                </c:pt>
                <c:pt idx="43">
                  <c:v>7.42</c:v>
                </c:pt>
                <c:pt idx="44">
                  <c:v>7.45</c:v>
                </c:pt>
                <c:pt idx="45">
                  <c:v>7.82</c:v>
                </c:pt>
                <c:pt idx="46">
                  <c:v>8.1</c:v>
                </c:pt>
                <c:pt idx="47">
                  <c:v>7.55</c:v>
                </c:pt>
                <c:pt idx="48">
                  <c:v>6.75</c:v>
                </c:pt>
                <c:pt idx="49">
                  <c:v>6.22</c:v>
                </c:pt>
                <c:pt idx="50">
                  <c:v>5.98</c:v>
                </c:pt>
                <c:pt idx="51">
                  <c:v>5.83</c:v>
                </c:pt>
                <c:pt idx="52">
                  <c:v>6.03</c:v>
                </c:pt>
                <c:pt idx="53">
                  <c:v>6.42</c:v>
                </c:pt>
                <c:pt idx="54">
                  <c:v>6.77</c:v>
                </c:pt>
                <c:pt idx="55">
                  <c:v>7.12</c:v>
                </c:pt>
                <c:pt idx="56">
                  <c:v>7.54</c:v>
                </c:pt>
                <c:pt idx="57">
                  <c:v>8.16</c:v>
                </c:pt>
                <c:pt idx="58">
                  <c:v>8.48</c:v>
                </c:pt>
                <c:pt idx="59">
                  <c:v>8.15</c:v>
                </c:pt>
                <c:pt idx="60">
                  <c:v>7.6</c:v>
                </c:pt>
                <c:pt idx="61">
                  <c:v>7.17</c:v>
                </c:pt>
                <c:pt idx="62">
                  <c:v>7.08</c:v>
                </c:pt>
                <c:pt idx="63">
                  <c:v>7.28</c:v>
                </c:pt>
                <c:pt idx="64">
                  <c:v>7.7</c:v>
                </c:pt>
                <c:pt idx="65">
                  <c:v>8.2200000000000006</c:v>
                </c:pt>
                <c:pt idx="66">
                  <c:v>8.8800000000000008</c:v>
                </c:pt>
                <c:pt idx="67">
                  <c:v>9.4499999999999993</c:v>
                </c:pt>
                <c:pt idx="68">
                  <c:v>10.02</c:v>
                </c:pt>
                <c:pt idx="69">
                  <c:v>10.38</c:v>
                </c:pt>
                <c:pt idx="70">
                  <c:v>10.68</c:v>
                </c:pt>
                <c:pt idx="71">
                  <c:v>10</c:v>
                </c:pt>
                <c:pt idx="72">
                  <c:v>9.39</c:v>
                </c:pt>
                <c:pt idx="73">
                  <c:v>9.07</c:v>
                </c:pt>
                <c:pt idx="74">
                  <c:v>9.0500000000000007</c:v>
                </c:pt>
                <c:pt idx="75">
                  <c:v>9.5500000000000007</c:v>
                </c:pt>
                <c:pt idx="76">
                  <c:v>10.19</c:v>
                </c:pt>
                <c:pt idx="77">
                  <c:v>10.69</c:v>
                </c:pt>
                <c:pt idx="78">
                  <c:v>11.25</c:v>
                </c:pt>
                <c:pt idx="79">
                  <c:v>11.49</c:v>
                </c:pt>
                <c:pt idx="80">
                  <c:v>11.91</c:v>
                </c:pt>
                <c:pt idx="81">
                  <c:v>12.32</c:v>
                </c:pt>
                <c:pt idx="82">
                  <c:v>12.41</c:v>
                </c:pt>
                <c:pt idx="83">
                  <c:v>11.76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B4-47CC-B360-DF3C46AC76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</c:v>
                </c:pt>
              </c:strCache>
            </c:strRef>
          </c:tx>
          <c:spPr>
            <a:ln w="603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Sheet1!$A$14:$A$97</c:f>
              <c:numCache>
                <c:formatCode>General</c:formatCode>
                <c:ptCount val="84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  <c:pt idx="71">
                  <c:v>2024</c:v>
                </c:pt>
                <c:pt idx="72">
                  <c:v>2025</c:v>
                </c:pt>
                <c:pt idx="73">
                  <c:v>2025</c:v>
                </c:pt>
                <c:pt idx="74">
                  <c:v>2025</c:v>
                </c:pt>
                <c:pt idx="75">
                  <c:v>2025</c:v>
                </c:pt>
                <c:pt idx="76">
                  <c:v>2025</c:v>
                </c:pt>
                <c:pt idx="77">
                  <c:v>2025</c:v>
                </c:pt>
                <c:pt idx="78">
                  <c:v>2025</c:v>
                </c:pt>
                <c:pt idx="79">
                  <c:v>2025</c:v>
                </c:pt>
                <c:pt idx="80">
                  <c:v>2025</c:v>
                </c:pt>
                <c:pt idx="81">
                  <c:v>2025</c:v>
                </c:pt>
                <c:pt idx="82">
                  <c:v>2025</c:v>
                </c:pt>
                <c:pt idx="83">
                  <c:v>2025</c:v>
                </c:pt>
              </c:numCache>
            </c:numRef>
          </c:cat>
          <c:val>
            <c:numRef>
              <c:f>Sheet1!$C$14:$C$97</c:f>
              <c:numCache>
                <c:formatCode>General</c:formatCode>
                <c:ptCount val="84"/>
                <c:pt idx="0">
                  <c:v>4.57</c:v>
                </c:pt>
                <c:pt idx="1">
                  <c:v>4.38</c:v>
                </c:pt>
                <c:pt idx="2">
                  <c:v>5.31</c:v>
                </c:pt>
                <c:pt idx="3">
                  <c:v>6.16</c:v>
                </c:pt>
                <c:pt idx="4">
                  <c:v>6.2</c:v>
                </c:pt>
                <c:pt idx="5">
                  <c:v>6.12</c:v>
                </c:pt>
                <c:pt idx="6">
                  <c:v>5.89</c:v>
                </c:pt>
                <c:pt idx="7">
                  <c:v>5.48</c:v>
                </c:pt>
                <c:pt idx="8">
                  <c:v>5.17</c:v>
                </c:pt>
                <c:pt idx="9">
                  <c:v>4.9000000000000004</c:v>
                </c:pt>
                <c:pt idx="10">
                  <c:v>4.2</c:v>
                </c:pt>
                <c:pt idx="11">
                  <c:v>3.25</c:v>
                </c:pt>
                <c:pt idx="12">
                  <c:v>4.28</c:v>
                </c:pt>
                <c:pt idx="13">
                  <c:v>4.42</c:v>
                </c:pt>
                <c:pt idx="14">
                  <c:v>5.17</c:v>
                </c:pt>
                <c:pt idx="15">
                  <c:v>3.93</c:v>
                </c:pt>
                <c:pt idx="16">
                  <c:v>4.74</c:v>
                </c:pt>
                <c:pt idx="17">
                  <c:v>5.3</c:v>
                </c:pt>
                <c:pt idx="18">
                  <c:v>5.35</c:v>
                </c:pt>
                <c:pt idx="19">
                  <c:v>5.26</c:v>
                </c:pt>
                <c:pt idx="20">
                  <c:v>5.09</c:v>
                </c:pt>
                <c:pt idx="21">
                  <c:v>5.0599999999999996</c:v>
                </c:pt>
                <c:pt idx="22">
                  <c:v>4.26</c:v>
                </c:pt>
                <c:pt idx="23">
                  <c:v>3.46</c:v>
                </c:pt>
                <c:pt idx="24">
                  <c:v>3.76</c:v>
                </c:pt>
                <c:pt idx="25">
                  <c:v>3.73</c:v>
                </c:pt>
                <c:pt idx="26">
                  <c:v>4.78</c:v>
                </c:pt>
                <c:pt idx="27">
                  <c:v>5.26</c:v>
                </c:pt>
                <c:pt idx="28">
                  <c:v>5.44</c:v>
                </c:pt>
                <c:pt idx="29">
                  <c:v>5.55</c:v>
                </c:pt>
                <c:pt idx="30">
                  <c:v>5.93</c:v>
                </c:pt>
                <c:pt idx="31">
                  <c:v>5.76</c:v>
                </c:pt>
                <c:pt idx="32">
                  <c:v>5.15</c:v>
                </c:pt>
                <c:pt idx="33">
                  <c:v>4.97</c:v>
                </c:pt>
                <c:pt idx="34">
                  <c:v>4.5599999999999996</c:v>
                </c:pt>
                <c:pt idx="35">
                  <c:v>3.52</c:v>
                </c:pt>
                <c:pt idx="36">
                  <c:v>3.37</c:v>
                </c:pt>
                <c:pt idx="37">
                  <c:v>4.07</c:v>
                </c:pt>
                <c:pt idx="38">
                  <c:v>4.8899999999999997</c:v>
                </c:pt>
                <c:pt idx="39">
                  <c:v>4.7699999999999996</c:v>
                </c:pt>
                <c:pt idx="40">
                  <c:v>5.62</c:v>
                </c:pt>
                <c:pt idx="41">
                  <c:v>5.93</c:v>
                </c:pt>
                <c:pt idx="42">
                  <c:v>5.48</c:v>
                </c:pt>
                <c:pt idx="43">
                  <c:v>4.8899999999999997</c:v>
                </c:pt>
                <c:pt idx="44">
                  <c:v>4.63</c:v>
                </c:pt>
                <c:pt idx="45">
                  <c:v>4.28</c:v>
                </c:pt>
                <c:pt idx="46">
                  <c:v>3.62</c:v>
                </c:pt>
                <c:pt idx="47">
                  <c:v>2.52</c:v>
                </c:pt>
                <c:pt idx="48">
                  <c:v>3.4</c:v>
                </c:pt>
                <c:pt idx="49">
                  <c:v>3.56</c:v>
                </c:pt>
                <c:pt idx="50">
                  <c:v>3.87</c:v>
                </c:pt>
                <c:pt idx="51">
                  <c:v>4.4400000000000004</c:v>
                </c:pt>
                <c:pt idx="52">
                  <c:v>4.42</c:v>
                </c:pt>
                <c:pt idx="53">
                  <c:v>4.58</c:v>
                </c:pt>
                <c:pt idx="54">
                  <c:v>4.5999999999999996</c:v>
                </c:pt>
                <c:pt idx="55">
                  <c:v>4.38</c:v>
                </c:pt>
                <c:pt idx="56">
                  <c:v>4.26</c:v>
                </c:pt>
                <c:pt idx="57">
                  <c:v>4.1900000000000004</c:v>
                </c:pt>
                <c:pt idx="58">
                  <c:v>3.79</c:v>
                </c:pt>
                <c:pt idx="59">
                  <c:v>3</c:v>
                </c:pt>
                <c:pt idx="60">
                  <c:v>3</c:v>
                </c:pt>
                <c:pt idx="61">
                  <c:v>3.7</c:v>
                </c:pt>
                <c:pt idx="62">
                  <c:v>4.47</c:v>
                </c:pt>
                <c:pt idx="63">
                  <c:v>4.67</c:v>
                </c:pt>
                <c:pt idx="64">
                  <c:v>4.96</c:v>
                </c:pt>
                <c:pt idx="65">
                  <c:v>4.9000000000000004</c:v>
                </c:pt>
                <c:pt idx="66">
                  <c:v>5.13</c:v>
                </c:pt>
                <c:pt idx="67">
                  <c:v>4.74</c:v>
                </c:pt>
                <c:pt idx="68">
                  <c:v>4.66</c:v>
                </c:pt>
                <c:pt idx="69">
                  <c:v>4.47</c:v>
                </c:pt>
                <c:pt idx="70">
                  <c:v>4.04</c:v>
                </c:pt>
                <c:pt idx="71">
                  <c:v>3.06</c:v>
                </c:pt>
                <c:pt idx="72">
                  <c:v>3.13</c:v>
                </c:pt>
                <c:pt idx="73">
                  <c:v>3.72</c:v>
                </c:pt>
                <c:pt idx="74">
                  <c:v>5.01</c:v>
                </c:pt>
                <c:pt idx="75">
                  <c:v>5.36</c:v>
                </c:pt>
                <c:pt idx="76">
                  <c:v>5.2</c:v>
                </c:pt>
                <c:pt idx="77">
                  <c:v>5.45</c:v>
                </c:pt>
                <c:pt idx="78">
                  <c:v>5.57</c:v>
                </c:pt>
                <c:pt idx="79">
                  <c:v>5.34</c:v>
                </c:pt>
                <c:pt idx="80">
                  <c:v>5</c:v>
                </c:pt>
                <c:pt idx="81">
                  <c:v>4.8899999999999997</c:v>
                </c:pt>
                <c:pt idx="82">
                  <c:v>4.3899999999999997</c:v>
                </c:pt>
                <c:pt idx="83">
                  <c:v>2.93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B4-47CC-B360-DF3C46AC7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934992"/>
        <c:axId val="304915024"/>
      </c:lineChart>
      <c:catAx>
        <c:axId val="30493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15024"/>
        <c:crosses val="autoZero"/>
        <c:auto val="1"/>
        <c:lblAlgn val="ctr"/>
        <c:lblOffset val="100"/>
        <c:tickLblSkip val="24"/>
        <c:tickMarkSkip val="3"/>
        <c:noMultiLvlLbl val="0"/>
      </c:catAx>
      <c:valAx>
        <c:axId val="30491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House Listings (000s)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349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0041600192132851"/>
          <c:y val="0.19703507097556686"/>
          <c:w val="0.36082376957782236"/>
          <c:h val="6.9695767549448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Median</a:t>
            </a:r>
            <a:r>
              <a:rPr lang="en-US" baseline="0" dirty="0"/>
              <a:t> Days on Market</a:t>
            </a:r>
            <a:r>
              <a:rPr lang="en-US" dirty="0"/>
              <a:t>, KY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Days on Market</c:v>
                </c:pt>
              </c:strCache>
            </c:strRef>
          </c:tx>
          <c:spPr>
            <a:ln w="6350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2CC7-4EAC-85AC-234588B3F8D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2CC7-4EAC-85AC-234588B3F8DB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2CC7-4EAC-85AC-234588B3F8DB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2CC7-4EAC-85AC-234588B3F8DB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2CC7-4EAC-85AC-234588B3F8DB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DA7B-444A-881E-A8F89ED38B7D}"/>
              </c:ext>
            </c:extLst>
          </c:dPt>
          <c:cat>
            <c:numRef>
              <c:f>Sheet1!$A$14:$A$97</c:f>
              <c:numCache>
                <c:formatCode>General</c:formatCode>
                <c:ptCount val="84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  <c:pt idx="71">
                  <c:v>2024</c:v>
                </c:pt>
                <c:pt idx="72">
                  <c:v>2025</c:v>
                </c:pt>
                <c:pt idx="73">
                  <c:v>2025</c:v>
                </c:pt>
                <c:pt idx="74">
                  <c:v>2025</c:v>
                </c:pt>
                <c:pt idx="75">
                  <c:v>2025</c:v>
                </c:pt>
                <c:pt idx="76">
                  <c:v>2025</c:v>
                </c:pt>
                <c:pt idx="77">
                  <c:v>2025</c:v>
                </c:pt>
                <c:pt idx="78">
                  <c:v>2025</c:v>
                </c:pt>
                <c:pt idx="79">
                  <c:v>2025</c:v>
                </c:pt>
                <c:pt idx="80">
                  <c:v>2025</c:v>
                </c:pt>
                <c:pt idx="81">
                  <c:v>2025</c:v>
                </c:pt>
                <c:pt idx="82">
                  <c:v>2025</c:v>
                </c:pt>
                <c:pt idx="83">
                  <c:v>2025</c:v>
                </c:pt>
              </c:numCache>
            </c:numRef>
          </c:cat>
          <c:val>
            <c:numRef>
              <c:f>Sheet1!$B$14:$B$97</c:f>
              <c:numCache>
                <c:formatCode>General</c:formatCode>
                <c:ptCount val="84"/>
                <c:pt idx="0">
                  <c:v>87</c:v>
                </c:pt>
                <c:pt idx="1">
                  <c:v>87</c:v>
                </c:pt>
                <c:pt idx="2">
                  <c:v>76</c:v>
                </c:pt>
                <c:pt idx="3">
                  <c:v>64</c:v>
                </c:pt>
                <c:pt idx="4">
                  <c:v>57</c:v>
                </c:pt>
                <c:pt idx="5">
                  <c:v>57</c:v>
                </c:pt>
                <c:pt idx="6">
                  <c:v>59</c:v>
                </c:pt>
                <c:pt idx="7">
                  <c:v>61</c:v>
                </c:pt>
                <c:pt idx="8">
                  <c:v>63</c:v>
                </c:pt>
                <c:pt idx="9">
                  <c:v>66</c:v>
                </c:pt>
                <c:pt idx="10">
                  <c:v>68</c:v>
                </c:pt>
                <c:pt idx="11">
                  <c:v>79</c:v>
                </c:pt>
                <c:pt idx="12">
                  <c:v>87</c:v>
                </c:pt>
                <c:pt idx="13">
                  <c:v>87</c:v>
                </c:pt>
                <c:pt idx="14">
                  <c:v>67</c:v>
                </c:pt>
                <c:pt idx="15">
                  <c:v>71</c:v>
                </c:pt>
                <c:pt idx="16">
                  <c:v>74</c:v>
                </c:pt>
                <c:pt idx="17">
                  <c:v>73</c:v>
                </c:pt>
                <c:pt idx="18">
                  <c:v>60</c:v>
                </c:pt>
                <c:pt idx="19">
                  <c:v>53</c:v>
                </c:pt>
                <c:pt idx="20">
                  <c:v>52</c:v>
                </c:pt>
                <c:pt idx="21">
                  <c:v>51</c:v>
                </c:pt>
                <c:pt idx="22">
                  <c:v>53</c:v>
                </c:pt>
                <c:pt idx="23">
                  <c:v>59</c:v>
                </c:pt>
                <c:pt idx="24">
                  <c:v>67</c:v>
                </c:pt>
                <c:pt idx="25">
                  <c:v>66</c:v>
                </c:pt>
                <c:pt idx="26">
                  <c:v>51</c:v>
                </c:pt>
                <c:pt idx="27">
                  <c:v>40</c:v>
                </c:pt>
                <c:pt idx="28">
                  <c:v>36</c:v>
                </c:pt>
                <c:pt idx="29">
                  <c:v>36</c:v>
                </c:pt>
                <c:pt idx="30">
                  <c:v>33</c:v>
                </c:pt>
                <c:pt idx="31">
                  <c:v>36</c:v>
                </c:pt>
                <c:pt idx="32">
                  <c:v>41</c:v>
                </c:pt>
                <c:pt idx="33">
                  <c:v>45</c:v>
                </c:pt>
                <c:pt idx="34">
                  <c:v>49</c:v>
                </c:pt>
                <c:pt idx="35">
                  <c:v>56</c:v>
                </c:pt>
                <c:pt idx="36">
                  <c:v>67</c:v>
                </c:pt>
                <c:pt idx="37">
                  <c:v>60</c:v>
                </c:pt>
                <c:pt idx="38">
                  <c:v>44</c:v>
                </c:pt>
                <c:pt idx="39">
                  <c:v>37</c:v>
                </c:pt>
                <c:pt idx="40">
                  <c:v>32</c:v>
                </c:pt>
                <c:pt idx="41">
                  <c:v>33</c:v>
                </c:pt>
                <c:pt idx="42">
                  <c:v>36</c:v>
                </c:pt>
                <c:pt idx="43">
                  <c:v>42</c:v>
                </c:pt>
                <c:pt idx="44">
                  <c:v>47</c:v>
                </c:pt>
                <c:pt idx="45">
                  <c:v>47</c:v>
                </c:pt>
                <c:pt idx="46">
                  <c:v>53</c:v>
                </c:pt>
                <c:pt idx="47">
                  <c:v>62</c:v>
                </c:pt>
                <c:pt idx="48">
                  <c:v>72</c:v>
                </c:pt>
                <c:pt idx="49">
                  <c:v>68</c:v>
                </c:pt>
                <c:pt idx="50">
                  <c:v>54</c:v>
                </c:pt>
                <c:pt idx="51">
                  <c:v>50</c:v>
                </c:pt>
                <c:pt idx="52">
                  <c:v>46</c:v>
                </c:pt>
                <c:pt idx="53">
                  <c:v>44</c:v>
                </c:pt>
                <c:pt idx="54">
                  <c:v>44</c:v>
                </c:pt>
                <c:pt idx="55">
                  <c:v>45</c:v>
                </c:pt>
                <c:pt idx="56">
                  <c:v>46</c:v>
                </c:pt>
                <c:pt idx="57">
                  <c:v>47</c:v>
                </c:pt>
                <c:pt idx="58">
                  <c:v>51</c:v>
                </c:pt>
                <c:pt idx="59">
                  <c:v>59</c:v>
                </c:pt>
                <c:pt idx="60">
                  <c:v>71</c:v>
                </c:pt>
                <c:pt idx="61">
                  <c:v>66</c:v>
                </c:pt>
                <c:pt idx="62">
                  <c:v>49</c:v>
                </c:pt>
                <c:pt idx="63">
                  <c:v>47</c:v>
                </c:pt>
                <c:pt idx="64">
                  <c:v>44</c:v>
                </c:pt>
                <c:pt idx="65">
                  <c:v>46</c:v>
                </c:pt>
                <c:pt idx="66">
                  <c:v>46</c:v>
                </c:pt>
                <c:pt idx="67">
                  <c:v>47</c:v>
                </c:pt>
                <c:pt idx="68">
                  <c:v>50</c:v>
                </c:pt>
                <c:pt idx="69">
                  <c:v>52</c:v>
                </c:pt>
                <c:pt idx="70">
                  <c:v>57</c:v>
                </c:pt>
                <c:pt idx="71">
                  <c:v>65</c:v>
                </c:pt>
                <c:pt idx="72">
                  <c:v>74</c:v>
                </c:pt>
                <c:pt idx="73">
                  <c:v>73</c:v>
                </c:pt>
                <c:pt idx="74">
                  <c:v>54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51</c:v>
                </c:pt>
                <c:pt idx="79">
                  <c:v>51</c:v>
                </c:pt>
                <c:pt idx="80">
                  <c:v>52</c:v>
                </c:pt>
                <c:pt idx="81">
                  <c:v>53</c:v>
                </c:pt>
                <c:pt idx="82">
                  <c:v>58</c:v>
                </c:pt>
                <c:pt idx="83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5D-4BAF-8A0F-39ABE785E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934992"/>
        <c:axId val="304915024"/>
      </c:lineChart>
      <c:catAx>
        <c:axId val="30493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15024"/>
        <c:crosses val="autoZero"/>
        <c:auto val="1"/>
        <c:lblAlgn val="ctr"/>
        <c:lblOffset val="100"/>
        <c:tickLblSkip val="24"/>
        <c:tickMarkSkip val="3"/>
        <c:noMultiLvlLbl val="0"/>
      </c:catAx>
      <c:valAx>
        <c:axId val="3049150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Days</a:t>
                </a:r>
                <a:r>
                  <a:rPr lang="en-US" baseline="0" dirty="0"/>
                  <a:t> on Market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349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61529808773903E-2"/>
          <c:y val="9.1860617728721519E-2"/>
          <c:w val="0.8829223204242328"/>
          <c:h val="0.823567298494123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603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42"/>
              <c:layout>
                <c:manualLayout>
                  <c:x val="1.08843537414964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06-4B79-9ACD-8B53A8F46C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Sheet1!$A$2:$A$44</c:f>
              <c:numCache>
                <c:formatCode>General</c:formatCode>
                <c:ptCount val="43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2023</c:v>
                </c:pt>
                <c:pt idx="33">
                  <c:v>2023</c:v>
                </c:pt>
                <c:pt idx="34">
                  <c:v>2023</c:v>
                </c:pt>
                <c:pt idx="35">
                  <c:v>2023</c:v>
                </c:pt>
                <c:pt idx="36">
                  <c:v>2024</c:v>
                </c:pt>
                <c:pt idx="37">
                  <c:v>2024</c:v>
                </c:pt>
                <c:pt idx="38">
                  <c:v>2024</c:v>
                </c:pt>
                <c:pt idx="39">
                  <c:v>2024</c:v>
                </c:pt>
                <c:pt idx="40">
                  <c:v>2025</c:v>
                </c:pt>
                <c:pt idx="41">
                  <c:v>2025</c:v>
                </c:pt>
                <c:pt idx="42">
                  <c:v>2025</c:v>
                </c:pt>
              </c:numCache>
            </c:numRef>
          </c:cat>
          <c:val>
            <c:numRef>
              <c:f>Sheet1!$B$2:$B$44</c:f>
              <c:numCache>
                <c:formatCode>0.0%</c:formatCode>
                <c:ptCount val="43"/>
                <c:pt idx="0">
                  <c:v>5.4012392322804859E-2</c:v>
                </c:pt>
                <c:pt idx="1">
                  <c:v>5.0640417457305631E-2</c:v>
                </c:pt>
                <c:pt idx="2">
                  <c:v>5.0390202554584596E-2</c:v>
                </c:pt>
                <c:pt idx="3">
                  <c:v>5.0304436068425717E-2</c:v>
                </c:pt>
                <c:pt idx="4">
                  <c:v>4.8376921312227372E-2</c:v>
                </c:pt>
                <c:pt idx="5">
                  <c:v>5.0908680437972587E-2</c:v>
                </c:pt>
                <c:pt idx="6">
                  <c:v>5.4790327517600268E-2</c:v>
                </c:pt>
                <c:pt idx="7">
                  <c:v>5.4492753623188506E-2</c:v>
                </c:pt>
                <c:pt idx="8">
                  <c:v>5.2189611313219864E-2</c:v>
                </c:pt>
                <c:pt idx="9">
                  <c:v>5.6041890440386766E-2</c:v>
                </c:pt>
                <c:pt idx="10">
                  <c:v>5.347438400253246E-2</c:v>
                </c:pt>
                <c:pt idx="11">
                  <c:v>5.4059006780282193E-2</c:v>
                </c:pt>
                <c:pt idx="12">
                  <c:v>6.1377284425611522E-2</c:v>
                </c:pt>
                <c:pt idx="13">
                  <c:v>5.7212602029140358E-2</c:v>
                </c:pt>
                <c:pt idx="14">
                  <c:v>5.3915308141136542E-2</c:v>
                </c:pt>
                <c:pt idx="15">
                  <c:v>4.8753228690641803E-2</c:v>
                </c:pt>
                <c:pt idx="16">
                  <c:v>4.5924365631429431E-2</c:v>
                </c:pt>
                <c:pt idx="17">
                  <c:v>4.4255237270606429E-2</c:v>
                </c:pt>
                <c:pt idx="18">
                  <c:v>4.4765480207194841E-2</c:v>
                </c:pt>
                <c:pt idx="19">
                  <c:v>5.0536386672034528E-2</c:v>
                </c:pt>
                <c:pt idx="20">
                  <c:v>5.0862937030185407E-2</c:v>
                </c:pt>
                <c:pt idx="21">
                  <c:v>4.4015017159177106E-2</c:v>
                </c:pt>
                <c:pt idx="22">
                  <c:v>4.9078917443711623E-2</c:v>
                </c:pt>
                <c:pt idx="23">
                  <c:v>6.2600031559252534E-2</c:v>
                </c:pt>
                <c:pt idx="24">
                  <c:v>7.5877437325905239E-2</c:v>
                </c:pt>
                <c:pt idx="25">
                  <c:v>0.12424991175432409</c:v>
                </c:pt>
                <c:pt idx="26">
                  <c:v>0.16625476933749583</c:v>
                </c:pt>
                <c:pt idx="27">
                  <c:v>0.18025796597225185</c:v>
                </c:pt>
                <c:pt idx="28">
                  <c:v>0.1944490472245235</c:v>
                </c:pt>
                <c:pt idx="29">
                  <c:v>0.20490580847723705</c:v>
                </c:pt>
                <c:pt idx="30">
                  <c:v>0.159228209751473</c:v>
                </c:pt>
                <c:pt idx="31">
                  <c:v>0.10980497888020135</c:v>
                </c:pt>
                <c:pt idx="32">
                  <c:v>7.6992439481168296E-2</c:v>
                </c:pt>
                <c:pt idx="33">
                  <c:v>4.1334158496465934E-2</c:v>
                </c:pt>
                <c:pt idx="34">
                  <c:v>4.2845918252810256E-2</c:v>
                </c:pt>
                <c:pt idx="35">
                  <c:v>5.4580202124902666E-2</c:v>
                </c:pt>
                <c:pt idx="36">
                  <c:v>6.342178141302246E-2</c:v>
                </c:pt>
                <c:pt idx="37">
                  <c:v>5.8476696903346781E-2</c:v>
                </c:pt>
                <c:pt idx="38">
                  <c:v>5.1495348658414652E-2</c:v>
                </c:pt>
                <c:pt idx="39">
                  <c:v>5.6040175691863592E-2</c:v>
                </c:pt>
                <c:pt idx="40">
                  <c:v>4.8707738428694691E-2</c:v>
                </c:pt>
                <c:pt idx="41">
                  <c:v>3.9184976137354166E-2</c:v>
                </c:pt>
                <c:pt idx="42">
                  <c:v>3.2463734206831907E-2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F7-4420-957B-7367663C0B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</c:v>
                </c:pt>
              </c:strCache>
            </c:strRef>
          </c:tx>
          <c:spPr>
            <a:ln w="66675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dLbls>
            <c:dLbl>
              <c:idx val="42"/>
              <c:layout>
                <c:manualLayout>
                  <c:x val="1.0884353741496438E-2"/>
                  <c:y val="-1.0951597217156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06-4B79-9ACD-8B53A8F46C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Sheet1!$A$2:$A$44</c:f>
              <c:numCache>
                <c:formatCode>General</c:formatCode>
                <c:ptCount val="43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2023</c:v>
                </c:pt>
                <c:pt idx="33">
                  <c:v>2023</c:v>
                </c:pt>
                <c:pt idx="34">
                  <c:v>2023</c:v>
                </c:pt>
                <c:pt idx="35">
                  <c:v>2023</c:v>
                </c:pt>
                <c:pt idx="36">
                  <c:v>2024</c:v>
                </c:pt>
                <c:pt idx="37">
                  <c:v>2024</c:v>
                </c:pt>
                <c:pt idx="38">
                  <c:v>2024</c:v>
                </c:pt>
                <c:pt idx="39">
                  <c:v>2024</c:v>
                </c:pt>
                <c:pt idx="40">
                  <c:v>2025</c:v>
                </c:pt>
                <c:pt idx="41">
                  <c:v>2025</c:v>
                </c:pt>
                <c:pt idx="42">
                  <c:v>2025</c:v>
                </c:pt>
              </c:numCache>
            </c:numRef>
          </c:cat>
          <c:val>
            <c:numRef>
              <c:f>Sheet1!$C$2:$C$44</c:f>
              <c:numCache>
                <c:formatCode>0.0%</c:formatCode>
                <c:ptCount val="43"/>
                <c:pt idx="0">
                  <c:v>3.7406660296563699E-2</c:v>
                </c:pt>
                <c:pt idx="1">
                  <c:v>3.3794376894401346E-2</c:v>
                </c:pt>
                <c:pt idx="2">
                  <c:v>3.5286770063495343E-2</c:v>
                </c:pt>
                <c:pt idx="3">
                  <c:v>3.6030450208397902E-2</c:v>
                </c:pt>
                <c:pt idx="4">
                  <c:v>3.0770280412089956E-2</c:v>
                </c:pt>
                <c:pt idx="5">
                  <c:v>3.7037037037036979E-2</c:v>
                </c:pt>
                <c:pt idx="6">
                  <c:v>4.2194517058784298E-2</c:v>
                </c:pt>
                <c:pt idx="7">
                  <c:v>4.0030588157063507E-2</c:v>
                </c:pt>
                <c:pt idx="8">
                  <c:v>4.4281175536139861E-2</c:v>
                </c:pt>
                <c:pt idx="9">
                  <c:v>4.6113349798518222E-2</c:v>
                </c:pt>
                <c:pt idx="10">
                  <c:v>4.9200887545422178E-2</c:v>
                </c:pt>
                <c:pt idx="11">
                  <c:v>4.5267095041718663E-2</c:v>
                </c:pt>
                <c:pt idx="12">
                  <c:v>4.985104899537296E-2</c:v>
                </c:pt>
                <c:pt idx="13">
                  <c:v>4.3210835326644048E-2</c:v>
                </c:pt>
                <c:pt idx="14">
                  <c:v>3.7668188923284385E-2</c:v>
                </c:pt>
                <c:pt idx="15">
                  <c:v>4.0126005443924306E-2</c:v>
                </c:pt>
                <c:pt idx="16">
                  <c:v>3.7673197089987065E-2</c:v>
                </c:pt>
                <c:pt idx="17">
                  <c:v>3.9902328628431905E-2</c:v>
                </c:pt>
                <c:pt idx="18">
                  <c:v>4.7229442344045358E-2</c:v>
                </c:pt>
                <c:pt idx="19">
                  <c:v>4.886941691905089E-2</c:v>
                </c:pt>
                <c:pt idx="20">
                  <c:v>4.9949090909090943E-2</c:v>
                </c:pt>
                <c:pt idx="21">
                  <c:v>4.5071874463089134E-2</c:v>
                </c:pt>
                <c:pt idx="22">
                  <c:v>4.7637850796784509E-2</c:v>
                </c:pt>
                <c:pt idx="23">
                  <c:v>6.2263463317540957E-2</c:v>
                </c:pt>
                <c:pt idx="24">
                  <c:v>6.9516790424470676E-2</c:v>
                </c:pt>
                <c:pt idx="25">
                  <c:v>0.10565541429197722</c:v>
                </c:pt>
                <c:pt idx="26">
                  <c:v>0.14074951539952618</c:v>
                </c:pt>
                <c:pt idx="27">
                  <c:v>0.15428058693127822</c:v>
                </c:pt>
                <c:pt idx="28">
                  <c:v>0.16398538897956016</c:v>
                </c:pt>
                <c:pt idx="29">
                  <c:v>0.17785983346550371</c:v>
                </c:pt>
                <c:pt idx="30">
                  <c:v>0.14235816104974974</c:v>
                </c:pt>
                <c:pt idx="31">
                  <c:v>0.11239654305180857</c:v>
                </c:pt>
                <c:pt idx="32">
                  <c:v>9.4678507044134275E-2</c:v>
                </c:pt>
                <c:pt idx="33">
                  <c:v>6.8800100990974E-2</c:v>
                </c:pt>
                <c:pt idx="34">
                  <c:v>5.9375258243120399E-2</c:v>
                </c:pt>
                <c:pt idx="35">
                  <c:v>6.3386360833641575E-2</c:v>
                </c:pt>
                <c:pt idx="36">
                  <c:v>6.4328555453898595E-2</c:v>
                </c:pt>
                <c:pt idx="37">
                  <c:v>6.3111478572412727E-2</c:v>
                </c:pt>
                <c:pt idx="38">
                  <c:v>6.9366979991419386E-2</c:v>
                </c:pt>
                <c:pt idx="39">
                  <c:v>6.4749313850554824E-2</c:v>
                </c:pt>
                <c:pt idx="40">
                  <c:v>6.5445376224951834E-2</c:v>
                </c:pt>
                <c:pt idx="41">
                  <c:v>4.6236459587075229E-2</c:v>
                </c:pt>
                <c:pt idx="42">
                  <c:v>4.4533600802407092E-2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88-49B5-B17D-AC6DED819F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Lexington-Fayette MSA</c:v>
                </c:pt>
              </c:strCache>
            </c:strRef>
          </c:tx>
          <c:spPr>
            <a:ln w="603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2"/>
              <c:layout>
                <c:manualLayout>
                  <c:x val="1.0884353741496438E-2"/>
                  <c:y val="-5.256766664234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06-4B79-9ACD-8B53A8F46C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Sheet1!$A$2:$A$44</c:f>
              <c:numCache>
                <c:formatCode>General</c:formatCode>
                <c:ptCount val="43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2022</c:v>
                </c:pt>
                <c:pt idx="29">
                  <c:v>2022</c:v>
                </c:pt>
                <c:pt idx="30">
                  <c:v>2022</c:v>
                </c:pt>
                <c:pt idx="31">
                  <c:v>2022</c:v>
                </c:pt>
                <c:pt idx="32">
                  <c:v>2023</c:v>
                </c:pt>
                <c:pt idx="33">
                  <c:v>2023</c:v>
                </c:pt>
                <c:pt idx="34">
                  <c:v>2023</c:v>
                </c:pt>
                <c:pt idx="35">
                  <c:v>2023</c:v>
                </c:pt>
                <c:pt idx="36">
                  <c:v>2024</c:v>
                </c:pt>
                <c:pt idx="37">
                  <c:v>2024</c:v>
                </c:pt>
                <c:pt idx="38">
                  <c:v>2024</c:v>
                </c:pt>
                <c:pt idx="39">
                  <c:v>2024</c:v>
                </c:pt>
                <c:pt idx="40">
                  <c:v>2025</c:v>
                </c:pt>
                <c:pt idx="41">
                  <c:v>2025</c:v>
                </c:pt>
                <c:pt idx="42">
                  <c:v>2025</c:v>
                </c:pt>
              </c:numCache>
            </c:numRef>
          </c:cat>
          <c:val>
            <c:numRef>
              <c:f>Sheet1!$D$2:$D$44</c:f>
              <c:numCache>
                <c:formatCode>0.0%</c:formatCode>
                <c:ptCount val="43"/>
                <c:pt idx="0">
                  <c:v>3.6399497937959602E-2</c:v>
                </c:pt>
                <c:pt idx="1">
                  <c:v>3.8108763832179315E-2</c:v>
                </c:pt>
                <c:pt idx="2">
                  <c:v>2.3268019594121725E-2</c:v>
                </c:pt>
                <c:pt idx="3">
                  <c:v>3.8405501486100668E-2</c:v>
                </c:pt>
                <c:pt idx="4">
                  <c:v>3.2179930795847689E-2</c:v>
                </c:pt>
                <c:pt idx="5">
                  <c:v>4.1384027817362945E-2</c:v>
                </c:pt>
                <c:pt idx="6">
                  <c:v>5.3513421097623581E-2</c:v>
                </c:pt>
                <c:pt idx="7">
                  <c:v>4.1362666965989447E-2</c:v>
                </c:pt>
                <c:pt idx="8">
                  <c:v>4.4641859425634145E-2</c:v>
                </c:pt>
                <c:pt idx="9">
                  <c:v>5.6872297334282118E-2</c:v>
                </c:pt>
                <c:pt idx="10">
                  <c:v>5.6637455371632672E-2</c:v>
                </c:pt>
                <c:pt idx="11">
                  <c:v>6.0199407167879304E-2</c:v>
                </c:pt>
                <c:pt idx="12">
                  <c:v>6.3807027865433019E-2</c:v>
                </c:pt>
                <c:pt idx="13">
                  <c:v>5.0911539258338356E-2</c:v>
                </c:pt>
                <c:pt idx="14">
                  <c:v>5.0632263349203788E-2</c:v>
                </c:pt>
                <c:pt idx="15">
                  <c:v>4.0565270435136247E-2</c:v>
                </c:pt>
                <c:pt idx="16">
                  <c:v>3.9014580191050641E-2</c:v>
                </c:pt>
                <c:pt idx="17">
                  <c:v>4.159479572224134E-2</c:v>
                </c:pt>
                <c:pt idx="18">
                  <c:v>3.752070948250652E-2</c:v>
                </c:pt>
                <c:pt idx="19">
                  <c:v>5.5300439667806733E-2</c:v>
                </c:pt>
                <c:pt idx="20">
                  <c:v>5.2646859576115368E-2</c:v>
                </c:pt>
                <c:pt idx="21">
                  <c:v>3.9507925242488806E-2</c:v>
                </c:pt>
                <c:pt idx="22">
                  <c:v>5.4668420063873846E-2</c:v>
                </c:pt>
                <c:pt idx="23">
                  <c:v>5.2356263308952933E-2</c:v>
                </c:pt>
                <c:pt idx="24">
                  <c:v>7.0148018755171515E-2</c:v>
                </c:pt>
                <c:pt idx="25">
                  <c:v>0.10901228948566244</c:v>
                </c:pt>
                <c:pt idx="26">
                  <c:v>0.14134307089419318</c:v>
                </c:pt>
                <c:pt idx="27">
                  <c:v>0.1656182641974222</c:v>
                </c:pt>
                <c:pt idx="28">
                  <c:v>0.16636597938144315</c:v>
                </c:pt>
                <c:pt idx="29">
                  <c:v>0.20036938231069157</c:v>
                </c:pt>
                <c:pt idx="30">
                  <c:v>0.16293406164650803</c:v>
                </c:pt>
                <c:pt idx="31">
                  <c:v>0.12940599290512478</c:v>
                </c:pt>
                <c:pt idx="32">
                  <c:v>0.10864361212389051</c:v>
                </c:pt>
                <c:pt idx="33">
                  <c:v>7.7990905050090431E-2</c:v>
                </c:pt>
                <c:pt idx="34">
                  <c:v>8.3036972421659971E-2</c:v>
                </c:pt>
                <c:pt idx="35">
                  <c:v>8.8214655662111285E-2</c:v>
                </c:pt>
                <c:pt idx="36">
                  <c:v>8.9692057270039482E-2</c:v>
                </c:pt>
                <c:pt idx="37">
                  <c:v>6.8605683836589826E-2</c:v>
                </c:pt>
                <c:pt idx="38">
                  <c:v>5.9787491093832301E-2</c:v>
                </c:pt>
                <c:pt idx="39">
                  <c:v>5.2169373906101324E-2</c:v>
                </c:pt>
                <c:pt idx="40">
                  <c:v>5.962869249763747E-2</c:v>
                </c:pt>
                <c:pt idx="41">
                  <c:v>4.4225460805556338E-2</c:v>
                </c:pt>
                <c:pt idx="42">
                  <c:v>4.8610096167899242E-2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88-49B5-B17D-AC6DED819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934992"/>
        <c:axId val="304915024"/>
      </c:lineChart>
      <c:catAx>
        <c:axId val="30493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15024"/>
        <c:crosses val="autoZero"/>
        <c:auto val="1"/>
        <c:lblAlgn val="ctr"/>
        <c:lblOffset val="100"/>
        <c:tickLblSkip val="8"/>
        <c:noMultiLvlLbl val="0"/>
      </c:catAx>
      <c:valAx>
        <c:axId val="30491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3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608356098344849"/>
          <c:y val="0.14237076382302841"/>
          <c:w val="0.40402335422357921"/>
          <c:h val="6.6083662269298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45554154107832E-2"/>
          <c:y val="4.0883862964273224E-2"/>
          <c:w val="0.8644769888460474"/>
          <c:h val="0.838460146862745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ln w="53975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Sheet1!$A$2:$A$85</c:f>
              <c:numCache>
                <c:formatCode>General</c:formatCode>
                <c:ptCount val="84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  <c:pt idx="71">
                  <c:v>2024</c:v>
                </c:pt>
                <c:pt idx="72">
                  <c:v>2025</c:v>
                </c:pt>
                <c:pt idx="73">
                  <c:v>2025</c:v>
                </c:pt>
                <c:pt idx="74">
                  <c:v>2025</c:v>
                </c:pt>
                <c:pt idx="75">
                  <c:v>2025</c:v>
                </c:pt>
                <c:pt idx="76">
                  <c:v>2025</c:v>
                </c:pt>
                <c:pt idx="77">
                  <c:v>2025</c:v>
                </c:pt>
                <c:pt idx="78">
                  <c:v>2025</c:v>
                </c:pt>
                <c:pt idx="79">
                  <c:v>2025</c:v>
                </c:pt>
                <c:pt idx="80">
                  <c:v>2025</c:v>
                </c:pt>
                <c:pt idx="81">
                  <c:v>2025</c:v>
                </c:pt>
                <c:pt idx="82">
                  <c:v>2025</c:v>
                </c:pt>
                <c:pt idx="83">
                  <c:v>2025</c:v>
                </c:pt>
              </c:numCache>
            </c:numRef>
          </c:cat>
          <c:val>
            <c:numRef>
              <c:f>Sheet1!$B$2:$B$85</c:f>
              <c:numCache>
                <c:formatCode>_(* #,##0.00_);_(* \(#,##0.00\);_(* "-"??_);_(@_)</c:formatCode>
                <c:ptCount val="84"/>
                <c:pt idx="0">
                  <c:v>2.048937</c:v>
                </c:pt>
                <c:pt idx="1">
                  <c:v>2.0510269999999999</c:v>
                </c:pt>
                <c:pt idx="2">
                  <c:v>2.053518</c:v>
                </c:pt>
                <c:pt idx="3">
                  <c:v>2.0567410000000002</c:v>
                </c:pt>
                <c:pt idx="4">
                  <c:v>2.0603449999999999</c:v>
                </c:pt>
                <c:pt idx="5">
                  <c:v>2.0640109999999998</c:v>
                </c:pt>
                <c:pt idx="6">
                  <c:v>2.0675080000000001</c:v>
                </c:pt>
                <c:pt idx="7">
                  <c:v>2.0705100000000001</c:v>
                </c:pt>
                <c:pt idx="8">
                  <c:v>2.0728529999999998</c:v>
                </c:pt>
                <c:pt idx="9">
                  <c:v>2.074341</c:v>
                </c:pt>
                <c:pt idx="10">
                  <c:v>2.0745019999999998</c:v>
                </c:pt>
                <c:pt idx="11">
                  <c:v>2.0721799999999999</c:v>
                </c:pt>
                <c:pt idx="12">
                  <c:v>2.0669840000000002</c:v>
                </c:pt>
                <c:pt idx="13">
                  <c:v>2.0590139999999999</c:v>
                </c:pt>
                <c:pt idx="14">
                  <c:v>2.0495939999999999</c:v>
                </c:pt>
                <c:pt idx="15">
                  <c:v>2.038557</c:v>
                </c:pt>
                <c:pt idx="16">
                  <c:v>2.0535480000000002</c:v>
                </c:pt>
                <c:pt idx="17">
                  <c:v>1.9244079999999999</c:v>
                </c:pt>
                <c:pt idx="18">
                  <c:v>1.9658770000000001</c:v>
                </c:pt>
                <c:pt idx="19">
                  <c:v>1.976712</c:v>
                </c:pt>
                <c:pt idx="20">
                  <c:v>1.9908239999999999</c:v>
                </c:pt>
                <c:pt idx="21">
                  <c:v>1.996073</c:v>
                </c:pt>
                <c:pt idx="22">
                  <c:v>1.9995419999999999</c:v>
                </c:pt>
                <c:pt idx="23">
                  <c:v>2.0010590000000001</c:v>
                </c:pt>
                <c:pt idx="24">
                  <c:v>2.0012629999999998</c:v>
                </c:pt>
                <c:pt idx="25">
                  <c:v>2.0033500000000002</c:v>
                </c:pt>
                <c:pt idx="26">
                  <c:v>2.0070790000000001</c:v>
                </c:pt>
                <c:pt idx="27">
                  <c:v>2.0110000000000001</c:v>
                </c:pt>
                <c:pt idx="28">
                  <c:v>2.0140340000000001</c:v>
                </c:pt>
                <c:pt idx="29">
                  <c:v>2.0167600000000001</c:v>
                </c:pt>
                <c:pt idx="30">
                  <c:v>2.019495</c:v>
                </c:pt>
                <c:pt idx="31">
                  <c:v>2.023253</c:v>
                </c:pt>
                <c:pt idx="32">
                  <c:v>2.027879</c:v>
                </c:pt>
                <c:pt idx="33">
                  <c:v>2.0335079999999999</c:v>
                </c:pt>
                <c:pt idx="34">
                  <c:v>2.0388989999999998</c:v>
                </c:pt>
                <c:pt idx="35">
                  <c:v>2.0434239999999999</c:v>
                </c:pt>
                <c:pt idx="36">
                  <c:v>2.046624</c:v>
                </c:pt>
                <c:pt idx="37">
                  <c:v>2.0481419999999999</c:v>
                </c:pt>
                <c:pt idx="38">
                  <c:v>2.048432</c:v>
                </c:pt>
                <c:pt idx="39">
                  <c:v>2.0483340000000001</c:v>
                </c:pt>
                <c:pt idx="40">
                  <c:v>2.0482010000000002</c:v>
                </c:pt>
                <c:pt idx="41">
                  <c:v>2.0477180000000001</c:v>
                </c:pt>
                <c:pt idx="42">
                  <c:v>2.046335</c:v>
                </c:pt>
                <c:pt idx="43">
                  <c:v>2.0444309999999999</c:v>
                </c:pt>
                <c:pt idx="44">
                  <c:v>2.042856</c:v>
                </c:pt>
                <c:pt idx="45">
                  <c:v>2.0420970000000001</c:v>
                </c:pt>
                <c:pt idx="46">
                  <c:v>2.0422419999999999</c:v>
                </c:pt>
                <c:pt idx="47">
                  <c:v>2.0435300000000001</c:v>
                </c:pt>
                <c:pt idx="48">
                  <c:v>2.0457890000000001</c:v>
                </c:pt>
                <c:pt idx="49">
                  <c:v>2.0486789999999999</c:v>
                </c:pt>
                <c:pt idx="50">
                  <c:v>2.0513750000000002</c:v>
                </c:pt>
                <c:pt idx="51">
                  <c:v>2.0532560000000002</c:v>
                </c:pt>
                <c:pt idx="52">
                  <c:v>2.0542630000000002</c:v>
                </c:pt>
                <c:pt idx="53">
                  <c:v>2.0550679999999999</c:v>
                </c:pt>
                <c:pt idx="54">
                  <c:v>2.0562580000000001</c:v>
                </c:pt>
                <c:pt idx="55">
                  <c:v>2.05776</c:v>
                </c:pt>
                <c:pt idx="56">
                  <c:v>2.0596359999999998</c:v>
                </c:pt>
                <c:pt idx="57">
                  <c:v>2.0620029999999998</c:v>
                </c:pt>
                <c:pt idx="58">
                  <c:v>2.0650080000000002</c:v>
                </c:pt>
                <c:pt idx="59">
                  <c:v>2.068362</c:v>
                </c:pt>
                <c:pt idx="60">
                  <c:v>2.0716670000000001</c:v>
                </c:pt>
                <c:pt idx="61">
                  <c:v>2.0752320000000002</c:v>
                </c:pt>
                <c:pt idx="62">
                  <c:v>2.0795270000000001</c:v>
                </c:pt>
                <c:pt idx="63">
                  <c:v>2.0846939999999998</c:v>
                </c:pt>
                <c:pt idx="64">
                  <c:v>2.0903350000000001</c:v>
                </c:pt>
                <c:pt idx="65">
                  <c:v>2.0956450000000002</c:v>
                </c:pt>
                <c:pt idx="66">
                  <c:v>2.1002420000000002</c:v>
                </c:pt>
                <c:pt idx="67">
                  <c:v>2.1037509999999999</c:v>
                </c:pt>
                <c:pt idx="68">
                  <c:v>2.1057869999999999</c:v>
                </c:pt>
                <c:pt idx="69">
                  <c:v>2.1064690000000001</c:v>
                </c:pt>
                <c:pt idx="70">
                  <c:v>2.1059030000000001</c:v>
                </c:pt>
                <c:pt idx="71">
                  <c:v>2.1054270000000002</c:v>
                </c:pt>
                <c:pt idx="72">
                  <c:v>2.10955</c:v>
                </c:pt>
                <c:pt idx="73">
                  <c:v>2.114852</c:v>
                </c:pt>
                <c:pt idx="74">
                  <c:v>2.1175809999999999</c:v>
                </c:pt>
                <c:pt idx="75">
                  <c:v>2.118465</c:v>
                </c:pt>
                <c:pt idx="76">
                  <c:v>2.1197110000000001</c:v>
                </c:pt>
                <c:pt idx="77">
                  <c:v>2.119122</c:v>
                </c:pt>
                <c:pt idx="78">
                  <c:v>2.1178240000000002</c:v>
                </c:pt>
                <c:pt idx="79">
                  <c:v>2.1149369999999998</c:v>
                </c:pt>
                <c:pt idx="80">
                  <c:v>2.1149170000000002</c:v>
                </c:pt>
                <c:pt idx="82">
                  <c:v>2.115767</c:v>
                </c:pt>
                <c:pt idx="83">
                  <c:v>2.117499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93-4B0F-818B-DAEBE88AC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451071"/>
        <c:axId val="838337791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Sheet1!$A$2:$A$85</c:f>
              <c:numCache>
                <c:formatCode>General</c:formatCode>
                <c:ptCount val="84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  <c:pt idx="71">
                  <c:v>2024</c:v>
                </c:pt>
                <c:pt idx="72">
                  <c:v>2025</c:v>
                </c:pt>
                <c:pt idx="73">
                  <c:v>2025</c:v>
                </c:pt>
                <c:pt idx="74">
                  <c:v>2025</c:v>
                </c:pt>
                <c:pt idx="75">
                  <c:v>2025</c:v>
                </c:pt>
                <c:pt idx="76">
                  <c:v>2025</c:v>
                </c:pt>
                <c:pt idx="77">
                  <c:v>2025</c:v>
                </c:pt>
                <c:pt idx="78">
                  <c:v>2025</c:v>
                </c:pt>
                <c:pt idx="79">
                  <c:v>2025</c:v>
                </c:pt>
                <c:pt idx="80">
                  <c:v>2025</c:v>
                </c:pt>
                <c:pt idx="81">
                  <c:v>2025</c:v>
                </c:pt>
                <c:pt idx="82">
                  <c:v>2025</c:v>
                </c:pt>
                <c:pt idx="83">
                  <c:v>2025</c:v>
                </c:pt>
              </c:numCache>
            </c:numRef>
          </c:cat>
          <c:val>
            <c:numRef>
              <c:f>Sheet1!$C$2:$C$85</c:f>
              <c:numCache>
                <c:formatCode>_(* #,##0.00_);_(* \(#,##0.00\);_(* "-"??_);_(@_)</c:formatCode>
                <c:ptCount val="84"/>
                <c:pt idx="0">
                  <c:v>162.96299999999999</c:v>
                </c:pt>
                <c:pt idx="1">
                  <c:v>162.999</c:v>
                </c:pt>
                <c:pt idx="2">
                  <c:v>162.904</c:v>
                </c:pt>
                <c:pt idx="3">
                  <c:v>162.58600000000001</c:v>
                </c:pt>
                <c:pt idx="4">
                  <c:v>162.751</c:v>
                </c:pt>
                <c:pt idx="5">
                  <c:v>163.16800000000001</c:v>
                </c:pt>
                <c:pt idx="6">
                  <c:v>163.59</c:v>
                </c:pt>
                <c:pt idx="7">
                  <c:v>163.774</c:v>
                </c:pt>
                <c:pt idx="8">
                  <c:v>164.09200000000001</c:v>
                </c:pt>
                <c:pt idx="9">
                  <c:v>164.416</c:v>
                </c:pt>
                <c:pt idx="10">
                  <c:v>164.49600000000001</c:v>
                </c:pt>
                <c:pt idx="11">
                  <c:v>164.69900000000001</c:v>
                </c:pt>
                <c:pt idx="12">
                  <c:v>164.37700000000001</c:v>
                </c:pt>
                <c:pt idx="13">
                  <c:v>164.46700000000001</c:v>
                </c:pt>
                <c:pt idx="14">
                  <c:v>162.559</c:v>
                </c:pt>
                <c:pt idx="15">
                  <c:v>156.26900000000001</c:v>
                </c:pt>
                <c:pt idx="16">
                  <c:v>158.101</c:v>
                </c:pt>
                <c:pt idx="17">
                  <c:v>159.994</c:v>
                </c:pt>
                <c:pt idx="18">
                  <c:v>160.13200000000001</c:v>
                </c:pt>
                <c:pt idx="19">
                  <c:v>160.70599999999999</c:v>
                </c:pt>
                <c:pt idx="20">
                  <c:v>160.17400000000001</c:v>
                </c:pt>
                <c:pt idx="21">
                  <c:v>161.00299999999999</c:v>
                </c:pt>
                <c:pt idx="22">
                  <c:v>160.62899999999999</c:v>
                </c:pt>
                <c:pt idx="23">
                  <c:v>160.745</c:v>
                </c:pt>
                <c:pt idx="24">
                  <c:v>160.08099999999999</c:v>
                </c:pt>
                <c:pt idx="25">
                  <c:v>160.24799999999999</c:v>
                </c:pt>
                <c:pt idx="26">
                  <c:v>160.43899999999999</c:v>
                </c:pt>
                <c:pt idx="27">
                  <c:v>160.79900000000001</c:v>
                </c:pt>
                <c:pt idx="28">
                  <c:v>160.80600000000001</c:v>
                </c:pt>
                <c:pt idx="29">
                  <c:v>161.202</c:v>
                </c:pt>
                <c:pt idx="30">
                  <c:v>161.54300000000001</c:v>
                </c:pt>
                <c:pt idx="31">
                  <c:v>161.52699999999999</c:v>
                </c:pt>
                <c:pt idx="32">
                  <c:v>161.45400000000001</c:v>
                </c:pt>
                <c:pt idx="33">
                  <c:v>161.73599999999999</c:v>
                </c:pt>
                <c:pt idx="34">
                  <c:v>162.24299999999999</c:v>
                </c:pt>
                <c:pt idx="35">
                  <c:v>162.46600000000001</c:v>
                </c:pt>
                <c:pt idx="36">
                  <c:v>163.614</c:v>
                </c:pt>
                <c:pt idx="37">
                  <c:v>163.97800000000001</c:v>
                </c:pt>
                <c:pt idx="38">
                  <c:v>164.27099999999999</c:v>
                </c:pt>
                <c:pt idx="39">
                  <c:v>163.84700000000001</c:v>
                </c:pt>
                <c:pt idx="40">
                  <c:v>164.37200000000001</c:v>
                </c:pt>
                <c:pt idx="41">
                  <c:v>164.059</c:v>
                </c:pt>
                <c:pt idx="42">
                  <c:v>164.07599999999999</c:v>
                </c:pt>
                <c:pt idx="43">
                  <c:v>164.65299999999999</c:v>
                </c:pt>
                <c:pt idx="44">
                  <c:v>164.56100000000001</c:v>
                </c:pt>
                <c:pt idx="45">
                  <c:v>164.62</c:v>
                </c:pt>
                <c:pt idx="46">
                  <c:v>164.40199999999999</c:v>
                </c:pt>
                <c:pt idx="47">
                  <c:v>164.983</c:v>
                </c:pt>
                <c:pt idx="48">
                  <c:v>165.94300000000001</c:v>
                </c:pt>
                <c:pt idx="49">
                  <c:v>166.44300000000001</c:v>
                </c:pt>
                <c:pt idx="50">
                  <c:v>166.70699999999999</c:v>
                </c:pt>
                <c:pt idx="51">
                  <c:v>166.67400000000001</c:v>
                </c:pt>
                <c:pt idx="52">
                  <c:v>166.89599999999999</c:v>
                </c:pt>
                <c:pt idx="53">
                  <c:v>166.958</c:v>
                </c:pt>
                <c:pt idx="54">
                  <c:v>167.16900000000001</c:v>
                </c:pt>
                <c:pt idx="55">
                  <c:v>167.76</c:v>
                </c:pt>
                <c:pt idx="56">
                  <c:v>167.72499999999999</c:v>
                </c:pt>
                <c:pt idx="57">
                  <c:v>167.661</c:v>
                </c:pt>
                <c:pt idx="58">
                  <c:v>168.09</c:v>
                </c:pt>
                <c:pt idx="59">
                  <c:v>167.38800000000001</c:v>
                </c:pt>
                <c:pt idx="60">
                  <c:v>167.30799999999999</c:v>
                </c:pt>
                <c:pt idx="61">
                  <c:v>167.56899999999999</c:v>
                </c:pt>
                <c:pt idx="62">
                  <c:v>167.983</c:v>
                </c:pt>
                <c:pt idx="63">
                  <c:v>167.923</c:v>
                </c:pt>
                <c:pt idx="64">
                  <c:v>167.80699999999999</c:v>
                </c:pt>
                <c:pt idx="65">
                  <c:v>168.03399999999999</c:v>
                </c:pt>
                <c:pt idx="66">
                  <c:v>168.39500000000001</c:v>
                </c:pt>
                <c:pt idx="67">
                  <c:v>168.49199999999999</c:v>
                </c:pt>
                <c:pt idx="68">
                  <c:v>168.66200000000001</c:v>
                </c:pt>
                <c:pt idx="69">
                  <c:v>168.39500000000001</c:v>
                </c:pt>
                <c:pt idx="70">
                  <c:v>168.24799999999999</c:v>
                </c:pt>
                <c:pt idx="71">
                  <c:v>168.506</c:v>
                </c:pt>
                <c:pt idx="72">
                  <c:v>170.696</c:v>
                </c:pt>
                <c:pt idx="73">
                  <c:v>170.441</c:v>
                </c:pt>
                <c:pt idx="74">
                  <c:v>170.64099999999999</c:v>
                </c:pt>
                <c:pt idx="75">
                  <c:v>171.054</c:v>
                </c:pt>
                <c:pt idx="76">
                  <c:v>170.49199999999999</c:v>
                </c:pt>
                <c:pt idx="77">
                  <c:v>170.38</c:v>
                </c:pt>
                <c:pt idx="78">
                  <c:v>170.41200000000001</c:v>
                </c:pt>
                <c:pt idx="79">
                  <c:v>170.75</c:v>
                </c:pt>
                <c:pt idx="80">
                  <c:v>171.261</c:v>
                </c:pt>
                <c:pt idx="82">
                  <c:v>171.541</c:v>
                </c:pt>
                <c:pt idx="83">
                  <c:v>171.495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93-4B0F-818B-DAEBE88AC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313824"/>
        <c:axId val="189294144"/>
      </c:lineChart>
      <c:catAx>
        <c:axId val="83845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337791"/>
        <c:crosses val="autoZero"/>
        <c:auto val="1"/>
        <c:lblAlgn val="ctr"/>
        <c:lblOffset val="100"/>
        <c:tickLblSkip val="12"/>
        <c:noMultiLvlLbl val="0"/>
      </c:catAx>
      <c:valAx>
        <c:axId val="83833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51071"/>
        <c:crosses val="autoZero"/>
        <c:crossBetween val="between"/>
      </c:valAx>
      <c:valAx>
        <c:axId val="189294144"/>
        <c:scaling>
          <c:orientation val="minMax"/>
        </c:scaling>
        <c:delete val="0"/>
        <c:axPos val="r"/>
        <c:numFmt formatCode="_(* #,##0_);_(* \(#,##0\);_(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313824"/>
        <c:crosses val="max"/>
        <c:crossBetween val="between"/>
      </c:valAx>
      <c:catAx>
        <c:axId val="189313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294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592684803735135"/>
          <c:y val="0.54579054388904713"/>
          <c:w val="0.12024879653862937"/>
          <c:h val="7.1683844181287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Employment to Population</a:t>
            </a:r>
            <a:r>
              <a:rPr lang="en-US" sz="2000" b="1" baseline="0" dirty="0">
                <a:solidFill>
                  <a:schemeClr val="tx1"/>
                </a:solidFill>
              </a:rPr>
              <a:t> Ratio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85452321325132"/>
          <c:y val="0.11838332860099059"/>
          <c:w val="0.75521699902305484"/>
          <c:h val="0.779229029553020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ln w="5715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Sheet1!$A$2:$A$85</c:f>
              <c:numCache>
                <c:formatCode>General</c:formatCode>
                <c:ptCount val="84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  <c:pt idx="71">
                  <c:v>2024</c:v>
                </c:pt>
                <c:pt idx="72">
                  <c:v>2025</c:v>
                </c:pt>
                <c:pt idx="73">
                  <c:v>2025</c:v>
                </c:pt>
                <c:pt idx="74">
                  <c:v>2025</c:v>
                </c:pt>
                <c:pt idx="75">
                  <c:v>2025</c:v>
                </c:pt>
                <c:pt idx="76">
                  <c:v>2025</c:v>
                </c:pt>
                <c:pt idx="77">
                  <c:v>2025</c:v>
                </c:pt>
                <c:pt idx="78">
                  <c:v>2025</c:v>
                </c:pt>
                <c:pt idx="79">
                  <c:v>2025</c:v>
                </c:pt>
                <c:pt idx="80">
                  <c:v>2025</c:v>
                </c:pt>
                <c:pt idx="81">
                  <c:v>2025</c:v>
                </c:pt>
                <c:pt idx="82">
                  <c:v>2025</c:v>
                </c:pt>
                <c:pt idx="83">
                  <c:v>2025</c:v>
                </c:pt>
              </c:numCache>
            </c:numRef>
          </c:cat>
          <c:val>
            <c:numRef>
              <c:f>Sheet1!$B$2:$B$85</c:f>
              <c:numCache>
                <c:formatCode>General</c:formatCode>
                <c:ptCount val="84"/>
                <c:pt idx="0">
                  <c:v>56.1</c:v>
                </c:pt>
                <c:pt idx="1">
                  <c:v>56.1</c:v>
                </c:pt>
                <c:pt idx="2">
                  <c:v>56.2</c:v>
                </c:pt>
                <c:pt idx="3">
                  <c:v>56.3</c:v>
                </c:pt>
                <c:pt idx="4">
                  <c:v>56.4</c:v>
                </c:pt>
                <c:pt idx="5">
                  <c:v>56.5</c:v>
                </c:pt>
                <c:pt idx="6">
                  <c:v>56.6</c:v>
                </c:pt>
                <c:pt idx="7">
                  <c:v>56.6</c:v>
                </c:pt>
                <c:pt idx="8">
                  <c:v>56.7</c:v>
                </c:pt>
                <c:pt idx="9">
                  <c:v>56.7</c:v>
                </c:pt>
                <c:pt idx="10">
                  <c:v>56.7</c:v>
                </c:pt>
                <c:pt idx="11">
                  <c:v>56.6</c:v>
                </c:pt>
                <c:pt idx="12">
                  <c:v>56.4</c:v>
                </c:pt>
                <c:pt idx="13">
                  <c:v>56.2</c:v>
                </c:pt>
                <c:pt idx="14">
                  <c:v>55.9</c:v>
                </c:pt>
                <c:pt idx="15">
                  <c:v>48.3</c:v>
                </c:pt>
                <c:pt idx="16">
                  <c:v>50.9</c:v>
                </c:pt>
                <c:pt idx="17">
                  <c:v>51.8</c:v>
                </c:pt>
                <c:pt idx="18">
                  <c:v>52.6</c:v>
                </c:pt>
                <c:pt idx="19">
                  <c:v>53.3</c:v>
                </c:pt>
                <c:pt idx="20">
                  <c:v>53.7</c:v>
                </c:pt>
                <c:pt idx="21">
                  <c:v>54</c:v>
                </c:pt>
                <c:pt idx="22">
                  <c:v>54.1</c:v>
                </c:pt>
                <c:pt idx="23">
                  <c:v>54.1</c:v>
                </c:pt>
                <c:pt idx="24">
                  <c:v>54.2</c:v>
                </c:pt>
                <c:pt idx="25">
                  <c:v>54.3</c:v>
                </c:pt>
                <c:pt idx="26">
                  <c:v>54.4</c:v>
                </c:pt>
                <c:pt idx="27">
                  <c:v>54.5</c:v>
                </c:pt>
                <c:pt idx="28">
                  <c:v>54.6</c:v>
                </c:pt>
                <c:pt idx="29">
                  <c:v>54.6</c:v>
                </c:pt>
                <c:pt idx="30">
                  <c:v>54.7</c:v>
                </c:pt>
                <c:pt idx="31">
                  <c:v>54.8</c:v>
                </c:pt>
                <c:pt idx="32">
                  <c:v>55</c:v>
                </c:pt>
                <c:pt idx="33">
                  <c:v>55.2</c:v>
                </c:pt>
                <c:pt idx="34">
                  <c:v>55.4</c:v>
                </c:pt>
                <c:pt idx="35">
                  <c:v>55.6</c:v>
                </c:pt>
                <c:pt idx="36">
                  <c:v>55.7</c:v>
                </c:pt>
                <c:pt idx="37">
                  <c:v>55.7</c:v>
                </c:pt>
                <c:pt idx="38">
                  <c:v>55.8</c:v>
                </c:pt>
                <c:pt idx="39">
                  <c:v>55.7</c:v>
                </c:pt>
                <c:pt idx="40">
                  <c:v>55.7</c:v>
                </c:pt>
                <c:pt idx="41">
                  <c:v>55.6</c:v>
                </c:pt>
                <c:pt idx="42">
                  <c:v>55.5</c:v>
                </c:pt>
                <c:pt idx="43">
                  <c:v>55.4</c:v>
                </c:pt>
                <c:pt idx="44">
                  <c:v>55.3</c:v>
                </c:pt>
                <c:pt idx="45">
                  <c:v>55.3</c:v>
                </c:pt>
                <c:pt idx="46">
                  <c:v>55.2</c:v>
                </c:pt>
                <c:pt idx="47">
                  <c:v>55.2</c:v>
                </c:pt>
                <c:pt idx="48">
                  <c:v>55.3</c:v>
                </c:pt>
                <c:pt idx="49">
                  <c:v>55.3</c:v>
                </c:pt>
                <c:pt idx="50">
                  <c:v>55.3</c:v>
                </c:pt>
                <c:pt idx="51">
                  <c:v>55.3</c:v>
                </c:pt>
                <c:pt idx="52">
                  <c:v>55.3</c:v>
                </c:pt>
                <c:pt idx="53">
                  <c:v>55.2</c:v>
                </c:pt>
                <c:pt idx="54">
                  <c:v>55.2</c:v>
                </c:pt>
                <c:pt idx="55">
                  <c:v>55.1</c:v>
                </c:pt>
                <c:pt idx="56">
                  <c:v>55.1</c:v>
                </c:pt>
                <c:pt idx="57">
                  <c:v>55.1</c:v>
                </c:pt>
                <c:pt idx="58">
                  <c:v>55.1</c:v>
                </c:pt>
                <c:pt idx="59">
                  <c:v>55.1</c:v>
                </c:pt>
                <c:pt idx="60">
                  <c:v>55.1</c:v>
                </c:pt>
                <c:pt idx="61">
                  <c:v>55.1</c:v>
                </c:pt>
                <c:pt idx="62">
                  <c:v>55.1</c:v>
                </c:pt>
                <c:pt idx="63">
                  <c:v>55.2</c:v>
                </c:pt>
                <c:pt idx="64">
                  <c:v>55.2</c:v>
                </c:pt>
                <c:pt idx="65">
                  <c:v>55.2</c:v>
                </c:pt>
                <c:pt idx="66">
                  <c:v>55.2</c:v>
                </c:pt>
                <c:pt idx="67">
                  <c:v>55.2</c:v>
                </c:pt>
                <c:pt idx="68">
                  <c:v>55.2</c:v>
                </c:pt>
                <c:pt idx="69">
                  <c:v>55.2</c:v>
                </c:pt>
                <c:pt idx="70">
                  <c:v>55.1</c:v>
                </c:pt>
                <c:pt idx="71">
                  <c:v>55.1</c:v>
                </c:pt>
                <c:pt idx="72">
                  <c:v>55.2</c:v>
                </c:pt>
                <c:pt idx="73">
                  <c:v>55.3</c:v>
                </c:pt>
                <c:pt idx="74">
                  <c:v>55.4</c:v>
                </c:pt>
                <c:pt idx="75">
                  <c:v>55.4</c:v>
                </c:pt>
                <c:pt idx="76">
                  <c:v>55.5</c:v>
                </c:pt>
                <c:pt idx="77">
                  <c:v>55.5</c:v>
                </c:pt>
                <c:pt idx="78">
                  <c:v>55.5</c:v>
                </c:pt>
                <c:pt idx="79">
                  <c:v>55.4</c:v>
                </c:pt>
                <c:pt idx="80">
                  <c:v>55.4</c:v>
                </c:pt>
                <c:pt idx="82">
                  <c:v>55.4</c:v>
                </c:pt>
                <c:pt idx="83">
                  <c:v>55.5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BB-49A0-ADEA-246948C2B5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ln w="539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Sheet1!$A$2:$A$85</c:f>
              <c:numCache>
                <c:formatCode>General</c:formatCode>
                <c:ptCount val="84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  <c:pt idx="71">
                  <c:v>2024</c:v>
                </c:pt>
                <c:pt idx="72">
                  <c:v>2025</c:v>
                </c:pt>
                <c:pt idx="73">
                  <c:v>2025</c:v>
                </c:pt>
                <c:pt idx="74">
                  <c:v>2025</c:v>
                </c:pt>
                <c:pt idx="75">
                  <c:v>2025</c:v>
                </c:pt>
                <c:pt idx="76">
                  <c:v>2025</c:v>
                </c:pt>
                <c:pt idx="77">
                  <c:v>2025</c:v>
                </c:pt>
                <c:pt idx="78">
                  <c:v>2025</c:v>
                </c:pt>
                <c:pt idx="79">
                  <c:v>2025</c:v>
                </c:pt>
                <c:pt idx="80">
                  <c:v>2025</c:v>
                </c:pt>
                <c:pt idx="81">
                  <c:v>2025</c:v>
                </c:pt>
                <c:pt idx="82">
                  <c:v>2025</c:v>
                </c:pt>
                <c:pt idx="83">
                  <c:v>2025</c:v>
                </c:pt>
              </c:numCache>
            </c:numRef>
          </c:cat>
          <c:val>
            <c:numRef>
              <c:f>Sheet1!$C$2:$C$85</c:f>
              <c:numCache>
                <c:formatCode>General</c:formatCode>
                <c:ptCount val="84"/>
                <c:pt idx="0">
                  <c:v>60.6</c:v>
                </c:pt>
                <c:pt idx="1">
                  <c:v>60.7</c:v>
                </c:pt>
                <c:pt idx="2">
                  <c:v>60.6</c:v>
                </c:pt>
                <c:pt idx="3">
                  <c:v>60.5</c:v>
                </c:pt>
                <c:pt idx="4">
                  <c:v>60.6</c:v>
                </c:pt>
                <c:pt idx="5">
                  <c:v>60.7</c:v>
                </c:pt>
                <c:pt idx="6">
                  <c:v>60.8</c:v>
                </c:pt>
                <c:pt idx="7">
                  <c:v>60.8</c:v>
                </c:pt>
                <c:pt idx="8">
                  <c:v>61</c:v>
                </c:pt>
                <c:pt idx="9">
                  <c:v>61</c:v>
                </c:pt>
                <c:pt idx="10">
                  <c:v>61</c:v>
                </c:pt>
                <c:pt idx="11">
                  <c:v>61.1</c:v>
                </c:pt>
                <c:pt idx="12">
                  <c:v>61.1</c:v>
                </c:pt>
                <c:pt idx="13">
                  <c:v>61.1</c:v>
                </c:pt>
                <c:pt idx="14">
                  <c:v>59.8</c:v>
                </c:pt>
                <c:pt idx="15">
                  <c:v>51.2</c:v>
                </c:pt>
                <c:pt idx="16">
                  <c:v>52.7</c:v>
                </c:pt>
                <c:pt idx="17">
                  <c:v>54.7</c:v>
                </c:pt>
                <c:pt idx="18">
                  <c:v>55.2</c:v>
                </c:pt>
                <c:pt idx="19">
                  <c:v>56.5</c:v>
                </c:pt>
                <c:pt idx="20">
                  <c:v>56.6</c:v>
                </c:pt>
                <c:pt idx="21">
                  <c:v>57.5</c:v>
                </c:pt>
                <c:pt idx="22">
                  <c:v>57.4</c:v>
                </c:pt>
                <c:pt idx="23">
                  <c:v>57.4</c:v>
                </c:pt>
                <c:pt idx="24">
                  <c:v>57.4</c:v>
                </c:pt>
                <c:pt idx="25">
                  <c:v>57.6</c:v>
                </c:pt>
                <c:pt idx="26">
                  <c:v>57.7</c:v>
                </c:pt>
                <c:pt idx="27">
                  <c:v>57.8</c:v>
                </c:pt>
                <c:pt idx="28">
                  <c:v>58</c:v>
                </c:pt>
                <c:pt idx="29">
                  <c:v>58.1</c:v>
                </c:pt>
                <c:pt idx="30">
                  <c:v>58.4</c:v>
                </c:pt>
                <c:pt idx="31">
                  <c:v>58.6</c:v>
                </c:pt>
                <c:pt idx="32">
                  <c:v>58.8</c:v>
                </c:pt>
                <c:pt idx="33">
                  <c:v>59</c:v>
                </c:pt>
                <c:pt idx="34">
                  <c:v>59.3</c:v>
                </c:pt>
                <c:pt idx="35">
                  <c:v>59.5</c:v>
                </c:pt>
                <c:pt idx="36">
                  <c:v>59.7</c:v>
                </c:pt>
                <c:pt idx="37">
                  <c:v>59.9</c:v>
                </c:pt>
                <c:pt idx="38">
                  <c:v>60.1</c:v>
                </c:pt>
                <c:pt idx="39">
                  <c:v>59.9</c:v>
                </c:pt>
                <c:pt idx="40">
                  <c:v>60.1</c:v>
                </c:pt>
                <c:pt idx="41">
                  <c:v>59.9</c:v>
                </c:pt>
                <c:pt idx="42">
                  <c:v>60</c:v>
                </c:pt>
                <c:pt idx="43">
                  <c:v>60.1</c:v>
                </c:pt>
                <c:pt idx="44">
                  <c:v>60.1</c:v>
                </c:pt>
                <c:pt idx="45">
                  <c:v>60</c:v>
                </c:pt>
                <c:pt idx="46">
                  <c:v>59.9</c:v>
                </c:pt>
                <c:pt idx="47">
                  <c:v>60.1</c:v>
                </c:pt>
                <c:pt idx="48">
                  <c:v>60.2</c:v>
                </c:pt>
                <c:pt idx="49">
                  <c:v>60.3</c:v>
                </c:pt>
                <c:pt idx="50">
                  <c:v>60.4</c:v>
                </c:pt>
                <c:pt idx="51">
                  <c:v>60.4</c:v>
                </c:pt>
                <c:pt idx="52">
                  <c:v>60.3</c:v>
                </c:pt>
                <c:pt idx="53">
                  <c:v>60.3</c:v>
                </c:pt>
                <c:pt idx="54">
                  <c:v>60.4</c:v>
                </c:pt>
                <c:pt idx="55">
                  <c:v>60.4</c:v>
                </c:pt>
                <c:pt idx="56">
                  <c:v>60.4</c:v>
                </c:pt>
                <c:pt idx="57">
                  <c:v>60.2</c:v>
                </c:pt>
                <c:pt idx="58">
                  <c:v>60.4</c:v>
                </c:pt>
                <c:pt idx="59">
                  <c:v>60.1</c:v>
                </c:pt>
                <c:pt idx="60">
                  <c:v>60.2</c:v>
                </c:pt>
                <c:pt idx="61">
                  <c:v>60.2</c:v>
                </c:pt>
                <c:pt idx="62">
                  <c:v>60.3</c:v>
                </c:pt>
                <c:pt idx="63">
                  <c:v>60.2</c:v>
                </c:pt>
                <c:pt idx="64">
                  <c:v>60.1</c:v>
                </c:pt>
                <c:pt idx="65">
                  <c:v>60</c:v>
                </c:pt>
                <c:pt idx="66">
                  <c:v>60</c:v>
                </c:pt>
                <c:pt idx="67">
                  <c:v>60</c:v>
                </c:pt>
                <c:pt idx="68">
                  <c:v>60.1</c:v>
                </c:pt>
                <c:pt idx="69">
                  <c:v>60</c:v>
                </c:pt>
                <c:pt idx="70">
                  <c:v>59.8</c:v>
                </c:pt>
                <c:pt idx="71">
                  <c:v>59.9</c:v>
                </c:pt>
                <c:pt idx="72">
                  <c:v>60.1</c:v>
                </c:pt>
                <c:pt idx="73">
                  <c:v>59.9</c:v>
                </c:pt>
                <c:pt idx="74">
                  <c:v>59.9</c:v>
                </c:pt>
                <c:pt idx="75">
                  <c:v>60</c:v>
                </c:pt>
                <c:pt idx="76">
                  <c:v>59.7</c:v>
                </c:pt>
                <c:pt idx="77">
                  <c:v>59.7</c:v>
                </c:pt>
                <c:pt idx="78">
                  <c:v>59.6</c:v>
                </c:pt>
                <c:pt idx="79">
                  <c:v>59.6</c:v>
                </c:pt>
                <c:pt idx="80">
                  <c:v>59.7</c:v>
                </c:pt>
                <c:pt idx="82">
                  <c:v>59.6</c:v>
                </c:pt>
                <c:pt idx="83">
                  <c:v>59.7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BB-49A0-ADEA-246948C2B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3382527"/>
        <c:axId val="993398847"/>
      </c:lineChart>
      <c:catAx>
        <c:axId val="9933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398847"/>
        <c:crosses val="autoZero"/>
        <c:auto val="1"/>
        <c:lblAlgn val="ctr"/>
        <c:lblOffset val="100"/>
        <c:tickLblSkip val="24"/>
        <c:noMultiLvlLbl val="0"/>
      </c:catAx>
      <c:valAx>
        <c:axId val="993398847"/>
        <c:scaling>
          <c:orientation val="minMax"/>
          <c:max val="65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382527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721725548671271"/>
          <c:y val="0.55459042770434974"/>
          <c:w val="0.42211605994277768"/>
          <c:h val="0.14139798192281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Labor Force Participation</a:t>
            </a:r>
            <a:r>
              <a:rPr lang="en-US" sz="2000" b="1" baseline="0" dirty="0">
                <a:solidFill>
                  <a:schemeClr val="tx1"/>
                </a:solidFill>
              </a:rPr>
              <a:t> Rate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85452321325132"/>
          <c:y val="0.11838332860099059"/>
          <c:w val="0.75521699902305484"/>
          <c:h val="0.779229029553020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ln w="5715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Sheet1!$A$2:$A$85</c:f>
              <c:numCache>
                <c:formatCode>General</c:formatCode>
                <c:ptCount val="84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  <c:pt idx="71">
                  <c:v>2024</c:v>
                </c:pt>
                <c:pt idx="72">
                  <c:v>2025</c:v>
                </c:pt>
                <c:pt idx="73">
                  <c:v>2025</c:v>
                </c:pt>
                <c:pt idx="74">
                  <c:v>2025</c:v>
                </c:pt>
                <c:pt idx="75">
                  <c:v>2025</c:v>
                </c:pt>
                <c:pt idx="76">
                  <c:v>2025</c:v>
                </c:pt>
                <c:pt idx="77">
                  <c:v>2025</c:v>
                </c:pt>
                <c:pt idx="78">
                  <c:v>2025</c:v>
                </c:pt>
                <c:pt idx="79">
                  <c:v>2025</c:v>
                </c:pt>
                <c:pt idx="80">
                  <c:v>2025</c:v>
                </c:pt>
                <c:pt idx="81">
                  <c:v>2025</c:v>
                </c:pt>
                <c:pt idx="82">
                  <c:v>2025</c:v>
                </c:pt>
                <c:pt idx="83">
                  <c:v>2025</c:v>
                </c:pt>
              </c:numCache>
            </c:numRef>
          </c:cat>
          <c:val>
            <c:numRef>
              <c:f>Sheet1!$B$2:$B$85</c:f>
              <c:numCache>
                <c:formatCode>General</c:formatCode>
                <c:ptCount val="84"/>
                <c:pt idx="0">
                  <c:v>58.5</c:v>
                </c:pt>
                <c:pt idx="1">
                  <c:v>58.6</c:v>
                </c:pt>
                <c:pt idx="2">
                  <c:v>58.6</c:v>
                </c:pt>
                <c:pt idx="3">
                  <c:v>58.7</c:v>
                </c:pt>
                <c:pt idx="4">
                  <c:v>58.8</c:v>
                </c:pt>
                <c:pt idx="5">
                  <c:v>58.9</c:v>
                </c:pt>
                <c:pt idx="6">
                  <c:v>59</c:v>
                </c:pt>
                <c:pt idx="7">
                  <c:v>59</c:v>
                </c:pt>
                <c:pt idx="8">
                  <c:v>59.1</c:v>
                </c:pt>
                <c:pt idx="9">
                  <c:v>59.1</c:v>
                </c:pt>
                <c:pt idx="10">
                  <c:v>59.1</c:v>
                </c:pt>
                <c:pt idx="11">
                  <c:v>59</c:v>
                </c:pt>
                <c:pt idx="12">
                  <c:v>58.8</c:v>
                </c:pt>
                <c:pt idx="13">
                  <c:v>58.6</c:v>
                </c:pt>
                <c:pt idx="14">
                  <c:v>58.3</c:v>
                </c:pt>
                <c:pt idx="15">
                  <c:v>58</c:v>
                </c:pt>
                <c:pt idx="16">
                  <c:v>58.4</c:v>
                </c:pt>
                <c:pt idx="17">
                  <c:v>54.7</c:v>
                </c:pt>
                <c:pt idx="18">
                  <c:v>55.9</c:v>
                </c:pt>
                <c:pt idx="19">
                  <c:v>56.2</c:v>
                </c:pt>
                <c:pt idx="20">
                  <c:v>56.6</c:v>
                </c:pt>
                <c:pt idx="21">
                  <c:v>56.7</c:v>
                </c:pt>
                <c:pt idx="22">
                  <c:v>56.8</c:v>
                </c:pt>
                <c:pt idx="23">
                  <c:v>56.8</c:v>
                </c:pt>
                <c:pt idx="24">
                  <c:v>56.8</c:v>
                </c:pt>
                <c:pt idx="25">
                  <c:v>56.9</c:v>
                </c:pt>
                <c:pt idx="26">
                  <c:v>57</c:v>
                </c:pt>
                <c:pt idx="27">
                  <c:v>57.1</c:v>
                </c:pt>
                <c:pt idx="28">
                  <c:v>57.2</c:v>
                </c:pt>
                <c:pt idx="29">
                  <c:v>57.2</c:v>
                </c:pt>
                <c:pt idx="30">
                  <c:v>57.3</c:v>
                </c:pt>
                <c:pt idx="31">
                  <c:v>57.4</c:v>
                </c:pt>
                <c:pt idx="32">
                  <c:v>57.5</c:v>
                </c:pt>
                <c:pt idx="33">
                  <c:v>57.7</c:v>
                </c:pt>
                <c:pt idx="34">
                  <c:v>57.8</c:v>
                </c:pt>
                <c:pt idx="35">
                  <c:v>57.9</c:v>
                </c:pt>
                <c:pt idx="36">
                  <c:v>58</c:v>
                </c:pt>
                <c:pt idx="37">
                  <c:v>58.1</c:v>
                </c:pt>
                <c:pt idx="38">
                  <c:v>58</c:v>
                </c:pt>
                <c:pt idx="39">
                  <c:v>58</c:v>
                </c:pt>
                <c:pt idx="40">
                  <c:v>58</c:v>
                </c:pt>
                <c:pt idx="41">
                  <c:v>58</c:v>
                </c:pt>
                <c:pt idx="42">
                  <c:v>57.9</c:v>
                </c:pt>
                <c:pt idx="43">
                  <c:v>57.8</c:v>
                </c:pt>
                <c:pt idx="44">
                  <c:v>57.7</c:v>
                </c:pt>
                <c:pt idx="45">
                  <c:v>57.6</c:v>
                </c:pt>
                <c:pt idx="46">
                  <c:v>57.6</c:v>
                </c:pt>
                <c:pt idx="47">
                  <c:v>57.6</c:v>
                </c:pt>
                <c:pt idx="48">
                  <c:v>57.6</c:v>
                </c:pt>
                <c:pt idx="49">
                  <c:v>57.7</c:v>
                </c:pt>
                <c:pt idx="50">
                  <c:v>57.7</c:v>
                </c:pt>
                <c:pt idx="51">
                  <c:v>57.7</c:v>
                </c:pt>
                <c:pt idx="52">
                  <c:v>57.7</c:v>
                </c:pt>
                <c:pt idx="53">
                  <c:v>57.7</c:v>
                </c:pt>
                <c:pt idx="54">
                  <c:v>57.7</c:v>
                </c:pt>
                <c:pt idx="55">
                  <c:v>57.6</c:v>
                </c:pt>
                <c:pt idx="56">
                  <c:v>57.6</c:v>
                </c:pt>
                <c:pt idx="57">
                  <c:v>57.6</c:v>
                </c:pt>
                <c:pt idx="58">
                  <c:v>57.7</c:v>
                </c:pt>
                <c:pt idx="59">
                  <c:v>57.7</c:v>
                </c:pt>
                <c:pt idx="60">
                  <c:v>57.8</c:v>
                </c:pt>
                <c:pt idx="61">
                  <c:v>57.8</c:v>
                </c:pt>
                <c:pt idx="62">
                  <c:v>57.9</c:v>
                </c:pt>
                <c:pt idx="63">
                  <c:v>58</c:v>
                </c:pt>
                <c:pt idx="64">
                  <c:v>58.1</c:v>
                </c:pt>
                <c:pt idx="65">
                  <c:v>58.2</c:v>
                </c:pt>
                <c:pt idx="66">
                  <c:v>58.2</c:v>
                </c:pt>
                <c:pt idx="67">
                  <c:v>58.3</c:v>
                </c:pt>
                <c:pt idx="68">
                  <c:v>58.3</c:v>
                </c:pt>
                <c:pt idx="69">
                  <c:v>58.3</c:v>
                </c:pt>
                <c:pt idx="70">
                  <c:v>58.2</c:v>
                </c:pt>
                <c:pt idx="71">
                  <c:v>58.2</c:v>
                </c:pt>
                <c:pt idx="72">
                  <c:v>58.3</c:v>
                </c:pt>
                <c:pt idx="73">
                  <c:v>58.4</c:v>
                </c:pt>
                <c:pt idx="74">
                  <c:v>58.4</c:v>
                </c:pt>
                <c:pt idx="75">
                  <c:v>58.4</c:v>
                </c:pt>
                <c:pt idx="76">
                  <c:v>58.4</c:v>
                </c:pt>
                <c:pt idx="77">
                  <c:v>58.4</c:v>
                </c:pt>
                <c:pt idx="78">
                  <c:v>58.3</c:v>
                </c:pt>
                <c:pt idx="79">
                  <c:v>58.2</c:v>
                </c:pt>
                <c:pt idx="80">
                  <c:v>58.1</c:v>
                </c:pt>
                <c:pt idx="82">
                  <c:v>58.1</c:v>
                </c:pt>
                <c:pt idx="83">
                  <c:v>58.1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7F-416C-B7B2-7B0B92ECAD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ln w="539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Sheet1!$A$2:$A$85</c:f>
              <c:numCache>
                <c:formatCode>General</c:formatCode>
                <c:ptCount val="84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  <c:pt idx="71">
                  <c:v>2024</c:v>
                </c:pt>
                <c:pt idx="72">
                  <c:v>2025</c:v>
                </c:pt>
                <c:pt idx="73">
                  <c:v>2025</c:v>
                </c:pt>
                <c:pt idx="74">
                  <c:v>2025</c:v>
                </c:pt>
                <c:pt idx="75">
                  <c:v>2025</c:v>
                </c:pt>
                <c:pt idx="76">
                  <c:v>2025</c:v>
                </c:pt>
                <c:pt idx="77">
                  <c:v>2025</c:v>
                </c:pt>
                <c:pt idx="78">
                  <c:v>2025</c:v>
                </c:pt>
                <c:pt idx="79">
                  <c:v>2025</c:v>
                </c:pt>
                <c:pt idx="80">
                  <c:v>2025</c:v>
                </c:pt>
                <c:pt idx="81">
                  <c:v>2025</c:v>
                </c:pt>
                <c:pt idx="82">
                  <c:v>2025</c:v>
                </c:pt>
                <c:pt idx="83">
                  <c:v>2025</c:v>
                </c:pt>
              </c:numCache>
            </c:numRef>
          </c:cat>
          <c:val>
            <c:numRef>
              <c:f>Sheet1!$C$2:$C$85</c:f>
              <c:numCache>
                <c:formatCode>General</c:formatCode>
                <c:ptCount val="84"/>
                <c:pt idx="0">
                  <c:v>63.1</c:v>
                </c:pt>
                <c:pt idx="1">
                  <c:v>63.1</c:v>
                </c:pt>
                <c:pt idx="2">
                  <c:v>63</c:v>
                </c:pt>
                <c:pt idx="3">
                  <c:v>62.8</c:v>
                </c:pt>
                <c:pt idx="4">
                  <c:v>62.9</c:v>
                </c:pt>
                <c:pt idx="5">
                  <c:v>63</c:v>
                </c:pt>
                <c:pt idx="6">
                  <c:v>63.1</c:v>
                </c:pt>
                <c:pt idx="7">
                  <c:v>63.1</c:v>
                </c:pt>
                <c:pt idx="8">
                  <c:v>63.2</c:v>
                </c:pt>
                <c:pt idx="9">
                  <c:v>63.3</c:v>
                </c:pt>
                <c:pt idx="10">
                  <c:v>63.3</c:v>
                </c:pt>
                <c:pt idx="11">
                  <c:v>63.3</c:v>
                </c:pt>
                <c:pt idx="12">
                  <c:v>63.3</c:v>
                </c:pt>
                <c:pt idx="13">
                  <c:v>63.3</c:v>
                </c:pt>
                <c:pt idx="14">
                  <c:v>62.6</c:v>
                </c:pt>
                <c:pt idx="15">
                  <c:v>60.1</c:v>
                </c:pt>
                <c:pt idx="16">
                  <c:v>60.8</c:v>
                </c:pt>
                <c:pt idx="17">
                  <c:v>61.5</c:v>
                </c:pt>
                <c:pt idx="18">
                  <c:v>61.5</c:v>
                </c:pt>
                <c:pt idx="19">
                  <c:v>61.7</c:v>
                </c:pt>
                <c:pt idx="20">
                  <c:v>61.4</c:v>
                </c:pt>
                <c:pt idx="21">
                  <c:v>61.7</c:v>
                </c:pt>
                <c:pt idx="22">
                  <c:v>61.5</c:v>
                </c:pt>
                <c:pt idx="23">
                  <c:v>61.5</c:v>
                </c:pt>
                <c:pt idx="24">
                  <c:v>61.4</c:v>
                </c:pt>
                <c:pt idx="25">
                  <c:v>61.4</c:v>
                </c:pt>
                <c:pt idx="26">
                  <c:v>61.5</c:v>
                </c:pt>
                <c:pt idx="27">
                  <c:v>61.6</c:v>
                </c:pt>
                <c:pt idx="28">
                  <c:v>61.6</c:v>
                </c:pt>
                <c:pt idx="29">
                  <c:v>61.7</c:v>
                </c:pt>
                <c:pt idx="30">
                  <c:v>61.8</c:v>
                </c:pt>
                <c:pt idx="31">
                  <c:v>61.7</c:v>
                </c:pt>
                <c:pt idx="32">
                  <c:v>61.7</c:v>
                </c:pt>
                <c:pt idx="33">
                  <c:v>61.8</c:v>
                </c:pt>
                <c:pt idx="34">
                  <c:v>61.9</c:v>
                </c:pt>
                <c:pt idx="35">
                  <c:v>62</c:v>
                </c:pt>
                <c:pt idx="36">
                  <c:v>62.2</c:v>
                </c:pt>
                <c:pt idx="37">
                  <c:v>62.3</c:v>
                </c:pt>
                <c:pt idx="38">
                  <c:v>62.4</c:v>
                </c:pt>
                <c:pt idx="39">
                  <c:v>62.2</c:v>
                </c:pt>
                <c:pt idx="40">
                  <c:v>62.3</c:v>
                </c:pt>
                <c:pt idx="41">
                  <c:v>62.2</c:v>
                </c:pt>
                <c:pt idx="42">
                  <c:v>62.1</c:v>
                </c:pt>
                <c:pt idx="43">
                  <c:v>62.3</c:v>
                </c:pt>
                <c:pt idx="44">
                  <c:v>62.2</c:v>
                </c:pt>
                <c:pt idx="45">
                  <c:v>62.2</c:v>
                </c:pt>
                <c:pt idx="46">
                  <c:v>62.1</c:v>
                </c:pt>
                <c:pt idx="47">
                  <c:v>62.3</c:v>
                </c:pt>
                <c:pt idx="48">
                  <c:v>62.4</c:v>
                </c:pt>
                <c:pt idx="49">
                  <c:v>62.5</c:v>
                </c:pt>
                <c:pt idx="50">
                  <c:v>62.6</c:v>
                </c:pt>
                <c:pt idx="51">
                  <c:v>62.6</c:v>
                </c:pt>
                <c:pt idx="52">
                  <c:v>62.6</c:v>
                </c:pt>
                <c:pt idx="53">
                  <c:v>62.6</c:v>
                </c:pt>
                <c:pt idx="54">
                  <c:v>62.6</c:v>
                </c:pt>
                <c:pt idx="55">
                  <c:v>62.8</c:v>
                </c:pt>
                <c:pt idx="56">
                  <c:v>62.7</c:v>
                </c:pt>
                <c:pt idx="57">
                  <c:v>62.6</c:v>
                </c:pt>
                <c:pt idx="58">
                  <c:v>62.8</c:v>
                </c:pt>
                <c:pt idx="59">
                  <c:v>62.5</c:v>
                </c:pt>
                <c:pt idx="60">
                  <c:v>62.5</c:v>
                </c:pt>
                <c:pt idx="61">
                  <c:v>62.6</c:v>
                </c:pt>
                <c:pt idx="62">
                  <c:v>62.7</c:v>
                </c:pt>
                <c:pt idx="63">
                  <c:v>62.6</c:v>
                </c:pt>
                <c:pt idx="64">
                  <c:v>62.6</c:v>
                </c:pt>
                <c:pt idx="65">
                  <c:v>62.6</c:v>
                </c:pt>
                <c:pt idx="66">
                  <c:v>62.7</c:v>
                </c:pt>
                <c:pt idx="67">
                  <c:v>62.7</c:v>
                </c:pt>
                <c:pt idx="68">
                  <c:v>62.7</c:v>
                </c:pt>
                <c:pt idx="69">
                  <c:v>62.5</c:v>
                </c:pt>
                <c:pt idx="70">
                  <c:v>62.4</c:v>
                </c:pt>
                <c:pt idx="71">
                  <c:v>62.5</c:v>
                </c:pt>
                <c:pt idx="72">
                  <c:v>62.6</c:v>
                </c:pt>
                <c:pt idx="73">
                  <c:v>62.5</c:v>
                </c:pt>
                <c:pt idx="74">
                  <c:v>62.5</c:v>
                </c:pt>
                <c:pt idx="75">
                  <c:v>62.6</c:v>
                </c:pt>
                <c:pt idx="76">
                  <c:v>62.4</c:v>
                </c:pt>
                <c:pt idx="77">
                  <c:v>62.3</c:v>
                </c:pt>
                <c:pt idx="78">
                  <c:v>62.2</c:v>
                </c:pt>
                <c:pt idx="79">
                  <c:v>62.3</c:v>
                </c:pt>
                <c:pt idx="80">
                  <c:v>62.5</c:v>
                </c:pt>
                <c:pt idx="82">
                  <c:v>62.5</c:v>
                </c:pt>
                <c:pt idx="83">
                  <c:v>62.4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7F-416C-B7B2-7B0B92ECA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3382527"/>
        <c:axId val="993398847"/>
      </c:lineChart>
      <c:catAx>
        <c:axId val="9933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398847"/>
        <c:crosses val="autoZero"/>
        <c:auto val="1"/>
        <c:lblAlgn val="ctr"/>
        <c:lblOffset val="100"/>
        <c:tickLblSkip val="24"/>
        <c:noMultiLvlLbl val="0"/>
      </c:catAx>
      <c:valAx>
        <c:axId val="993398847"/>
        <c:scaling>
          <c:orientation val="minMax"/>
          <c:max val="65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382527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107757776655724"/>
          <c:y val="0.54757477561882284"/>
          <c:w val="0.34983670450246679"/>
          <c:h val="0.14139798192281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96512650262576E-2"/>
          <c:y val="4.3956470552976364E-2"/>
          <c:w val="0.91823628983525374"/>
          <c:h val="0.831428690389436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Kentucky</c:v>
                </c:pt>
              </c:strCache>
            </c:strRef>
          </c:tx>
          <c:spPr>
            <a:ln w="53975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Sheet1!$A$158:$A$313</c:f>
              <c:numCache>
                <c:formatCode>General</c:formatCode>
                <c:ptCount val="156"/>
                <c:pt idx="0">
                  <c:v>2013</c:v>
                </c:pt>
                <c:pt idx="1">
                  <c:v>2013</c:v>
                </c:pt>
                <c:pt idx="2">
                  <c:v>2013</c:v>
                </c:pt>
                <c:pt idx="3">
                  <c:v>2013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2014</c:v>
                </c:pt>
                <c:pt idx="21">
                  <c:v>2014</c:v>
                </c:pt>
                <c:pt idx="22">
                  <c:v>2014</c:v>
                </c:pt>
                <c:pt idx="23">
                  <c:v>2014</c:v>
                </c:pt>
                <c:pt idx="24">
                  <c:v>2015</c:v>
                </c:pt>
                <c:pt idx="25">
                  <c:v>2015</c:v>
                </c:pt>
                <c:pt idx="26">
                  <c:v>2015</c:v>
                </c:pt>
                <c:pt idx="27">
                  <c:v>2015</c:v>
                </c:pt>
                <c:pt idx="28">
                  <c:v>2015</c:v>
                </c:pt>
                <c:pt idx="29">
                  <c:v>2015</c:v>
                </c:pt>
                <c:pt idx="30">
                  <c:v>2015</c:v>
                </c:pt>
                <c:pt idx="31">
                  <c:v>2015</c:v>
                </c:pt>
                <c:pt idx="32">
                  <c:v>2015</c:v>
                </c:pt>
                <c:pt idx="33">
                  <c:v>2015</c:v>
                </c:pt>
                <c:pt idx="34">
                  <c:v>2015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</c:v>
                </c:pt>
                <c:pt idx="39">
                  <c:v>2016</c:v>
                </c:pt>
                <c:pt idx="40">
                  <c:v>2016</c:v>
                </c:pt>
                <c:pt idx="41">
                  <c:v>2016</c:v>
                </c:pt>
                <c:pt idx="42">
                  <c:v>2016</c:v>
                </c:pt>
                <c:pt idx="43">
                  <c:v>2016</c:v>
                </c:pt>
                <c:pt idx="44">
                  <c:v>2016</c:v>
                </c:pt>
                <c:pt idx="45">
                  <c:v>2016</c:v>
                </c:pt>
                <c:pt idx="46">
                  <c:v>2016</c:v>
                </c:pt>
                <c:pt idx="47">
                  <c:v>2016</c:v>
                </c:pt>
                <c:pt idx="48">
                  <c:v>2017</c:v>
                </c:pt>
                <c:pt idx="49">
                  <c:v>2017</c:v>
                </c:pt>
                <c:pt idx="50">
                  <c:v>2017</c:v>
                </c:pt>
                <c:pt idx="51">
                  <c:v>2017</c:v>
                </c:pt>
                <c:pt idx="52">
                  <c:v>2017</c:v>
                </c:pt>
                <c:pt idx="53">
                  <c:v>2017</c:v>
                </c:pt>
                <c:pt idx="54">
                  <c:v>2017</c:v>
                </c:pt>
                <c:pt idx="55">
                  <c:v>2017</c:v>
                </c:pt>
                <c:pt idx="56">
                  <c:v>2017</c:v>
                </c:pt>
                <c:pt idx="57">
                  <c:v>2017</c:v>
                </c:pt>
                <c:pt idx="58">
                  <c:v>2017</c:v>
                </c:pt>
                <c:pt idx="59">
                  <c:v>2017</c:v>
                </c:pt>
                <c:pt idx="60">
                  <c:v>2018</c:v>
                </c:pt>
                <c:pt idx="61">
                  <c:v>2018</c:v>
                </c:pt>
                <c:pt idx="62">
                  <c:v>2018</c:v>
                </c:pt>
                <c:pt idx="63">
                  <c:v>2018</c:v>
                </c:pt>
                <c:pt idx="64">
                  <c:v>2018</c:v>
                </c:pt>
                <c:pt idx="65">
                  <c:v>2018</c:v>
                </c:pt>
                <c:pt idx="66">
                  <c:v>2018</c:v>
                </c:pt>
                <c:pt idx="67">
                  <c:v>2018</c:v>
                </c:pt>
                <c:pt idx="68">
                  <c:v>2018</c:v>
                </c:pt>
                <c:pt idx="69">
                  <c:v>2018</c:v>
                </c:pt>
                <c:pt idx="70">
                  <c:v>2018</c:v>
                </c:pt>
                <c:pt idx="71">
                  <c:v>2018</c:v>
                </c:pt>
                <c:pt idx="72">
                  <c:v>2019</c:v>
                </c:pt>
                <c:pt idx="73">
                  <c:v>2019</c:v>
                </c:pt>
                <c:pt idx="74">
                  <c:v>2019</c:v>
                </c:pt>
                <c:pt idx="75">
                  <c:v>2019</c:v>
                </c:pt>
                <c:pt idx="76">
                  <c:v>2019</c:v>
                </c:pt>
                <c:pt idx="77">
                  <c:v>2019</c:v>
                </c:pt>
                <c:pt idx="78">
                  <c:v>2019</c:v>
                </c:pt>
                <c:pt idx="79">
                  <c:v>2019</c:v>
                </c:pt>
                <c:pt idx="80">
                  <c:v>2019</c:v>
                </c:pt>
                <c:pt idx="81">
                  <c:v>2019</c:v>
                </c:pt>
                <c:pt idx="82">
                  <c:v>2019</c:v>
                </c:pt>
                <c:pt idx="83">
                  <c:v>2019</c:v>
                </c:pt>
                <c:pt idx="84">
                  <c:v>2020</c:v>
                </c:pt>
                <c:pt idx="85">
                  <c:v>2020</c:v>
                </c:pt>
                <c:pt idx="86">
                  <c:v>2020</c:v>
                </c:pt>
                <c:pt idx="87">
                  <c:v>2020</c:v>
                </c:pt>
                <c:pt idx="88">
                  <c:v>2020</c:v>
                </c:pt>
                <c:pt idx="89">
                  <c:v>2020</c:v>
                </c:pt>
                <c:pt idx="90">
                  <c:v>2020</c:v>
                </c:pt>
                <c:pt idx="91">
                  <c:v>2020</c:v>
                </c:pt>
                <c:pt idx="92">
                  <c:v>2020</c:v>
                </c:pt>
                <c:pt idx="93">
                  <c:v>2020</c:v>
                </c:pt>
                <c:pt idx="94">
                  <c:v>2020</c:v>
                </c:pt>
                <c:pt idx="95">
                  <c:v>2020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2021</c:v>
                </c:pt>
                <c:pt idx="105">
                  <c:v>2021</c:v>
                </c:pt>
                <c:pt idx="106">
                  <c:v>2021</c:v>
                </c:pt>
                <c:pt idx="107">
                  <c:v>2021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2024</c:v>
                </c:pt>
                <c:pt idx="133">
                  <c:v>2024</c:v>
                </c:pt>
                <c:pt idx="134">
                  <c:v>2024</c:v>
                </c:pt>
                <c:pt idx="135">
                  <c:v>2024</c:v>
                </c:pt>
                <c:pt idx="136">
                  <c:v>2024</c:v>
                </c:pt>
                <c:pt idx="137">
                  <c:v>2024</c:v>
                </c:pt>
                <c:pt idx="138">
                  <c:v>2024</c:v>
                </c:pt>
                <c:pt idx="139">
                  <c:v>2024</c:v>
                </c:pt>
                <c:pt idx="140">
                  <c:v>2024</c:v>
                </c:pt>
                <c:pt idx="141">
                  <c:v>2024</c:v>
                </c:pt>
                <c:pt idx="142">
                  <c:v>2024</c:v>
                </c:pt>
                <c:pt idx="143">
                  <c:v>2024</c:v>
                </c:pt>
                <c:pt idx="144">
                  <c:v>2025</c:v>
                </c:pt>
                <c:pt idx="145">
                  <c:v>2025</c:v>
                </c:pt>
                <c:pt idx="146">
                  <c:v>2025</c:v>
                </c:pt>
                <c:pt idx="147">
                  <c:v>2025</c:v>
                </c:pt>
                <c:pt idx="148">
                  <c:v>2025</c:v>
                </c:pt>
                <c:pt idx="149">
                  <c:v>2025</c:v>
                </c:pt>
                <c:pt idx="150">
                  <c:v>2025</c:v>
                </c:pt>
                <c:pt idx="151">
                  <c:v>2025</c:v>
                </c:pt>
                <c:pt idx="152">
                  <c:v>2025</c:v>
                </c:pt>
                <c:pt idx="153">
                  <c:v>2025</c:v>
                </c:pt>
                <c:pt idx="154">
                  <c:v>2025</c:v>
                </c:pt>
                <c:pt idx="155">
                  <c:v>2025</c:v>
                </c:pt>
              </c:numCache>
            </c:numRef>
          </c:cat>
          <c:val>
            <c:numRef>
              <c:f>Sheet1!$B$158:$B$313</c:f>
              <c:numCache>
                <c:formatCode>#0.0</c:formatCode>
                <c:ptCount val="156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7.9</c:v>
                </c:pt>
                <c:pt idx="9">
                  <c:v>7.8</c:v>
                </c:pt>
                <c:pt idx="10">
                  <c:v>7.7</c:v>
                </c:pt>
                <c:pt idx="11">
                  <c:v>7.6</c:v>
                </c:pt>
                <c:pt idx="12">
                  <c:v>7.5</c:v>
                </c:pt>
                <c:pt idx="13">
                  <c:v>7.3</c:v>
                </c:pt>
                <c:pt idx="14">
                  <c:v>7.2</c:v>
                </c:pt>
                <c:pt idx="15">
                  <c:v>7</c:v>
                </c:pt>
                <c:pt idx="16">
                  <c:v>6.8</c:v>
                </c:pt>
                <c:pt idx="17">
                  <c:v>6.5</c:v>
                </c:pt>
                <c:pt idx="18">
                  <c:v>6.3</c:v>
                </c:pt>
                <c:pt idx="19">
                  <c:v>6.1</c:v>
                </c:pt>
                <c:pt idx="20">
                  <c:v>5.9</c:v>
                </c:pt>
                <c:pt idx="21">
                  <c:v>5.7</c:v>
                </c:pt>
                <c:pt idx="22">
                  <c:v>5.6</c:v>
                </c:pt>
                <c:pt idx="23">
                  <c:v>5.4</c:v>
                </c:pt>
                <c:pt idx="24">
                  <c:v>5.4</c:v>
                </c:pt>
                <c:pt idx="25">
                  <c:v>5.3</c:v>
                </c:pt>
                <c:pt idx="26">
                  <c:v>5.3</c:v>
                </c:pt>
                <c:pt idx="27">
                  <c:v>5.3</c:v>
                </c:pt>
                <c:pt idx="28">
                  <c:v>5.3</c:v>
                </c:pt>
                <c:pt idx="29">
                  <c:v>5.2</c:v>
                </c:pt>
                <c:pt idx="30">
                  <c:v>5.2</c:v>
                </c:pt>
                <c:pt idx="31">
                  <c:v>5.2</c:v>
                </c:pt>
                <c:pt idx="32">
                  <c:v>5.2</c:v>
                </c:pt>
                <c:pt idx="33">
                  <c:v>5.2</c:v>
                </c:pt>
                <c:pt idx="34">
                  <c:v>5.2</c:v>
                </c:pt>
                <c:pt idx="35">
                  <c:v>5.2</c:v>
                </c:pt>
                <c:pt idx="36">
                  <c:v>5.2</c:v>
                </c:pt>
                <c:pt idx="37">
                  <c:v>5.2</c:v>
                </c:pt>
                <c:pt idx="38">
                  <c:v>5.0999999999999996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5.0999999999999996</c:v>
                </c:pt>
                <c:pt idx="45">
                  <c:v>5.0999999999999996</c:v>
                </c:pt>
                <c:pt idx="46">
                  <c:v>5.0999999999999996</c:v>
                </c:pt>
                <c:pt idx="47">
                  <c:v>5.0999999999999996</c:v>
                </c:pt>
                <c:pt idx="48">
                  <c:v>5.0999999999999996</c:v>
                </c:pt>
                <c:pt idx="49">
                  <c:v>5</c:v>
                </c:pt>
                <c:pt idx="50">
                  <c:v>5</c:v>
                </c:pt>
                <c:pt idx="51">
                  <c:v>4.9000000000000004</c:v>
                </c:pt>
                <c:pt idx="52">
                  <c:v>4.9000000000000004</c:v>
                </c:pt>
                <c:pt idx="53">
                  <c:v>4.8</c:v>
                </c:pt>
                <c:pt idx="54">
                  <c:v>4.8</c:v>
                </c:pt>
                <c:pt idx="55">
                  <c:v>4.7</c:v>
                </c:pt>
                <c:pt idx="56">
                  <c:v>4.5999999999999996</c:v>
                </c:pt>
                <c:pt idx="57">
                  <c:v>4.5</c:v>
                </c:pt>
                <c:pt idx="58">
                  <c:v>4.4000000000000004</c:v>
                </c:pt>
                <c:pt idx="59">
                  <c:v>4.3</c:v>
                </c:pt>
                <c:pt idx="60">
                  <c:v>4.2</c:v>
                </c:pt>
                <c:pt idx="61">
                  <c:v>4.2</c:v>
                </c:pt>
                <c:pt idx="62">
                  <c:v>4.2</c:v>
                </c:pt>
                <c:pt idx="63">
                  <c:v>4.2</c:v>
                </c:pt>
                <c:pt idx="64">
                  <c:v>4.2</c:v>
                </c:pt>
                <c:pt idx="65">
                  <c:v>4.2</c:v>
                </c:pt>
                <c:pt idx="66">
                  <c:v>4.2</c:v>
                </c:pt>
                <c:pt idx="67">
                  <c:v>4.2</c:v>
                </c:pt>
                <c:pt idx="68">
                  <c:v>4.2</c:v>
                </c:pt>
                <c:pt idx="69">
                  <c:v>4.2</c:v>
                </c:pt>
                <c:pt idx="70">
                  <c:v>4.2</c:v>
                </c:pt>
                <c:pt idx="71">
                  <c:v>4.2</c:v>
                </c:pt>
                <c:pt idx="72">
                  <c:v>4.2</c:v>
                </c:pt>
                <c:pt idx="73">
                  <c:v>4.2</c:v>
                </c:pt>
                <c:pt idx="74">
                  <c:v>4.0999999999999996</c:v>
                </c:pt>
                <c:pt idx="75">
                  <c:v>4.0999999999999996</c:v>
                </c:pt>
                <c:pt idx="76">
                  <c:v>4.0999999999999996</c:v>
                </c:pt>
                <c:pt idx="77">
                  <c:v>4.0999999999999996</c:v>
                </c:pt>
                <c:pt idx="78">
                  <c:v>4.0999999999999996</c:v>
                </c:pt>
                <c:pt idx="79">
                  <c:v>4.0999999999999996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4.0999999999999996</c:v>
                </c:pt>
                <c:pt idx="85">
                  <c:v>4.0999999999999996</c:v>
                </c:pt>
                <c:pt idx="86">
                  <c:v>4.0999999999999996</c:v>
                </c:pt>
                <c:pt idx="87">
                  <c:v>16.7</c:v>
                </c:pt>
                <c:pt idx="88">
                  <c:v>12.8</c:v>
                </c:pt>
                <c:pt idx="89">
                  <c:v>5.3</c:v>
                </c:pt>
                <c:pt idx="90">
                  <c:v>5.8</c:v>
                </c:pt>
                <c:pt idx="91">
                  <c:v>5.2</c:v>
                </c:pt>
                <c:pt idx="92">
                  <c:v>5</c:v>
                </c:pt>
                <c:pt idx="93">
                  <c:v>4.8</c:v>
                </c:pt>
                <c:pt idx="94">
                  <c:v>4.8</c:v>
                </c:pt>
                <c:pt idx="95">
                  <c:v>4.7</c:v>
                </c:pt>
                <c:pt idx="96">
                  <c:v>4.5999999999999996</c:v>
                </c:pt>
                <c:pt idx="97">
                  <c:v>4.5999999999999996</c:v>
                </c:pt>
                <c:pt idx="98">
                  <c:v>4.5999999999999996</c:v>
                </c:pt>
                <c:pt idx="99">
                  <c:v>4.5999999999999996</c:v>
                </c:pt>
                <c:pt idx="100">
                  <c:v>4.5999999999999996</c:v>
                </c:pt>
                <c:pt idx="101">
                  <c:v>4.5999999999999996</c:v>
                </c:pt>
                <c:pt idx="102">
                  <c:v>4.5999999999999996</c:v>
                </c:pt>
                <c:pt idx="103">
                  <c:v>4.5</c:v>
                </c:pt>
                <c:pt idx="104">
                  <c:v>4.4000000000000004</c:v>
                </c:pt>
                <c:pt idx="105">
                  <c:v>4.3</c:v>
                </c:pt>
                <c:pt idx="106">
                  <c:v>4.2</c:v>
                </c:pt>
                <c:pt idx="107">
                  <c:v>4.0999999999999996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4.0999999999999996</c:v>
                </c:pt>
                <c:pt idx="115">
                  <c:v>4.0999999999999996</c:v>
                </c:pt>
                <c:pt idx="116">
                  <c:v>4.0999999999999996</c:v>
                </c:pt>
                <c:pt idx="117">
                  <c:v>4.0999999999999996</c:v>
                </c:pt>
                <c:pt idx="118">
                  <c:v>4.0999999999999996</c:v>
                </c:pt>
                <c:pt idx="119">
                  <c:v>4.0999999999999996</c:v>
                </c:pt>
                <c:pt idx="120">
                  <c:v>4.0999999999999996</c:v>
                </c:pt>
                <c:pt idx="121">
                  <c:v>4.0999999999999996</c:v>
                </c:pt>
                <c:pt idx="122">
                  <c:v>4.0999999999999996</c:v>
                </c:pt>
                <c:pt idx="123">
                  <c:v>4.0999999999999996</c:v>
                </c:pt>
                <c:pt idx="124">
                  <c:v>4.2</c:v>
                </c:pt>
                <c:pt idx="125">
                  <c:v>4.2</c:v>
                </c:pt>
                <c:pt idx="126">
                  <c:v>4.3</c:v>
                </c:pt>
                <c:pt idx="127">
                  <c:v>4.4000000000000004</c:v>
                </c:pt>
                <c:pt idx="128">
                  <c:v>4.4000000000000004</c:v>
                </c:pt>
                <c:pt idx="129">
                  <c:v>4.5</c:v>
                </c:pt>
                <c:pt idx="130">
                  <c:v>4.5</c:v>
                </c:pt>
                <c:pt idx="131">
                  <c:v>4.5999999999999996</c:v>
                </c:pt>
                <c:pt idx="132">
                  <c:v>4.7</c:v>
                </c:pt>
                <c:pt idx="133">
                  <c:v>4.7</c:v>
                </c:pt>
                <c:pt idx="134">
                  <c:v>4.8</c:v>
                </c:pt>
                <c:pt idx="135">
                  <c:v>4.9000000000000004</c:v>
                </c:pt>
                <c:pt idx="136">
                  <c:v>4.9000000000000004</c:v>
                </c:pt>
                <c:pt idx="137">
                  <c:v>5</c:v>
                </c:pt>
                <c:pt idx="138">
                  <c:v>5.0999999999999996</c:v>
                </c:pt>
                <c:pt idx="139">
                  <c:v>5.2</c:v>
                </c:pt>
                <c:pt idx="140">
                  <c:v>5.3</c:v>
                </c:pt>
                <c:pt idx="141">
                  <c:v>5.4</c:v>
                </c:pt>
                <c:pt idx="142">
                  <c:v>5.4</c:v>
                </c:pt>
                <c:pt idx="143">
                  <c:v>5.3</c:v>
                </c:pt>
                <c:pt idx="144">
                  <c:v>5.3</c:v>
                </c:pt>
                <c:pt idx="145">
                  <c:v>5.3</c:v>
                </c:pt>
                <c:pt idx="146">
                  <c:v>5.2</c:v>
                </c:pt>
                <c:pt idx="147">
                  <c:v>5.2</c:v>
                </c:pt>
                <c:pt idx="148">
                  <c:v>5</c:v>
                </c:pt>
                <c:pt idx="149">
                  <c:v>4.9000000000000004</c:v>
                </c:pt>
                <c:pt idx="150">
                  <c:v>4.9000000000000004</c:v>
                </c:pt>
                <c:pt idx="151">
                  <c:v>4.7</c:v>
                </c:pt>
                <c:pt idx="152">
                  <c:v>4.7</c:v>
                </c:pt>
                <c:pt idx="154">
                  <c:v>4.7</c:v>
                </c:pt>
                <c:pt idx="155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29-44BF-B553-E2D0704C50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Sheet1!$A$158:$A$313</c:f>
              <c:numCache>
                <c:formatCode>General</c:formatCode>
                <c:ptCount val="156"/>
                <c:pt idx="0">
                  <c:v>2013</c:v>
                </c:pt>
                <c:pt idx="1">
                  <c:v>2013</c:v>
                </c:pt>
                <c:pt idx="2">
                  <c:v>2013</c:v>
                </c:pt>
                <c:pt idx="3">
                  <c:v>2013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2014</c:v>
                </c:pt>
                <c:pt idx="21">
                  <c:v>2014</c:v>
                </c:pt>
                <c:pt idx="22">
                  <c:v>2014</c:v>
                </c:pt>
                <c:pt idx="23">
                  <c:v>2014</c:v>
                </c:pt>
                <c:pt idx="24">
                  <c:v>2015</c:v>
                </c:pt>
                <c:pt idx="25">
                  <c:v>2015</c:v>
                </c:pt>
                <c:pt idx="26">
                  <c:v>2015</c:v>
                </c:pt>
                <c:pt idx="27">
                  <c:v>2015</c:v>
                </c:pt>
                <c:pt idx="28">
                  <c:v>2015</c:v>
                </c:pt>
                <c:pt idx="29">
                  <c:v>2015</c:v>
                </c:pt>
                <c:pt idx="30">
                  <c:v>2015</c:v>
                </c:pt>
                <c:pt idx="31">
                  <c:v>2015</c:v>
                </c:pt>
                <c:pt idx="32">
                  <c:v>2015</c:v>
                </c:pt>
                <c:pt idx="33">
                  <c:v>2015</c:v>
                </c:pt>
                <c:pt idx="34">
                  <c:v>2015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</c:v>
                </c:pt>
                <c:pt idx="39">
                  <c:v>2016</c:v>
                </c:pt>
                <c:pt idx="40">
                  <c:v>2016</c:v>
                </c:pt>
                <c:pt idx="41">
                  <c:v>2016</c:v>
                </c:pt>
                <c:pt idx="42">
                  <c:v>2016</c:v>
                </c:pt>
                <c:pt idx="43">
                  <c:v>2016</c:v>
                </c:pt>
                <c:pt idx="44">
                  <c:v>2016</c:v>
                </c:pt>
                <c:pt idx="45">
                  <c:v>2016</c:v>
                </c:pt>
                <c:pt idx="46">
                  <c:v>2016</c:v>
                </c:pt>
                <c:pt idx="47">
                  <c:v>2016</c:v>
                </c:pt>
                <c:pt idx="48">
                  <c:v>2017</c:v>
                </c:pt>
                <c:pt idx="49">
                  <c:v>2017</c:v>
                </c:pt>
                <c:pt idx="50">
                  <c:v>2017</c:v>
                </c:pt>
                <c:pt idx="51">
                  <c:v>2017</c:v>
                </c:pt>
                <c:pt idx="52">
                  <c:v>2017</c:v>
                </c:pt>
                <c:pt idx="53">
                  <c:v>2017</c:v>
                </c:pt>
                <c:pt idx="54">
                  <c:v>2017</c:v>
                </c:pt>
                <c:pt idx="55">
                  <c:v>2017</c:v>
                </c:pt>
                <c:pt idx="56">
                  <c:v>2017</c:v>
                </c:pt>
                <c:pt idx="57">
                  <c:v>2017</c:v>
                </c:pt>
                <c:pt idx="58">
                  <c:v>2017</c:v>
                </c:pt>
                <c:pt idx="59">
                  <c:v>2017</c:v>
                </c:pt>
                <c:pt idx="60">
                  <c:v>2018</c:v>
                </c:pt>
                <c:pt idx="61">
                  <c:v>2018</c:v>
                </c:pt>
                <c:pt idx="62">
                  <c:v>2018</c:v>
                </c:pt>
                <c:pt idx="63">
                  <c:v>2018</c:v>
                </c:pt>
                <c:pt idx="64">
                  <c:v>2018</c:v>
                </c:pt>
                <c:pt idx="65">
                  <c:v>2018</c:v>
                </c:pt>
                <c:pt idx="66">
                  <c:v>2018</c:v>
                </c:pt>
                <c:pt idx="67">
                  <c:v>2018</c:v>
                </c:pt>
                <c:pt idx="68">
                  <c:v>2018</c:v>
                </c:pt>
                <c:pt idx="69">
                  <c:v>2018</c:v>
                </c:pt>
                <c:pt idx="70">
                  <c:v>2018</c:v>
                </c:pt>
                <c:pt idx="71">
                  <c:v>2018</c:v>
                </c:pt>
                <c:pt idx="72">
                  <c:v>2019</c:v>
                </c:pt>
                <c:pt idx="73">
                  <c:v>2019</c:v>
                </c:pt>
                <c:pt idx="74">
                  <c:v>2019</c:v>
                </c:pt>
                <c:pt idx="75">
                  <c:v>2019</c:v>
                </c:pt>
                <c:pt idx="76">
                  <c:v>2019</c:v>
                </c:pt>
                <c:pt idx="77">
                  <c:v>2019</c:v>
                </c:pt>
                <c:pt idx="78">
                  <c:v>2019</c:v>
                </c:pt>
                <c:pt idx="79">
                  <c:v>2019</c:v>
                </c:pt>
                <c:pt idx="80">
                  <c:v>2019</c:v>
                </c:pt>
                <c:pt idx="81">
                  <c:v>2019</c:v>
                </c:pt>
                <c:pt idx="82">
                  <c:v>2019</c:v>
                </c:pt>
                <c:pt idx="83">
                  <c:v>2019</c:v>
                </c:pt>
                <c:pt idx="84">
                  <c:v>2020</c:v>
                </c:pt>
                <c:pt idx="85">
                  <c:v>2020</c:v>
                </c:pt>
                <c:pt idx="86">
                  <c:v>2020</c:v>
                </c:pt>
                <c:pt idx="87">
                  <c:v>2020</c:v>
                </c:pt>
                <c:pt idx="88">
                  <c:v>2020</c:v>
                </c:pt>
                <c:pt idx="89">
                  <c:v>2020</c:v>
                </c:pt>
                <c:pt idx="90">
                  <c:v>2020</c:v>
                </c:pt>
                <c:pt idx="91">
                  <c:v>2020</c:v>
                </c:pt>
                <c:pt idx="92">
                  <c:v>2020</c:v>
                </c:pt>
                <c:pt idx="93">
                  <c:v>2020</c:v>
                </c:pt>
                <c:pt idx="94">
                  <c:v>2020</c:v>
                </c:pt>
                <c:pt idx="95">
                  <c:v>2020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2021</c:v>
                </c:pt>
                <c:pt idx="105">
                  <c:v>2021</c:v>
                </c:pt>
                <c:pt idx="106">
                  <c:v>2021</c:v>
                </c:pt>
                <c:pt idx="107">
                  <c:v>2021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2024</c:v>
                </c:pt>
                <c:pt idx="133">
                  <c:v>2024</c:v>
                </c:pt>
                <c:pt idx="134">
                  <c:v>2024</c:v>
                </c:pt>
                <c:pt idx="135">
                  <c:v>2024</c:v>
                </c:pt>
                <c:pt idx="136">
                  <c:v>2024</c:v>
                </c:pt>
                <c:pt idx="137">
                  <c:v>2024</c:v>
                </c:pt>
                <c:pt idx="138">
                  <c:v>2024</c:v>
                </c:pt>
                <c:pt idx="139">
                  <c:v>2024</c:v>
                </c:pt>
                <c:pt idx="140">
                  <c:v>2024</c:v>
                </c:pt>
                <c:pt idx="141">
                  <c:v>2024</c:v>
                </c:pt>
                <c:pt idx="142">
                  <c:v>2024</c:v>
                </c:pt>
                <c:pt idx="143">
                  <c:v>2024</c:v>
                </c:pt>
                <c:pt idx="144">
                  <c:v>2025</c:v>
                </c:pt>
                <c:pt idx="145">
                  <c:v>2025</c:v>
                </c:pt>
                <c:pt idx="146">
                  <c:v>2025</c:v>
                </c:pt>
                <c:pt idx="147">
                  <c:v>2025</c:v>
                </c:pt>
                <c:pt idx="148">
                  <c:v>2025</c:v>
                </c:pt>
                <c:pt idx="149">
                  <c:v>2025</c:v>
                </c:pt>
                <c:pt idx="150">
                  <c:v>2025</c:v>
                </c:pt>
                <c:pt idx="151">
                  <c:v>2025</c:v>
                </c:pt>
                <c:pt idx="152">
                  <c:v>2025</c:v>
                </c:pt>
                <c:pt idx="153">
                  <c:v>2025</c:v>
                </c:pt>
                <c:pt idx="154">
                  <c:v>2025</c:v>
                </c:pt>
                <c:pt idx="155">
                  <c:v>2025</c:v>
                </c:pt>
              </c:numCache>
            </c:numRef>
          </c:cat>
          <c:val>
            <c:numRef>
              <c:f>Sheet1!$C$158:$C$313</c:f>
              <c:numCache>
                <c:formatCode>#0.0</c:formatCode>
                <c:ptCount val="156"/>
                <c:pt idx="0">
                  <c:v>8</c:v>
                </c:pt>
                <c:pt idx="1">
                  <c:v>7.7</c:v>
                </c:pt>
                <c:pt idx="2">
                  <c:v>7.5</c:v>
                </c:pt>
                <c:pt idx="3">
                  <c:v>7.6</c:v>
                </c:pt>
                <c:pt idx="4">
                  <c:v>7.5</c:v>
                </c:pt>
                <c:pt idx="5">
                  <c:v>7.5</c:v>
                </c:pt>
                <c:pt idx="6">
                  <c:v>7.3</c:v>
                </c:pt>
                <c:pt idx="7">
                  <c:v>7.2</c:v>
                </c:pt>
                <c:pt idx="8">
                  <c:v>7.2</c:v>
                </c:pt>
                <c:pt idx="9">
                  <c:v>7.2</c:v>
                </c:pt>
                <c:pt idx="10">
                  <c:v>6.9</c:v>
                </c:pt>
                <c:pt idx="11">
                  <c:v>6.7</c:v>
                </c:pt>
                <c:pt idx="12">
                  <c:v>6.6</c:v>
                </c:pt>
                <c:pt idx="13">
                  <c:v>6.7</c:v>
                </c:pt>
                <c:pt idx="14">
                  <c:v>6.7</c:v>
                </c:pt>
                <c:pt idx="15">
                  <c:v>6.2</c:v>
                </c:pt>
                <c:pt idx="16">
                  <c:v>6.3</c:v>
                </c:pt>
                <c:pt idx="17">
                  <c:v>6.1</c:v>
                </c:pt>
                <c:pt idx="18">
                  <c:v>6.2</c:v>
                </c:pt>
                <c:pt idx="19">
                  <c:v>6.1</c:v>
                </c:pt>
                <c:pt idx="20">
                  <c:v>5.9</c:v>
                </c:pt>
                <c:pt idx="21">
                  <c:v>5.7</c:v>
                </c:pt>
                <c:pt idx="22">
                  <c:v>5.8</c:v>
                </c:pt>
                <c:pt idx="23">
                  <c:v>5.6</c:v>
                </c:pt>
                <c:pt idx="24">
                  <c:v>5.7</c:v>
                </c:pt>
                <c:pt idx="25">
                  <c:v>5.5</c:v>
                </c:pt>
                <c:pt idx="26">
                  <c:v>5.4</c:v>
                </c:pt>
                <c:pt idx="27">
                  <c:v>5.4</c:v>
                </c:pt>
                <c:pt idx="28">
                  <c:v>5.6</c:v>
                </c:pt>
                <c:pt idx="29">
                  <c:v>5.3</c:v>
                </c:pt>
                <c:pt idx="30">
                  <c:v>5.2</c:v>
                </c:pt>
                <c:pt idx="31">
                  <c:v>5.0999999999999996</c:v>
                </c:pt>
                <c:pt idx="32">
                  <c:v>5</c:v>
                </c:pt>
                <c:pt idx="33">
                  <c:v>5</c:v>
                </c:pt>
                <c:pt idx="34">
                  <c:v>5.0999999999999996</c:v>
                </c:pt>
                <c:pt idx="35">
                  <c:v>5</c:v>
                </c:pt>
                <c:pt idx="36">
                  <c:v>4.8</c:v>
                </c:pt>
                <c:pt idx="37">
                  <c:v>4.9000000000000004</c:v>
                </c:pt>
                <c:pt idx="38">
                  <c:v>5</c:v>
                </c:pt>
                <c:pt idx="39">
                  <c:v>5.0999999999999996</c:v>
                </c:pt>
                <c:pt idx="40">
                  <c:v>4.8</c:v>
                </c:pt>
                <c:pt idx="41">
                  <c:v>4.9000000000000004</c:v>
                </c:pt>
                <c:pt idx="42">
                  <c:v>4.8</c:v>
                </c:pt>
                <c:pt idx="43">
                  <c:v>4.9000000000000004</c:v>
                </c:pt>
                <c:pt idx="44">
                  <c:v>5</c:v>
                </c:pt>
                <c:pt idx="45">
                  <c:v>4.9000000000000004</c:v>
                </c:pt>
                <c:pt idx="46">
                  <c:v>4.7</c:v>
                </c:pt>
                <c:pt idx="47">
                  <c:v>4.7</c:v>
                </c:pt>
                <c:pt idx="48">
                  <c:v>4.7</c:v>
                </c:pt>
                <c:pt idx="49">
                  <c:v>4.5999999999999996</c:v>
                </c:pt>
                <c:pt idx="50">
                  <c:v>4.4000000000000004</c:v>
                </c:pt>
                <c:pt idx="51">
                  <c:v>4.4000000000000004</c:v>
                </c:pt>
                <c:pt idx="52">
                  <c:v>4.4000000000000004</c:v>
                </c:pt>
                <c:pt idx="53">
                  <c:v>4.3</c:v>
                </c:pt>
                <c:pt idx="54">
                  <c:v>4.3</c:v>
                </c:pt>
                <c:pt idx="55">
                  <c:v>4.4000000000000004</c:v>
                </c:pt>
                <c:pt idx="56">
                  <c:v>4.3</c:v>
                </c:pt>
                <c:pt idx="57">
                  <c:v>4.2</c:v>
                </c:pt>
                <c:pt idx="58">
                  <c:v>4.2</c:v>
                </c:pt>
                <c:pt idx="59">
                  <c:v>4.0999999999999996</c:v>
                </c:pt>
                <c:pt idx="60">
                  <c:v>4</c:v>
                </c:pt>
                <c:pt idx="61">
                  <c:v>4.0999999999999996</c:v>
                </c:pt>
                <c:pt idx="62">
                  <c:v>4</c:v>
                </c:pt>
                <c:pt idx="63">
                  <c:v>4</c:v>
                </c:pt>
                <c:pt idx="64">
                  <c:v>3.8</c:v>
                </c:pt>
                <c:pt idx="65">
                  <c:v>4</c:v>
                </c:pt>
                <c:pt idx="66">
                  <c:v>3.8</c:v>
                </c:pt>
                <c:pt idx="67">
                  <c:v>3.8</c:v>
                </c:pt>
                <c:pt idx="68">
                  <c:v>3.7</c:v>
                </c:pt>
                <c:pt idx="69">
                  <c:v>3.8</c:v>
                </c:pt>
                <c:pt idx="70">
                  <c:v>3.8</c:v>
                </c:pt>
                <c:pt idx="71">
                  <c:v>3.9</c:v>
                </c:pt>
                <c:pt idx="72">
                  <c:v>4</c:v>
                </c:pt>
                <c:pt idx="73">
                  <c:v>3.8</c:v>
                </c:pt>
                <c:pt idx="74">
                  <c:v>3.8</c:v>
                </c:pt>
                <c:pt idx="75">
                  <c:v>3.7</c:v>
                </c:pt>
                <c:pt idx="76">
                  <c:v>3.6</c:v>
                </c:pt>
                <c:pt idx="77">
                  <c:v>3.6</c:v>
                </c:pt>
                <c:pt idx="78">
                  <c:v>3.7</c:v>
                </c:pt>
                <c:pt idx="79">
                  <c:v>3.6</c:v>
                </c:pt>
                <c:pt idx="80">
                  <c:v>3.5</c:v>
                </c:pt>
                <c:pt idx="81">
                  <c:v>3.6</c:v>
                </c:pt>
                <c:pt idx="82">
                  <c:v>3.6</c:v>
                </c:pt>
                <c:pt idx="83">
                  <c:v>3.6</c:v>
                </c:pt>
                <c:pt idx="84">
                  <c:v>3.6</c:v>
                </c:pt>
                <c:pt idx="85">
                  <c:v>3.5</c:v>
                </c:pt>
                <c:pt idx="86">
                  <c:v>4.4000000000000004</c:v>
                </c:pt>
                <c:pt idx="87">
                  <c:v>14.8</c:v>
                </c:pt>
                <c:pt idx="88">
                  <c:v>13.2</c:v>
                </c:pt>
                <c:pt idx="89">
                  <c:v>11</c:v>
                </c:pt>
                <c:pt idx="90">
                  <c:v>10.199999999999999</c:v>
                </c:pt>
                <c:pt idx="91">
                  <c:v>8.4</c:v>
                </c:pt>
                <c:pt idx="92">
                  <c:v>7.8</c:v>
                </c:pt>
                <c:pt idx="93">
                  <c:v>6.9</c:v>
                </c:pt>
                <c:pt idx="94">
                  <c:v>6.7</c:v>
                </c:pt>
                <c:pt idx="95">
                  <c:v>6.7</c:v>
                </c:pt>
                <c:pt idx="96">
                  <c:v>6.4</c:v>
                </c:pt>
                <c:pt idx="97">
                  <c:v>6.2</c:v>
                </c:pt>
                <c:pt idx="98">
                  <c:v>6.1</c:v>
                </c:pt>
                <c:pt idx="99">
                  <c:v>6.1</c:v>
                </c:pt>
                <c:pt idx="100">
                  <c:v>5.8</c:v>
                </c:pt>
                <c:pt idx="101">
                  <c:v>5.9</c:v>
                </c:pt>
                <c:pt idx="102">
                  <c:v>5.4</c:v>
                </c:pt>
                <c:pt idx="103">
                  <c:v>5.0999999999999996</c:v>
                </c:pt>
                <c:pt idx="104">
                  <c:v>4.7</c:v>
                </c:pt>
                <c:pt idx="105">
                  <c:v>4.5</c:v>
                </c:pt>
                <c:pt idx="106">
                  <c:v>4.0999999999999996</c:v>
                </c:pt>
                <c:pt idx="107">
                  <c:v>3.9</c:v>
                </c:pt>
                <c:pt idx="108">
                  <c:v>4</c:v>
                </c:pt>
                <c:pt idx="109">
                  <c:v>3.9</c:v>
                </c:pt>
                <c:pt idx="110">
                  <c:v>3.7</c:v>
                </c:pt>
                <c:pt idx="111">
                  <c:v>3.7</c:v>
                </c:pt>
                <c:pt idx="112">
                  <c:v>3.6</c:v>
                </c:pt>
                <c:pt idx="113">
                  <c:v>3.6</c:v>
                </c:pt>
                <c:pt idx="114">
                  <c:v>3.5</c:v>
                </c:pt>
                <c:pt idx="115">
                  <c:v>3.6</c:v>
                </c:pt>
                <c:pt idx="116">
                  <c:v>3.5</c:v>
                </c:pt>
                <c:pt idx="117">
                  <c:v>3.6</c:v>
                </c:pt>
                <c:pt idx="118">
                  <c:v>3.6</c:v>
                </c:pt>
                <c:pt idx="119">
                  <c:v>3.5</c:v>
                </c:pt>
                <c:pt idx="120">
                  <c:v>3.5</c:v>
                </c:pt>
                <c:pt idx="121">
                  <c:v>3.6</c:v>
                </c:pt>
                <c:pt idx="122">
                  <c:v>3.5</c:v>
                </c:pt>
                <c:pt idx="123">
                  <c:v>3.4</c:v>
                </c:pt>
                <c:pt idx="124">
                  <c:v>3.6</c:v>
                </c:pt>
                <c:pt idx="125">
                  <c:v>3.6</c:v>
                </c:pt>
                <c:pt idx="126">
                  <c:v>3.5</c:v>
                </c:pt>
                <c:pt idx="127">
                  <c:v>3.7</c:v>
                </c:pt>
                <c:pt idx="128">
                  <c:v>3.7</c:v>
                </c:pt>
                <c:pt idx="129">
                  <c:v>3.9</c:v>
                </c:pt>
                <c:pt idx="130">
                  <c:v>3.7</c:v>
                </c:pt>
                <c:pt idx="131">
                  <c:v>3.8</c:v>
                </c:pt>
                <c:pt idx="132">
                  <c:v>3.7</c:v>
                </c:pt>
                <c:pt idx="133">
                  <c:v>3.9</c:v>
                </c:pt>
                <c:pt idx="134">
                  <c:v>3.9</c:v>
                </c:pt>
                <c:pt idx="135">
                  <c:v>3.9</c:v>
                </c:pt>
                <c:pt idx="136">
                  <c:v>3.9</c:v>
                </c:pt>
                <c:pt idx="137">
                  <c:v>4.0999999999999996</c:v>
                </c:pt>
                <c:pt idx="138">
                  <c:v>4.2</c:v>
                </c:pt>
                <c:pt idx="139">
                  <c:v>4.2</c:v>
                </c:pt>
                <c:pt idx="140">
                  <c:v>4.0999999999999996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4.0999999999999996</c:v>
                </c:pt>
                <c:pt idx="144">
                  <c:v>4</c:v>
                </c:pt>
                <c:pt idx="145">
                  <c:v>4.2</c:v>
                </c:pt>
                <c:pt idx="146">
                  <c:v>4.2</c:v>
                </c:pt>
                <c:pt idx="147">
                  <c:v>4.2</c:v>
                </c:pt>
                <c:pt idx="148">
                  <c:v>4.3</c:v>
                </c:pt>
                <c:pt idx="149">
                  <c:v>4.0999999999999996</c:v>
                </c:pt>
                <c:pt idx="150">
                  <c:v>4.3</c:v>
                </c:pt>
                <c:pt idx="151">
                  <c:v>4.3</c:v>
                </c:pt>
                <c:pt idx="152">
                  <c:v>4.4000000000000004</c:v>
                </c:pt>
                <c:pt idx="154">
                  <c:v>4.5</c:v>
                </c:pt>
                <c:pt idx="155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29-44BF-B553-E2D0704C50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Lexington/Fayette MSA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Sheet1!$A$158:$A$313</c:f>
              <c:numCache>
                <c:formatCode>General</c:formatCode>
                <c:ptCount val="156"/>
                <c:pt idx="0">
                  <c:v>2013</c:v>
                </c:pt>
                <c:pt idx="1">
                  <c:v>2013</c:v>
                </c:pt>
                <c:pt idx="2">
                  <c:v>2013</c:v>
                </c:pt>
                <c:pt idx="3">
                  <c:v>2013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2014</c:v>
                </c:pt>
                <c:pt idx="21">
                  <c:v>2014</c:v>
                </c:pt>
                <c:pt idx="22">
                  <c:v>2014</c:v>
                </c:pt>
                <c:pt idx="23">
                  <c:v>2014</c:v>
                </c:pt>
                <c:pt idx="24">
                  <c:v>2015</c:v>
                </c:pt>
                <c:pt idx="25">
                  <c:v>2015</c:v>
                </c:pt>
                <c:pt idx="26">
                  <c:v>2015</c:v>
                </c:pt>
                <c:pt idx="27">
                  <c:v>2015</c:v>
                </c:pt>
                <c:pt idx="28">
                  <c:v>2015</c:v>
                </c:pt>
                <c:pt idx="29">
                  <c:v>2015</c:v>
                </c:pt>
                <c:pt idx="30">
                  <c:v>2015</c:v>
                </c:pt>
                <c:pt idx="31">
                  <c:v>2015</c:v>
                </c:pt>
                <c:pt idx="32">
                  <c:v>2015</c:v>
                </c:pt>
                <c:pt idx="33">
                  <c:v>2015</c:v>
                </c:pt>
                <c:pt idx="34">
                  <c:v>2015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</c:v>
                </c:pt>
                <c:pt idx="39">
                  <c:v>2016</c:v>
                </c:pt>
                <c:pt idx="40">
                  <c:v>2016</c:v>
                </c:pt>
                <c:pt idx="41">
                  <c:v>2016</c:v>
                </c:pt>
                <c:pt idx="42">
                  <c:v>2016</c:v>
                </c:pt>
                <c:pt idx="43">
                  <c:v>2016</c:v>
                </c:pt>
                <c:pt idx="44">
                  <c:v>2016</c:v>
                </c:pt>
                <c:pt idx="45">
                  <c:v>2016</c:v>
                </c:pt>
                <c:pt idx="46">
                  <c:v>2016</c:v>
                </c:pt>
                <c:pt idx="47">
                  <c:v>2016</c:v>
                </c:pt>
                <c:pt idx="48">
                  <c:v>2017</c:v>
                </c:pt>
                <c:pt idx="49">
                  <c:v>2017</c:v>
                </c:pt>
                <c:pt idx="50">
                  <c:v>2017</c:v>
                </c:pt>
                <c:pt idx="51">
                  <c:v>2017</c:v>
                </c:pt>
                <c:pt idx="52">
                  <c:v>2017</c:v>
                </c:pt>
                <c:pt idx="53">
                  <c:v>2017</c:v>
                </c:pt>
                <c:pt idx="54">
                  <c:v>2017</c:v>
                </c:pt>
                <c:pt idx="55">
                  <c:v>2017</c:v>
                </c:pt>
                <c:pt idx="56">
                  <c:v>2017</c:v>
                </c:pt>
                <c:pt idx="57">
                  <c:v>2017</c:v>
                </c:pt>
                <c:pt idx="58">
                  <c:v>2017</c:v>
                </c:pt>
                <c:pt idx="59">
                  <c:v>2017</c:v>
                </c:pt>
                <c:pt idx="60">
                  <c:v>2018</c:v>
                </c:pt>
                <c:pt idx="61">
                  <c:v>2018</c:v>
                </c:pt>
                <c:pt idx="62">
                  <c:v>2018</c:v>
                </c:pt>
                <c:pt idx="63">
                  <c:v>2018</c:v>
                </c:pt>
                <c:pt idx="64">
                  <c:v>2018</c:v>
                </c:pt>
                <c:pt idx="65">
                  <c:v>2018</c:v>
                </c:pt>
                <c:pt idx="66">
                  <c:v>2018</c:v>
                </c:pt>
                <c:pt idx="67">
                  <c:v>2018</c:v>
                </c:pt>
                <c:pt idx="68">
                  <c:v>2018</c:v>
                </c:pt>
                <c:pt idx="69">
                  <c:v>2018</c:v>
                </c:pt>
                <c:pt idx="70">
                  <c:v>2018</c:v>
                </c:pt>
                <c:pt idx="71">
                  <c:v>2018</c:v>
                </c:pt>
                <c:pt idx="72">
                  <c:v>2019</c:v>
                </c:pt>
                <c:pt idx="73">
                  <c:v>2019</c:v>
                </c:pt>
                <c:pt idx="74">
                  <c:v>2019</c:v>
                </c:pt>
                <c:pt idx="75">
                  <c:v>2019</c:v>
                </c:pt>
                <c:pt idx="76">
                  <c:v>2019</c:v>
                </c:pt>
                <c:pt idx="77">
                  <c:v>2019</c:v>
                </c:pt>
                <c:pt idx="78">
                  <c:v>2019</c:v>
                </c:pt>
                <c:pt idx="79">
                  <c:v>2019</c:v>
                </c:pt>
                <c:pt idx="80">
                  <c:v>2019</c:v>
                </c:pt>
                <c:pt idx="81">
                  <c:v>2019</c:v>
                </c:pt>
                <c:pt idx="82">
                  <c:v>2019</c:v>
                </c:pt>
                <c:pt idx="83">
                  <c:v>2019</c:v>
                </c:pt>
                <c:pt idx="84">
                  <c:v>2020</c:v>
                </c:pt>
                <c:pt idx="85">
                  <c:v>2020</c:v>
                </c:pt>
                <c:pt idx="86">
                  <c:v>2020</c:v>
                </c:pt>
                <c:pt idx="87">
                  <c:v>2020</c:v>
                </c:pt>
                <c:pt idx="88">
                  <c:v>2020</c:v>
                </c:pt>
                <c:pt idx="89">
                  <c:v>2020</c:v>
                </c:pt>
                <c:pt idx="90">
                  <c:v>2020</c:v>
                </c:pt>
                <c:pt idx="91">
                  <c:v>2020</c:v>
                </c:pt>
                <c:pt idx="92">
                  <c:v>2020</c:v>
                </c:pt>
                <c:pt idx="93">
                  <c:v>2020</c:v>
                </c:pt>
                <c:pt idx="94">
                  <c:v>2020</c:v>
                </c:pt>
                <c:pt idx="95">
                  <c:v>2020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2021</c:v>
                </c:pt>
                <c:pt idx="105">
                  <c:v>2021</c:v>
                </c:pt>
                <c:pt idx="106">
                  <c:v>2021</c:v>
                </c:pt>
                <c:pt idx="107">
                  <c:v>2021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2024</c:v>
                </c:pt>
                <c:pt idx="133">
                  <c:v>2024</c:v>
                </c:pt>
                <c:pt idx="134">
                  <c:v>2024</c:v>
                </c:pt>
                <c:pt idx="135">
                  <c:v>2024</c:v>
                </c:pt>
                <c:pt idx="136">
                  <c:v>2024</c:v>
                </c:pt>
                <c:pt idx="137">
                  <c:v>2024</c:v>
                </c:pt>
                <c:pt idx="138">
                  <c:v>2024</c:v>
                </c:pt>
                <c:pt idx="139">
                  <c:v>2024</c:v>
                </c:pt>
                <c:pt idx="140">
                  <c:v>2024</c:v>
                </c:pt>
                <c:pt idx="141">
                  <c:v>2024</c:v>
                </c:pt>
                <c:pt idx="142">
                  <c:v>2024</c:v>
                </c:pt>
                <c:pt idx="143">
                  <c:v>2024</c:v>
                </c:pt>
                <c:pt idx="144">
                  <c:v>2025</c:v>
                </c:pt>
                <c:pt idx="145">
                  <c:v>2025</c:v>
                </c:pt>
                <c:pt idx="146">
                  <c:v>2025</c:v>
                </c:pt>
                <c:pt idx="147">
                  <c:v>2025</c:v>
                </c:pt>
                <c:pt idx="148">
                  <c:v>2025</c:v>
                </c:pt>
                <c:pt idx="149">
                  <c:v>2025</c:v>
                </c:pt>
                <c:pt idx="150">
                  <c:v>2025</c:v>
                </c:pt>
                <c:pt idx="151">
                  <c:v>2025</c:v>
                </c:pt>
                <c:pt idx="152">
                  <c:v>2025</c:v>
                </c:pt>
                <c:pt idx="153">
                  <c:v>2025</c:v>
                </c:pt>
                <c:pt idx="154">
                  <c:v>2025</c:v>
                </c:pt>
                <c:pt idx="155">
                  <c:v>2025</c:v>
                </c:pt>
              </c:numCache>
            </c:numRef>
          </c:cat>
          <c:val>
            <c:numRef>
              <c:f>Sheet1!$D$158:$D$313</c:f>
              <c:numCache>
                <c:formatCode>#0.0</c:formatCode>
                <c:ptCount val="156"/>
                <c:pt idx="0">
                  <c:v>6.5</c:v>
                </c:pt>
                <c:pt idx="1">
                  <c:v>6.5</c:v>
                </c:pt>
                <c:pt idx="2">
                  <c:v>6.3</c:v>
                </c:pt>
                <c:pt idx="3">
                  <c:v>5.6</c:v>
                </c:pt>
                <c:pt idx="4">
                  <c:v>5.9</c:v>
                </c:pt>
                <c:pt idx="5">
                  <c:v>6.7</c:v>
                </c:pt>
                <c:pt idx="6">
                  <c:v>6.3</c:v>
                </c:pt>
                <c:pt idx="7">
                  <c:v>5.8</c:v>
                </c:pt>
                <c:pt idx="8">
                  <c:v>5.8</c:v>
                </c:pt>
                <c:pt idx="9">
                  <c:v>5.8</c:v>
                </c:pt>
                <c:pt idx="10">
                  <c:v>5.4</c:v>
                </c:pt>
                <c:pt idx="11">
                  <c:v>5.0999999999999996</c:v>
                </c:pt>
                <c:pt idx="12">
                  <c:v>5.8</c:v>
                </c:pt>
                <c:pt idx="13">
                  <c:v>6.2</c:v>
                </c:pt>
                <c:pt idx="14">
                  <c:v>6</c:v>
                </c:pt>
                <c:pt idx="15">
                  <c:v>4.9000000000000004</c:v>
                </c:pt>
                <c:pt idx="16">
                  <c:v>5.2</c:v>
                </c:pt>
                <c:pt idx="17">
                  <c:v>5.3</c:v>
                </c:pt>
                <c:pt idx="18">
                  <c:v>5.3</c:v>
                </c:pt>
                <c:pt idx="19">
                  <c:v>4.5999999999999996</c:v>
                </c:pt>
                <c:pt idx="20">
                  <c:v>4.3</c:v>
                </c:pt>
                <c:pt idx="21">
                  <c:v>4</c:v>
                </c:pt>
                <c:pt idx="22">
                  <c:v>3.9</c:v>
                </c:pt>
                <c:pt idx="23">
                  <c:v>3.6</c:v>
                </c:pt>
                <c:pt idx="24">
                  <c:v>4.3</c:v>
                </c:pt>
                <c:pt idx="25">
                  <c:v>4.3</c:v>
                </c:pt>
                <c:pt idx="26">
                  <c:v>4.3</c:v>
                </c:pt>
                <c:pt idx="27">
                  <c:v>3.8</c:v>
                </c:pt>
                <c:pt idx="28">
                  <c:v>4.0999999999999996</c:v>
                </c:pt>
                <c:pt idx="29">
                  <c:v>4.3</c:v>
                </c:pt>
                <c:pt idx="30">
                  <c:v>4.3</c:v>
                </c:pt>
                <c:pt idx="31">
                  <c:v>3.6</c:v>
                </c:pt>
                <c:pt idx="32">
                  <c:v>3.6</c:v>
                </c:pt>
                <c:pt idx="33">
                  <c:v>3.5</c:v>
                </c:pt>
                <c:pt idx="34">
                  <c:v>3.6</c:v>
                </c:pt>
                <c:pt idx="35">
                  <c:v>3.6</c:v>
                </c:pt>
                <c:pt idx="36">
                  <c:v>4.0999999999999996</c:v>
                </c:pt>
                <c:pt idx="37">
                  <c:v>4.2</c:v>
                </c:pt>
                <c:pt idx="38">
                  <c:v>4.0999999999999996</c:v>
                </c:pt>
                <c:pt idx="39">
                  <c:v>3.5</c:v>
                </c:pt>
                <c:pt idx="40">
                  <c:v>3.6</c:v>
                </c:pt>
                <c:pt idx="41">
                  <c:v>4.0999999999999996</c:v>
                </c:pt>
                <c:pt idx="42">
                  <c:v>4</c:v>
                </c:pt>
                <c:pt idx="43">
                  <c:v>3.5</c:v>
                </c:pt>
                <c:pt idx="44">
                  <c:v>3.6</c:v>
                </c:pt>
                <c:pt idx="45">
                  <c:v>3.5</c:v>
                </c:pt>
                <c:pt idx="46">
                  <c:v>3.3</c:v>
                </c:pt>
                <c:pt idx="47">
                  <c:v>3.5</c:v>
                </c:pt>
                <c:pt idx="48">
                  <c:v>4.2</c:v>
                </c:pt>
                <c:pt idx="49">
                  <c:v>4.2</c:v>
                </c:pt>
                <c:pt idx="50">
                  <c:v>4.0999999999999996</c:v>
                </c:pt>
                <c:pt idx="51">
                  <c:v>3.6</c:v>
                </c:pt>
                <c:pt idx="52">
                  <c:v>3.7</c:v>
                </c:pt>
                <c:pt idx="53">
                  <c:v>4.3</c:v>
                </c:pt>
                <c:pt idx="54">
                  <c:v>4.2</c:v>
                </c:pt>
                <c:pt idx="55">
                  <c:v>3.7</c:v>
                </c:pt>
                <c:pt idx="56">
                  <c:v>3.3</c:v>
                </c:pt>
                <c:pt idx="57">
                  <c:v>3.2</c:v>
                </c:pt>
                <c:pt idx="58">
                  <c:v>3</c:v>
                </c:pt>
                <c:pt idx="59">
                  <c:v>3</c:v>
                </c:pt>
                <c:pt idx="60">
                  <c:v>3.6</c:v>
                </c:pt>
                <c:pt idx="61">
                  <c:v>3.8</c:v>
                </c:pt>
                <c:pt idx="62">
                  <c:v>3.7</c:v>
                </c:pt>
                <c:pt idx="63">
                  <c:v>3.1</c:v>
                </c:pt>
                <c:pt idx="64">
                  <c:v>3.2</c:v>
                </c:pt>
                <c:pt idx="65">
                  <c:v>3.9</c:v>
                </c:pt>
                <c:pt idx="66">
                  <c:v>3.8</c:v>
                </c:pt>
                <c:pt idx="67">
                  <c:v>3.3</c:v>
                </c:pt>
                <c:pt idx="68">
                  <c:v>3.1</c:v>
                </c:pt>
                <c:pt idx="69">
                  <c:v>3.1</c:v>
                </c:pt>
                <c:pt idx="70">
                  <c:v>2.8</c:v>
                </c:pt>
                <c:pt idx="71">
                  <c:v>3.1</c:v>
                </c:pt>
                <c:pt idx="72">
                  <c:v>3.8</c:v>
                </c:pt>
                <c:pt idx="73">
                  <c:v>3.7</c:v>
                </c:pt>
                <c:pt idx="74">
                  <c:v>3.9</c:v>
                </c:pt>
                <c:pt idx="75">
                  <c:v>3</c:v>
                </c:pt>
                <c:pt idx="76">
                  <c:v>3.3</c:v>
                </c:pt>
                <c:pt idx="77">
                  <c:v>3.8</c:v>
                </c:pt>
                <c:pt idx="78">
                  <c:v>3.8</c:v>
                </c:pt>
                <c:pt idx="79">
                  <c:v>3.2</c:v>
                </c:pt>
                <c:pt idx="80">
                  <c:v>2.9</c:v>
                </c:pt>
                <c:pt idx="81">
                  <c:v>2.9</c:v>
                </c:pt>
                <c:pt idx="82">
                  <c:v>2.8</c:v>
                </c:pt>
                <c:pt idx="83">
                  <c:v>2.8</c:v>
                </c:pt>
                <c:pt idx="84">
                  <c:v>3.5</c:v>
                </c:pt>
                <c:pt idx="85">
                  <c:v>3.4</c:v>
                </c:pt>
                <c:pt idx="86">
                  <c:v>4.0999999999999996</c:v>
                </c:pt>
                <c:pt idx="87">
                  <c:v>15.5</c:v>
                </c:pt>
                <c:pt idx="88">
                  <c:v>11.4</c:v>
                </c:pt>
                <c:pt idx="89">
                  <c:v>5.2</c:v>
                </c:pt>
                <c:pt idx="90">
                  <c:v>5.6</c:v>
                </c:pt>
                <c:pt idx="91">
                  <c:v>4.4000000000000004</c:v>
                </c:pt>
                <c:pt idx="92">
                  <c:v>4.4000000000000004</c:v>
                </c:pt>
                <c:pt idx="93">
                  <c:v>3.9</c:v>
                </c:pt>
                <c:pt idx="94">
                  <c:v>3.7</c:v>
                </c:pt>
                <c:pt idx="95">
                  <c:v>4.0999999999999996</c:v>
                </c:pt>
                <c:pt idx="96">
                  <c:v>4.4000000000000004</c:v>
                </c:pt>
                <c:pt idx="97">
                  <c:v>4.4000000000000004</c:v>
                </c:pt>
                <c:pt idx="98">
                  <c:v>4.3</c:v>
                </c:pt>
                <c:pt idx="99">
                  <c:v>3.6</c:v>
                </c:pt>
                <c:pt idx="100">
                  <c:v>3.6</c:v>
                </c:pt>
                <c:pt idx="101">
                  <c:v>4.5</c:v>
                </c:pt>
                <c:pt idx="102">
                  <c:v>4.2</c:v>
                </c:pt>
                <c:pt idx="103">
                  <c:v>3.6</c:v>
                </c:pt>
                <c:pt idx="104">
                  <c:v>3.5</c:v>
                </c:pt>
                <c:pt idx="105">
                  <c:v>3.4</c:v>
                </c:pt>
                <c:pt idx="106">
                  <c:v>2.9</c:v>
                </c:pt>
                <c:pt idx="107">
                  <c:v>2.9</c:v>
                </c:pt>
                <c:pt idx="108">
                  <c:v>3.4</c:v>
                </c:pt>
                <c:pt idx="109">
                  <c:v>3.4</c:v>
                </c:pt>
                <c:pt idx="110">
                  <c:v>3.3</c:v>
                </c:pt>
                <c:pt idx="111">
                  <c:v>3</c:v>
                </c:pt>
                <c:pt idx="112">
                  <c:v>3</c:v>
                </c:pt>
                <c:pt idx="113">
                  <c:v>3.8</c:v>
                </c:pt>
                <c:pt idx="114">
                  <c:v>3.7</c:v>
                </c:pt>
                <c:pt idx="115">
                  <c:v>3.4</c:v>
                </c:pt>
                <c:pt idx="116">
                  <c:v>3.1</c:v>
                </c:pt>
                <c:pt idx="117">
                  <c:v>3.3</c:v>
                </c:pt>
                <c:pt idx="118">
                  <c:v>3.1</c:v>
                </c:pt>
                <c:pt idx="119">
                  <c:v>2.9</c:v>
                </c:pt>
                <c:pt idx="120">
                  <c:v>3.5</c:v>
                </c:pt>
                <c:pt idx="121">
                  <c:v>3.7</c:v>
                </c:pt>
                <c:pt idx="122">
                  <c:v>3.5</c:v>
                </c:pt>
                <c:pt idx="123">
                  <c:v>2.9</c:v>
                </c:pt>
                <c:pt idx="124">
                  <c:v>3.5</c:v>
                </c:pt>
                <c:pt idx="125">
                  <c:v>4</c:v>
                </c:pt>
                <c:pt idx="126">
                  <c:v>4</c:v>
                </c:pt>
                <c:pt idx="127">
                  <c:v>3.7</c:v>
                </c:pt>
                <c:pt idx="128">
                  <c:v>3.5</c:v>
                </c:pt>
                <c:pt idx="129">
                  <c:v>3.5</c:v>
                </c:pt>
                <c:pt idx="130">
                  <c:v>3.4</c:v>
                </c:pt>
                <c:pt idx="131">
                  <c:v>3.5</c:v>
                </c:pt>
                <c:pt idx="132">
                  <c:v>4</c:v>
                </c:pt>
                <c:pt idx="133">
                  <c:v>4.4000000000000004</c:v>
                </c:pt>
                <c:pt idx="134">
                  <c:v>4.3</c:v>
                </c:pt>
                <c:pt idx="135">
                  <c:v>3.6</c:v>
                </c:pt>
                <c:pt idx="136">
                  <c:v>4</c:v>
                </c:pt>
                <c:pt idx="137">
                  <c:v>4.5999999999999996</c:v>
                </c:pt>
                <c:pt idx="138">
                  <c:v>4.8</c:v>
                </c:pt>
                <c:pt idx="139">
                  <c:v>4.5</c:v>
                </c:pt>
                <c:pt idx="140">
                  <c:v>4.2</c:v>
                </c:pt>
                <c:pt idx="141">
                  <c:v>4.0999999999999996</c:v>
                </c:pt>
                <c:pt idx="142">
                  <c:v>4.3</c:v>
                </c:pt>
                <c:pt idx="143">
                  <c:v>4.0999999999999996</c:v>
                </c:pt>
                <c:pt idx="144">
                  <c:v>4.4000000000000004</c:v>
                </c:pt>
                <c:pt idx="145">
                  <c:v>4.3</c:v>
                </c:pt>
                <c:pt idx="146">
                  <c:v>4.7</c:v>
                </c:pt>
                <c:pt idx="147">
                  <c:v>3.3</c:v>
                </c:pt>
                <c:pt idx="148">
                  <c:v>3.7</c:v>
                </c:pt>
                <c:pt idx="149">
                  <c:v>4.2</c:v>
                </c:pt>
                <c:pt idx="150">
                  <c:v>4.8</c:v>
                </c:pt>
                <c:pt idx="151">
                  <c:v>3.7</c:v>
                </c:pt>
                <c:pt idx="152">
                  <c:v>3.8</c:v>
                </c:pt>
                <c:pt idx="154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A8-462D-8E53-413051657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057952"/>
        <c:axId val="256485168"/>
      </c:lineChart>
      <c:catAx>
        <c:axId val="1360579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485168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25648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521638857696373E-2"/>
          <c:y val="4.4181547957276732E-2"/>
          <c:w val="0.29183363461791606"/>
          <c:h val="0.3044215138597596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3223627470162"/>
          <c:y val="3.9263161864024128E-2"/>
          <c:w val="0.82121256593523806"/>
          <c:h val="0.8791175524986217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Labor Force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Sheet1!$A$2:$A$49</c:f>
              <c:numCache>
                <c:formatCode>General</c:formatCode>
                <c:ptCount val="48"/>
                <c:pt idx="0">
                  <c:v>2022</c:v>
                </c:pt>
                <c:pt idx="1">
                  <c:v>2022</c:v>
                </c:pt>
                <c:pt idx="2">
                  <c:v>2022</c:v>
                </c:pt>
                <c:pt idx="3">
                  <c:v>2022</c:v>
                </c:pt>
                <c:pt idx="4">
                  <c:v>2022</c:v>
                </c:pt>
                <c:pt idx="5">
                  <c:v>2022</c:v>
                </c:pt>
                <c:pt idx="6">
                  <c:v>2022</c:v>
                </c:pt>
                <c:pt idx="7">
                  <c:v>2022</c:v>
                </c:pt>
                <c:pt idx="8">
                  <c:v>2022</c:v>
                </c:pt>
                <c:pt idx="9">
                  <c:v>2022</c:v>
                </c:pt>
                <c:pt idx="10">
                  <c:v>2022</c:v>
                </c:pt>
                <c:pt idx="11">
                  <c:v>2022</c:v>
                </c:pt>
                <c:pt idx="12">
                  <c:v>2023</c:v>
                </c:pt>
                <c:pt idx="13">
                  <c:v>2023</c:v>
                </c:pt>
                <c:pt idx="14">
                  <c:v>2023</c:v>
                </c:pt>
                <c:pt idx="15">
                  <c:v>2023</c:v>
                </c:pt>
                <c:pt idx="16">
                  <c:v>2023</c:v>
                </c:pt>
                <c:pt idx="17">
                  <c:v>2023</c:v>
                </c:pt>
                <c:pt idx="18">
                  <c:v>2023</c:v>
                </c:pt>
                <c:pt idx="19">
                  <c:v>2023</c:v>
                </c:pt>
                <c:pt idx="20">
                  <c:v>2023</c:v>
                </c:pt>
                <c:pt idx="21">
                  <c:v>2023</c:v>
                </c:pt>
                <c:pt idx="22">
                  <c:v>2023</c:v>
                </c:pt>
                <c:pt idx="23">
                  <c:v>2023</c:v>
                </c:pt>
                <c:pt idx="24">
                  <c:v>2024</c:v>
                </c:pt>
                <c:pt idx="25">
                  <c:v>2024</c:v>
                </c:pt>
                <c:pt idx="26">
                  <c:v>2024</c:v>
                </c:pt>
                <c:pt idx="27">
                  <c:v>2024</c:v>
                </c:pt>
                <c:pt idx="28">
                  <c:v>2024</c:v>
                </c:pt>
                <c:pt idx="29">
                  <c:v>2024</c:v>
                </c:pt>
                <c:pt idx="30">
                  <c:v>2024</c:v>
                </c:pt>
                <c:pt idx="31">
                  <c:v>2024</c:v>
                </c:pt>
                <c:pt idx="32">
                  <c:v>2024</c:v>
                </c:pt>
                <c:pt idx="33">
                  <c:v>2024</c:v>
                </c:pt>
                <c:pt idx="34">
                  <c:v>2024</c:v>
                </c:pt>
                <c:pt idx="35">
                  <c:v>2024</c:v>
                </c:pt>
                <c:pt idx="36">
                  <c:v>2025</c:v>
                </c:pt>
                <c:pt idx="37">
                  <c:v>2025</c:v>
                </c:pt>
                <c:pt idx="38">
                  <c:v>2025</c:v>
                </c:pt>
                <c:pt idx="39">
                  <c:v>2025</c:v>
                </c:pt>
                <c:pt idx="40">
                  <c:v>2025</c:v>
                </c:pt>
                <c:pt idx="41">
                  <c:v>2025</c:v>
                </c:pt>
                <c:pt idx="42">
                  <c:v>2025</c:v>
                </c:pt>
                <c:pt idx="43">
                  <c:v>2025</c:v>
                </c:pt>
                <c:pt idx="44">
                  <c:v>2025</c:v>
                </c:pt>
                <c:pt idx="45">
                  <c:v>2025</c:v>
                </c:pt>
                <c:pt idx="46">
                  <c:v>2025</c:v>
                </c:pt>
                <c:pt idx="47">
                  <c:v>2025</c:v>
                </c:pt>
              </c:numCache>
            </c:numRef>
          </c:cat>
          <c:val>
            <c:numRef>
              <c:f>Sheet1!$C$2:$C$49</c:f>
              <c:numCache>
                <c:formatCode>#,##0</c:formatCode>
                <c:ptCount val="48"/>
                <c:pt idx="0">
                  <c:v>3200</c:v>
                </c:pt>
                <c:pt idx="1">
                  <c:v>1518</c:v>
                </c:pt>
                <c:pt idx="2" formatCode="General">
                  <c:v>290</c:v>
                </c:pt>
                <c:pt idx="3" formatCode="General">
                  <c:v>-98</c:v>
                </c:pt>
                <c:pt idx="4" formatCode="General">
                  <c:v>-133</c:v>
                </c:pt>
                <c:pt idx="5" formatCode="General">
                  <c:v>-483</c:v>
                </c:pt>
                <c:pt idx="6">
                  <c:v>-1383</c:v>
                </c:pt>
                <c:pt idx="7">
                  <c:v>-1904</c:v>
                </c:pt>
                <c:pt idx="8">
                  <c:v>-1575</c:v>
                </c:pt>
                <c:pt idx="9" formatCode="General">
                  <c:v>-759</c:v>
                </c:pt>
                <c:pt idx="10" formatCode="General">
                  <c:v>145</c:v>
                </c:pt>
                <c:pt idx="11">
                  <c:v>1288</c:v>
                </c:pt>
                <c:pt idx="12">
                  <c:v>2259</c:v>
                </c:pt>
                <c:pt idx="13">
                  <c:v>2890</c:v>
                </c:pt>
                <c:pt idx="14">
                  <c:v>2696</c:v>
                </c:pt>
                <c:pt idx="15">
                  <c:v>1881</c:v>
                </c:pt>
                <c:pt idx="16">
                  <c:v>1007</c:v>
                </c:pt>
                <c:pt idx="17" formatCode="General">
                  <c:v>805</c:v>
                </c:pt>
                <c:pt idx="18">
                  <c:v>1190</c:v>
                </c:pt>
                <c:pt idx="19">
                  <c:v>1502</c:v>
                </c:pt>
                <c:pt idx="20">
                  <c:v>1876</c:v>
                </c:pt>
                <c:pt idx="21">
                  <c:v>2367</c:v>
                </c:pt>
                <c:pt idx="22">
                  <c:v>3005</c:v>
                </c:pt>
                <c:pt idx="23">
                  <c:v>3354</c:v>
                </c:pt>
                <c:pt idx="24">
                  <c:v>3305</c:v>
                </c:pt>
                <c:pt idx="25">
                  <c:v>3565</c:v>
                </c:pt>
                <c:pt idx="26">
                  <c:v>4295</c:v>
                </c:pt>
                <c:pt idx="27">
                  <c:v>5167</c:v>
                </c:pt>
                <c:pt idx="28">
                  <c:v>5641</c:v>
                </c:pt>
                <c:pt idx="29">
                  <c:v>5310</c:v>
                </c:pt>
                <c:pt idx="30">
                  <c:v>4597</c:v>
                </c:pt>
                <c:pt idx="31">
                  <c:v>3509</c:v>
                </c:pt>
                <c:pt idx="32">
                  <c:v>2036</c:v>
                </c:pt>
                <c:pt idx="33" formatCode="General">
                  <c:v>682</c:v>
                </c:pt>
                <c:pt idx="34" formatCode="General">
                  <c:v>-566</c:v>
                </c:pt>
                <c:pt idx="35" formatCode="General">
                  <c:v>-476</c:v>
                </c:pt>
                <c:pt idx="36">
                  <c:v>4123</c:v>
                </c:pt>
                <c:pt idx="37">
                  <c:v>5302</c:v>
                </c:pt>
                <c:pt idx="38">
                  <c:v>2729</c:v>
                </c:pt>
                <c:pt idx="39" formatCode="General">
                  <c:v>884</c:v>
                </c:pt>
                <c:pt idx="40">
                  <c:v>1246</c:v>
                </c:pt>
                <c:pt idx="41" formatCode="General">
                  <c:v>-589</c:v>
                </c:pt>
                <c:pt idx="42">
                  <c:v>-1298</c:v>
                </c:pt>
                <c:pt idx="43">
                  <c:v>-2887</c:v>
                </c:pt>
                <c:pt idx="44" formatCode="General">
                  <c:v>-20</c:v>
                </c:pt>
                <c:pt idx="46" formatCode="General">
                  <c:v>850</c:v>
                </c:pt>
                <c:pt idx="47">
                  <c:v>1732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A-4055-8430-663B48CCF9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Employed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Sheet1!$A$2:$A$49</c:f>
              <c:numCache>
                <c:formatCode>General</c:formatCode>
                <c:ptCount val="48"/>
                <c:pt idx="0">
                  <c:v>2022</c:v>
                </c:pt>
                <c:pt idx="1">
                  <c:v>2022</c:v>
                </c:pt>
                <c:pt idx="2">
                  <c:v>2022</c:v>
                </c:pt>
                <c:pt idx="3">
                  <c:v>2022</c:v>
                </c:pt>
                <c:pt idx="4">
                  <c:v>2022</c:v>
                </c:pt>
                <c:pt idx="5">
                  <c:v>2022</c:v>
                </c:pt>
                <c:pt idx="6">
                  <c:v>2022</c:v>
                </c:pt>
                <c:pt idx="7">
                  <c:v>2022</c:v>
                </c:pt>
                <c:pt idx="8">
                  <c:v>2022</c:v>
                </c:pt>
                <c:pt idx="9">
                  <c:v>2022</c:v>
                </c:pt>
                <c:pt idx="10">
                  <c:v>2022</c:v>
                </c:pt>
                <c:pt idx="11">
                  <c:v>2022</c:v>
                </c:pt>
                <c:pt idx="12">
                  <c:v>2023</c:v>
                </c:pt>
                <c:pt idx="13">
                  <c:v>2023</c:v>
                </c:pt>
                <c:pt idx="14">
                  <c:v>2023</c:v>
                </c:pt>
                <c:pt idx="15">
                  <c:v>2023</c:v>
                </c:pt>
                <c:pt idx="16">
                  <c:v>2023</c:v>
                </c:pt>
                <c:pt idx="17">
                  <c:v>2023</c:v>
                </c:pt>
                <c:pt idx="18">
                  <c:v>2023</c:v>
                </c:pt>
                <c:pt idx="19">
                  <c:v>2023</c:v>
                </c:pt>
                <c:pt idx="20">
                  <c:v>2023</c:v>
                </c:pt>
                <c:pt idx="21">
                  <c:v>2023</c:v>
                </c:pt>
                <c:pt idx="22">
                  <c:v>2023</c:v>
                </c:pt>
                <c:pt idx="23">
                  <c:v>2023</c:v>
                </c:pt>
                <c:pt idx="24">
                  <c:v>2024</c:v>
                </c:pt>
                <c:pt idx="25">
                  <c:v>2024</c:v>
                </c:pt>
                <c:pt idx="26">
                  <c:v>2024</c:v>
                </c:pt>
                <c:pt idx="27">
                  <c:v>2024</c:v>
                </c:pt>
                <c:pt idx="28">
                  <c:v>2024</c:v>
                </c:pt>
                <c:pt idx="29">
                  <c:v>2024</c:v>
                </c:pt>
                <c:pt idx="30">
                  <c:v>2024</c:v>
                </c:pt>
                <c:pt idx="31">
                  <c:v>2024</c:v>
                </c:pt>
                <c:pt idx="32">
                  <c:v>2024</c:v>
                </c:pt>
                <c:pt idx="33">
                  <c:v>2024</c:v>
                </c:pt>
                <c:pt idx="34">
                  <c:v>2024</c:v>
                </c:pt>
                <c:pt idx="35">
                  <c:v>2024</c:v>
                </c:pt>
                <c:pt idx="36">
                  <c:v>2025</c:v>
                </c:pt>
                <c:pt idx="37">
                  <c:v>2025</c:v>
                </c:pt>
                <c:pt idx="38">
                  <c:v>2025</c:v>
                </c:pt>
                <c:pt idx="39">
                  <c:v>2025</c:v>
                </c:pt>
                <c:pt idx="40">
                  <c:v>2025</c:v>
                </c:pt>
                <c:pt idx="41">
                  <c:v>2025</c:v>
                </c:pt>
                <c:pt idx="42">
                  <c:v>2025</c:v>
                </c:pt>
                <c:pt idx="43">
                  <c:v>2025</c:v>
                </c:pt>
                <c:pt idx="44">
                  <c:v>2025</c:v>
                </c:pt>
                <c:pt idx="45">
                  <c:v>2025</c:v>
                </c:pt>
                <c:pt idx="46">
                  <c:v>2025</c:v>
                </c:pt>
                <c:pt idx="47">
                  <c:v>2025</c:v>
                </c:pt>
              </c:numCache>
            </c:numRef>
          </c:cat>
          <c:val>
            <c:numRef>
              <c:f>Sheet1!$D$2:$D$49</c:f>
              <c:numCache>
                <c:formatCode>#,##0</c:formatCode>
                <c:ptCount val="48"/>
                <c:pt idx="0">
                  <c:v>4313</c:v>
                </c:pt>
                <c:pt idx="1">
                  <c:v>2342</c:v>
                </c:pt>
                <c:pt idx="2" formatCode="General">
                  <c:v>544</c:v>
                </c:pt>
                <c:pt idx="3" formatCode="General">
                  <c:v>-322</c:v>
                </c:pt>
                <c:pt idx="4" formatCode="General">
                  <c:v>-540</c:v>
                </c:pt>
                <c:pt idx="5">
                  <c:v>-1055</c:v>
                </c:pt>
                <c:pt idx="6">
                  <c:v>-2023</c:v>
                </c:pt>
                <c:pt idx="7">
                  <c:v>-2401</c:v>
                </c:pt>
                <c:pt idx="8">
                  <c:v>-1914</c:v>
                </c:pt>
                <c:pt idx="9">
                  <c:v>-1034</c:v>
                </c:pt>
                <c:pt idx="10" formatCode="General">
                  <c:v>185</c:v>
                </c:pt>
                <c:pt idx="11">
                  <c:v>1563</c:v>
                </c:pt>
                <c:pt idx="12">
                  <c:v>2473</c:v>
                </c:pt>
                <c:pt idx="13">
                  <c:v>2833</c:v>
                </c:pt>
                <c:pt idx="14">
                  <c:v>2407</c:v>
                </c:pt>
                <c:pt idx="15">
                  <c:v>1271</c:v>
                </c:pt>
                <c:pt idx="16" formatCode="General">
                  <c:v>8</c:v>
                </c:pt>
                <c:pt idx="17" formatCode="General">
                  <c:v>-396</c:v>
                </c:pt>
                <c:pt idx="18" formatCode="General">
                  <c:v>-246</c:v>
                </c:pt>
                <c:pt idx="19" formatCode="General">
                  <c:v>-11</c:v>
                </c:pt>
                <c:pt idx="20" formatCode="General">
                  <c:v>497</c:v>
                </c:pt>
                <c:pt idx="21">
                  <c:v>1096</c:v>
                </c:pt>
                <c:pt idx="22">
                  <c:v>1598</c:v>
                </c:pt>
                <c:pt idx="23">
                  <c:v>1905</c:v>
                </c:pt>
                <c:pt idx="24">
                  <c:v>2090</c:v>
                </c:pt>
                <c:pt idx="25">
                  <c:v>2338</c:v>
                </c:pt>
                <c:pt idx="26">
                  <c:v>2684</c:v>
                </c:pt>
                <c:pt idx="27">
                  <c:v>3145</c:v>
                </c:pt>
                <c:pt idx="28">
                  <c:v>3394</c:v>
                </c:pt>
                <c:pt idx="29">
                  <c:v>2995</c:v>
                </c:pt>
                <c:pt idx="30">
                  <c:v>2225</c:v>
                </c:pt>
                <c:pt idx="31">
                  <c:v>1326</c:v>
                </c:pt>
                <c:pt idx="32" formatCode="General">
                  <c:v>387</c:v>
                </c:pt>
                <c:pt idx="33" formatCode="General">
                  <c:v>-256</c:v>
                </c:pt>
                <c:pt idx="34" formatCode="General">
                  <c:v>-525</c:v>
                </c:pt>
                <c:pt idx="35" formatCode="General">
                  <c:v>-204</c:v>
                </c:pt>
                <c:pt idx="36">
                  <c:v>4209</c:v>
                </c:pt>
                <c:pt idx="37">
                  <c:v>6408</c:v>
                </c:pt>
                <c:pt idx="38">
                  <c:v>3024</c:v>
                </c:pt>
                <c:pt idx="39">
                  <c:v>2639</c:v>
                </c:pt>
                <c:pt idx="40">
                  <c:v>4275</c:v>
                </c:pt>
                <c:pt idx="41">
                  <c:v>2561</c:v>
                </c:pt>
                <c:pt idx="42">
                  <c:v>-1074</c:v>
                </c:pt>
                <c:pt idx="43" formatCode="General">
                  <c:v>-180</c:v>
                </c:pt>
                <c:pt idx="44" formatCode="General">
                  <c:v>634</c:v>
                </c:pt>
                <c:pt idx="46">
                  <c:v>1921</c:v>
                </c:pt>
                <c:pt idx="47">
                  <c:v>4928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4A-4055-8430-663B48CCF9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Sheet1!$A$2:$A$49</c:f>
              <c:numCache>
                <c:formatCode>General</c:formatCode>
                <c:ptCount val="48"/>
                <c:pt idx="0">
                  <c:v>2022</c:v>
                </c:pt>
                <c:pt idx="1">
                  <c:v>2022</c:v>
                </c:pt>
                <c:pt idx="2">
                  <c:v>2022</c:v>
                </c:pt>
                <c:pt idx="3">
                  <c:v>2022</c:v>
                </c:pt>
                <c:pt idx="4">
                  <c:v>2022</c:v>
                </c:pt>
                <c:pt idx="5">
                  <c:v>2022</c:v>
                </c:pt>
                <c:pt idx="6">
                  <c:v>2022</c:v>
                </c:pt>
                <c:pt idx="7">
                  <c:v>2022</c:v>
                </c:pt>
                <c:pt idx="8">
                  <c:v>2022</c:v>
                </c:pt>
                <c:pt idx="9">
                  <c:v>2022</c:v>
                </c:pt>
                <c:pt idx="10">
                  <c:v>2022</c:v>
                </c:pt>
                <c:pt idx="11">
                  <c:v>2022</c:v>
                </c:pt>
                <c:pt idx="12">
                  <c:v>2023</c:v>
                </c:pt>
                <c:pt idx="13">
                  <c:v>2023</c:v>
                </c:pt>
                <c:pt idx="14">
                  <c:v>2023</c:v>
                </c:pt>
                <c:pt idx="15">
                  <c:v>2023</c:v>
                </c:pt>
                <c:pt idx="16">
                  <c:v>2023</c:v>
                </c:pt>
                <c:pt idx="17">
                  <c:v>2023</c:v>
                </c:pt>
                <c:pt idx="18">
                  <c:v>2023</c:v>
                </c:pt>
                <c:pt idx="19">
                  <c:v>2023</c:v>
                </c:pt>
                <c:pt idx="20">
                  <c:v>2023</c:v>
                </c:pt>
                <c:pt idx="21">
                  <c:v>2023</c:v>
                </c:pt>
                <c:pt idx="22">
                  <c:v>2023</c:v>
                </c:pt>
                <c:pt idx="23">
                  <c:v>2023</c:v>
                </c:pt>
                <c:pt idx="24">
                  <c:v>2024</c:v>
                </c:pt>
                <c:pt idx="25">
                  <c:v>2024</c:v>
                </c:pt>
                <c:pt idx="26">
                  <c:v>2024</c:v>
                </c:pt>
                <c:pt idx="27">
                  <c:v>2024</c:v>
                </c:pt>
                <c:pt idx="28">
                  <c:v>2024</c:v>
                </c:pt>
                <c:pt idx="29">
                  <c:v>2024</c:v>
                </c:pt>
                <c:pt idx="30">
                  <c:v>2024</c:v>
                </c:pt>
                <c:pt idx="31">
                  <c:v>2024</c:v>
                </c:pt>
                <c:pt idx="32">
                  <c:v>2024</c:v>
                </c:pt>
                <c:pt idx="33">
                  <c:v>2024</c:v>
                </c:pt>
                <c:pt idx="34">
                  <c:v>2024</c:v>
                </c:pt>
                <c:pt idx="35">
                  <c:v>2024</c:v>
                </c:pt>
                <c:pt idx="36">
                  <c:v>2025</c:v>
                </c:pt>
                <c:pt idx="37">
                  <c:v>2025</c:v>
                </c:pt>
                <c:pt idx="38">
                  <c:v>2025</c:v>
                </c:pt>
                <c:pt idx="39">
                  <c:v>2025</c:v>
                </c:pt>
                <c:pt idx="40">
                  <c:v>2025</c:v>
                </c:pt>
                <c:pt idx="41">
                  <c:v>2025</c:v>
                </c:pt>
                <c:pt idx="42">
                  <c:v>2025</c:v>
                </c:pt>
                <c:pt idx="43">
                  <c:v>2025</c:v>
                </c:pt>
                <c:pt idx="44">
                  <c:v>2025</c:v>
                </c:pt>
                <c:pt idx="45">
                  <c:v>2025</c:v>
                </c:pt>
                <c:pt idx="46">
                  <c:v>2025</c:v>
                </c:pt>
                <c:pt idx="47">
                  <c:v>2025</c:v>
                </c:pt>
              </c:numCache>
            </c:numRef>
          </c:cat>
          <c:val>
            <c:numRef>
              <c:f>Sheet1!$E$2:$E$49</c:f>
              <c:numCache>
                <c:formatCode>General</c:formatCode>
                <c:ptCount val="48"/>
                <c:pt idx="0" formatCode="#,##0">
                  <c:v>-1113</c:v>
                </c:pt>
                <c:pt idx="1">
                  <c:v>-824</c:v>
                </c:pt>
                <c:pt idx="2">
                  <c:v>-254</c:v>
                </c:pt>
                <c:pt idx="3">
                  <c:v>224</c:v>
                </c:pt>
                <c:pt idx="4">
                  <c:v>407</c:v>
                </c:pt>
                <c:pt idx="5">
                  <c:v>572</c:v>
                </c:pt>
                <c:pt idx="6">
                  <c:v>640</c:v>
                </c:pt>
                <c:pt idx="7">
                  <c:v>497</c:v>
                </c:pt>
                <c:pt idx="8">
                  <c:v>339</c:v>
                </c:pt>
                <c:pt idx="9">
                  <c:v>275</c:v>
                </c:pt>
                <c:pt idx="10">
                  <c:v>-40</c:v>
                </c:pt>
                <c:pt idx="11">
                  <c:v>-275</c:v>
                </c:pt>
                <c:pt idx="12">
                  <c:v>-214</c:v>
                </c:pt>
                <c:pt idx="13">
                  <c:v>57</c:v>
                </c:pt>
                <c:pt idx="14">
                  <c:v>289</c:v>
                </c:pt>
                <c:pt idx="15">
                  <c:v>610</c:v>
                </c:pt>
                <c:pt idx="16">
                  <c:v>999</c:v>
                </c:pt>
                <c:pt idx="17" formatCode="#,##0">
                  <c:v>1201</c:v>
                </c:pt>
                <c:pt idx="18" formatCode="#,##0">
                  <c:v>1436</c:v>
                </c:pt>
                <c:pt idx="19" formatCode="#,##0">
                  <c:v>1513</c:v>
                </c:pt>
                <c:pt idx="20" formatCode="#,##0">
                  <c:v>1379</c:v>
                </c:pt>
                <c:pt idx="21" formatCode="#,##0">
                  <c:v>1271</c:v>
                </c:pt>
                <c:pt idx="22" formatCode="#,##0">
                  <c:v>1407</c:v>
                </c:pt>
                <c:pt idx="23" formatCode="#,##0">
                  <c:v>1449</c:v>
                </c:pt>
                <c:pt idx="24" formatCode="#,##0">
                  <c:v>1215</c:v>
                </c:pt>
                <c:pt idx="25" formatCode="#,##0">
                  <c:v>1227</c:v>
                </c:pt>
                <c:pt idx="26" formatCode="#,##0">
                  <c:v>1611</c:v>
                </c:pt>
                <c:pt idx="27" formatCode="#,##0">
                  <c:v>2022</c:v>
                </c:pt>
                <c:pt idx="28" formatCode="#,##0">
                  <c:v>2247</c:v>
                </c:pt>
                <c:pt idx="29" formatCode="#,##0">
                  <c:v>2315</c:v>
                </c:pt>
                <c:pt idx="30" formatCode="#,##0">
                  <c:v>2372</c:v>
                </c:pt>
                <c:pt idx="31" formatCode="#,##0">
                  <c:v>2183</c:v>
                </c:pt>
                <c:pt idx="32" formatCode="#,##0">
                  <c:v>1649</c:v>
                </c:pt>
                <c:pt idx="33">
                  <c:v>938</c:v>
                </c:pt>
                <c:pt idx="34">
                  <c:v>-41</c:v>
                </c:pt>
                <c:pt idx="35">
                  <c:v>-272</c:v>
                </c:pt>
                <c:pt idx="36">
                  <c:v>-86</c:v>
                </c:pt>
                <c:pt idx="37" formatCode="#,##0">
                  <c:v>-1106</c:v>
                </c:pt>
                <c:pt idx="38">
                  <c:v>-295</c:v>
                </c:pt>
                <c:pt idx="39" formatCode="#,##0">
                  <c:v>-1755</c:v>
                </c:pt>
                <c:pt idx="40" formatCode="#,##0">
                  <c:v>-3029</c:v>
                </c:pt>
                <c:pt idx="41" formatCode="#,##0">
                  <c:v>-3150</c:v>
                </c:pt>
                <c:pt idx="42">
                  <c:v>-224</c:v>
                </c:pt>
                <c:pt idx="43" formatCode="#,##0">
                  <c:v>-2707</c:v>
                </c:pt>
                <c:pt idx="44">
                  <c:v>-654</c:v>
                </c:pt>
                <c:pt idx="46" formatCode="#,##0">
                  <c:v>-1071</c:v>
                </c:pt>
                <c:pt idx="47" formatCode="#,##0">
                  <c:v>-3196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4A-4055-8430-663B48CCF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440148016"/>
        <c:axId val="1282389519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28575" cap="rnd">
              <a:solidFill>
                <a:srgbClr val="17468E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17468E"/>
              </a:solidFill>
              <a:ln w="9525">
                <a:solidFill>
                  <a:srgbClr val="17468E"/>
                </a:solidFill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2022</c:v>
                </c:pt>
                <c:pt idx="1">
                  <c:v>2022</c:v>
                </c:pt>
                <c:pt idx="2">
                  <c:v>2022</c:v>
                </c:pt>
                <c:pt idx="3">
                  <c:v>2022</c:v>
                </c:pt>
                <c:pt idx="4">
                  <c:v>2022</c:v>
                </c:pt>
                <c:pt idx="5">
                  <c:v>2022</c:v>
                </c:pt>
                <c:pt idx="6">
                  <c:v>2022</c:v>
                </c:pt>
                <c:pt idx="7">
                  <c:v>2022</c:v>
                </c:pt>
                <c:pt idx="8">
                  <c:v>2022</c:v>
                </c:pt>
                <c:pt idx="9">
                  <c:v>2022</c:v>
                </c:pt>
                <c:pt idx="10">
                  <c:v>2022</c:v>
                </c:pt>
                <c:pt idx="11">
                  <c:v>2022</c:v>
                </c:pt>
                <c:pt idx="12">
                  <c:v>2023</c:v>
                </c:pt>
                <c:pt idx="13">
                  <c:v>2023</c:v>
                </c:pt>
                <c:pt idx="14">
                  <c:v>2023</c:v>
                </c:pt>
                <c:pt idx="15">
                  <c:v>2023</c:v>
                </c:pt>
                <c:pt idx="16">
                  <c:v>2023</c:v>
                </c:pt>
                <c:pt idx="17">
                  <c:v>2023</c:v>
                </c:pt>
                <c:pt idx="18">
                  <c:v>2023</c:v>
                </c:pt>
                <c:pt idx="19">
                  <c:v>2023</c:v>
                </c:pt>
                <c:pt idx="20">
                  <c:v>2023</c:v>
                </c:pt>
                <c:pt idx="21">
                  <c:v>2023</c:v>
                </c:pt>
                <c:pt idx="22">
                  <c:v>2023</c:v>
                </c:pt>
                <c:pt idx="23">
                  <c:v>2023</c:v>
                </c:pt>
                <c:pt idx="24">
                  <c:v>2024</c:v>
                </c:pt>
                <c:pt idx="25">
                  <c:v>2024</c:v>
                </c:pt>
                <c:pt idx="26">
                  <c:v>2024</c:v>
                </c:pt>
                <c:pt idx="27">
                  <c:v>2024</c:v>
                </c:pt>
                <c:pt idx="28">
                  <c:v>2024</c:v>
                </c:pt>
                <c:pt idx="29">
                  <c:v>2024</c:v>
                </c:pt>
                <c:pt idx="30">
                  <c:v>2024</c:v>
                </c:pt>
                <c:pt idx="31">
                  <c:v>2024</c:v>
                </c:pt>
                <c:pt idx="32">
                  <c:v>2024</c:v>
                </c:pt>
                <c:pt idx="33">
                  <c:v>2024</c:v>
                </c:pt>
                <c:pt idx="34">
                  <c:v>2024</c:v>
                </c:pt>
                <c:pt idx="35">
                  <c:v>2024</c:v>
                </c:pt>
                <c:pt idx="36">
                  <c:v>2025</c:v>
                </c:pt>
                <c:pt idx="37">
                  <c:v>2025</c:v>
                </c:pt>
                <c:pt idx="38">
                  <c:v>2025</c:v>
                </c:pt>
                <c:pt idx="39">
                  <c:v>2025</c:v>
                </c:pt>
                <c:pt idx="40">
                  <c:v>2025</c:v>
                </c:pt>
                <c:pt idx="41">
                  <c:v>2025</c:v>
                </c:pt>
                <c:pt idx="42">
                  <c:v>2025</c:v>
                </c:pt>
                <c:pt idx="43">
                  <c:v>2025</c:v>
                </c:pt>
                <c:pt idx="44">
                  <c:v>2025</c:v>
                </c:pt>
                <c:pt idx="45">
                  <c:v>2025</c:v>
                </c:pt>
                <c:pt idx="46">
                  <c:v>2025</c:v>
                </c:pt>
                <c:pt idx="47">
                  <c:v>2025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4.0999999999999996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4.0999999999999996</c:v>
                </c:pt>
                <c:pt idx="11">
                  <c:v>4.0999999999999996</c:v>
                </c:pt>
                <c:pt idx="12">
                  <c:v>4.0999999999999996</c:v>
                </c:pt>
                <c:pt idx="13">
                  <c:v>4.0999999999999996</c:v>
                </c:pt>
                <c:pt idx="14">
                  <c:v>4.0999999999999996</c:v>
                </c:pt>
                <c:pt idx="15">
                  <c:v>4.0999999999999996</c:v>
                </c:pt>
                <c:pt idx="16">
                  <c:v>4.2</c:v>
                </c:pt>
                <c:pt idx="17">
                  <c:v>4.2</c:v>
                </c:pt>
                <c:pt idx="18">
                  <c:v>4.3</c:v>
                </c:pt>
                <c:pt idx="19">
                  <c:v>4.4000000000000004</c:v>
                </c:pt>
                <c:pt idx="20">
                  <c:v>4.4000000000000004</c:v>
                </c:pt>
                <c:pt idx="21">
                  <c:v>4.5</c:v>
                </c:pt>
                <c:pt idx="22">
                  <c:v>4.5</c:v>
                </c:pt>
                <c:pt idx="23">
                  <c:v>4.5999999999999996</c:v>
                </c:pt>
                <c:pt idx="24">
                  <c:v>4.7</c:v>
                </c:pt>
                <c:pt idx="25">
                  <c:v>4.7</c:v>
                </c:pt>
                <c:pt idx="26">
                  <c:v>4.8</c:v>
                </c:pt>
                <c:pt idx="27">
                  <c:v>4.9000000000000004</c:v>
                </c:pt>
                <c:pt idx="28">
                  <c:v>4.9000000000000004</c:v>
                </c:pt>
                <c:pt idx="29">
                  <c:v>5</c:v>
                </c:pt>
                <c:pt idx="30">
                  <c:v>5.0999999999999996</c:v>
                </c:pt>
                <c:pt idx="31">
                  <c:v>5.2</c:v>
                </c:pt>
                <c:pt idx="32">
                  <c:v>5.3</c:v>
                </c:pt>
                <c:pt idx="33">
                  <c:v>5.4</c:v>
                </c:pt>
                <c:pt idx="34">
                  <c:v>5.4</c:v>
                </c:pt>
                <c:pt idx="35">
                  <c:v>5.3</c:v>
                </c:pt>
                <c:pt idx="36">
                  <c:v>5.3</c:v>
                </c:pt>
                <c:pt idx="37">
                  <c:v>5.3</c:v>
                </c:pt>
                <c:pt idx="38">
                  <c:v>5.2</c:v>
                </c:pt>
                <c:pt idx="39">
                  <c:v>5.2</c:v>
                </c:pt>
                <c:pt idx="40">
                  <c:v>5</c:v>
                </c:pt>
                <c:pt idx="41">
                  <c:v>4.9000000000000004</c:v>
                </c:pt>
                <c:pt idx="42">
                  <c:v>4.9000000000000004</c:v>
                </c:pt>
                <c:pt idx="43">
                  <c:v>4.7</c:v>
                </c:pt>
                <c:pt idx="44">
                  <c:v>4.7</c:v>
                </c:pt>
                <c:pt idx="46">
                  <c:v>4.7</c:v>
                </c:pt>
                <c:pt idx="47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4A-4055-8430-663B48CCF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4749056"/>
        <c:axId val="1724742816"/>
      </c:lineChart>
      <c:catAx>
        <c:axId val="144014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389519"/>
        <c:crosses val="autoZero"/>
        <c:auto val="1"/>
        <c:lblAlgn val="ctr"/>
        <c:lblOffset val="100"/>
        <c:tickLblSkip val="12"/>
        <c:noMultiLvlLbl val="0"/>
      </c:catAx>
      <c:valAx>
        <c:axId val="128238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Workers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0148016"/>
        <c:crosses val="autoZero"/>
        <c:crossBetween val="between"/>
      </c:valAx>
      <c:valAx>
        <c:axId val="17247428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17468E"/>
                    </a:solidFill>
                  </a:rPr>
                  <a:t>Unemployment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17468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1746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749056"/>
        <c:crosses val="max"/>
        <c:crossBetween val="between"/>
      </c:valAx>
      <c:catAx>
        <c:axId val="1724749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4742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902584607292861E-2"/>
          <c:y val="5.3350956290361108E-2"/>
          <c:w val="0.66556290339859869"/>
          <c:h val="6.4906934889224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4605117895453"/>
          <c:y val="3.3799920489158836E-2"/>
          <c:w val="0.84705439643285174"/>
          <c:h val="0.7580490190876892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Business Survey (Jobs)</c:v>
                </c:pt>
              </c:strCache>
            </c:strRef>
          </c:tx>
          <c:spPr>
            <a:ln w="76200" cap="rnd">
              <a:solidFill>
                <a:srgbClr val="17468E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Sheet1!$A$2:$A$265</c:f>
              <c:numCache>
                <c:formatCode>General</c:formatCode>
                <c:ptCount val="264"/>
                <c:pt idx="0">
                  <c:v>2004</c:v>
                </c:pt>
                <c:pt idx="1">
                  <c:v>2004</c:v>
                </c:pt>
                <c:pt idx="2">
                  <c:v>2004</c:v>
                </c:pt>
                <c:pt idx="3">
                  <c:v>2004</c:v>
                </c:pt>
                <c:pt idx="4">
                  <c:v>2004</c:v>
                </c:pt>
                <c:pt idx="5">
                  <c:v>2004</c:v>
                </c:pt>
                <c:pt idx="6">
                  <c:v>2004</c:v>
                </c:pt>
                <c:pt idx="7">
                  <c:v>2004</c:v>
                </c:pt>
                <c:pt idx="8">
                  <c:v>2004</c:v>
                </c:pt>
                <c:pt idx="9">
                  <c:v>2004</c:v>
                </c:pt>
                <c:pt idx="10">
                  <c:v>2004</c:v>
                </c:pt>
                <c:pt idx="11">
                  <c:v>2004</c:v>
                </c:pt>
                <c:pt idx="12">
                  <c:v>2005</c:v>
                </c:pt>
                <c:pt idx="13">
                  <c:v>2005</c:v>
                </c:pt>
                <c:pt idx="14">
                  <c:v>2005</c:v>
                </c:pt>
                <c:pt idx="15">
                  <c:v>2005</c:v>
                </c:pt>
                <c:pt idx="16">
                  <c:v>2005</c:v>
                </c:pt>
                <c:pt idx="17">
                  <c:v>2005</c:v>
                </c:pt>
                <c:pt idx="18">
                  <c:v>2005</c:v>
                </c:pt>
                <c:pt idx="19">
                  <c:v>2005</c:v>
                </c:pt>
                <c:pt idx="20">
                  <c:v>2005</c:v>
                </c:pt>
                <c:pt idx="21">
                  <c:v>2005</c:v>
                </c:pt>
                <c:pt idx="22">
                  <c:v>2005</c:v>
                </c:pt>
                <c:pt idx="23">
                  <c:v>2005</c:v>
                </c:pt>
                <c:pt idx="24">
                  <c:v>2006</c:v>
                </c:pt>
                <c:pt idx="25">
                  <c:v>2006</c:v>
                </c:pt>
                <c:pt idx="26">
                  <c:v>2006</c:v>
                </c:pt>
                <c:pt idx="27">
                  <c:v>2006</c:v>
                </c:pt>
                <c:pt idx="28">
                  <c:v>2006</c:v>
                </c:pt>
                <c:pt idx="29">
                  <c:v>2006</c:v>
                </c:pt>
                <c:pt idx="30">
                  <c:v>2006</c:v>
                </c:pt>
                <c:pt idx="31">
                  <c:v>2006</c:v>
                </c:pt>
                <c:pt idx="32">
                  <c:v>2006</c:v>
                </c:pt>
                <c:pt idx="33">
                  <c:v>2006</c:v>
                </c:pt>
                <c:pt idx="34">
                  <c:v>2006</c:v>
                </c:pt>
                <c:pt idx="35">
                  <c:v>2006</c:v>
                </c:pt>
                <c:pt idx="36">
                  <c:v>2007</c:v>
                </c:pt>
                <c:pt idx="37">
                  <c:v>2007</c:v>
                </c:pt>
                <c:pt idx="38">
                  <c:v>2007</c:v>
                </c:pt>
                <c:pt idx="39">
                  <c:v>2007</c:v>
                </c:pt>
                <c:pt idx="40">
                  <c:v>2007</c:v>
                </c:pt>
                <c:pt idx="41">
                  <c:v>2007</c:v>
                </c:pt>
                <c:pt idx="42">
                  <c:v>2007</c:v>
                </c:pt>
                <c:pt idx="43">
                  <c:v>2007</c:v>
                </c:pt>
                <c:pt idx="44">
                  <c:v>2007</c:v>
                </c:pt>
                <c:pt idx="45">
                  <c:v>2007</c:v>
                </c:pt>
                <c:pt idx="46">
                  <c:v>2007</c:v>
                </c:pt>
                <c:pt idx="47">
                  <c:v>2007</c:v>
                </c:pt>
                <c:pt idx="48">
                  <c:v>2008</c:v>
                </c:pt>
                <c:pt idx="49">
                  <c:v>2008</c:v>
                </c:pt>
                <c:pt idx="50">
                  <c:v>2008</c:v>
                </c:pt>
                <c:pt idx="51">
                  <c:v>2008</c:v>
                </c:pt>
                <c:pt idx="52">
                  <c:v>2008</c:v>
                </c:pt>
                <c:pt idx="53">
                  <c:v>2008</c:v>
                </c:pt>
                <c:pt idx="54">
                  <c:v>2008</c:v>
                </c:pt>
                <c:pt idx="55">
                  <c:v>2008</c:v>
                </c:pt>
                <c:pt idx="56">
                  <c:v>2008</c:v>
                </c:pt>
                <c:pt idx="57">
                  <c:v>2008</c:v>
                </c:pt>
                <c:pt idx="58">
                  <c:v>2008</c:v>
                </c:pt>
                <c:pt idx="59">
                  <c:v>2008</c:v>
                </c:pt>
                <c:pt idx="60">
                  <c:v>2009</c:v>
                </c:pt>
                <c:pt idx="61">
                  <c:v>2009</c:v>
                </c:pt>
                <c:pt idx="62">
                  <c:v>2009</c:v>
                </c:pt>
                <c:pt idx="63">
                  <c:v>2009</c:v>
                </c:pt>
                <c:pt idx="64">
                  <c:v>2009</c:v>
                </c:pt>
                <c:pt idx="65">
                  <c:v>2009</c:v>
                </c:pt>
                <c:pt idx="66">
                  <c:v>2009</c:v>
                </c:pt>
                <c:pt idx="67">
                  <c:v>2009</c:v>
                </c:pt>
                <c:pt idx="68">
                  <c:v>2009</c:v>
                </c:pt>
                <c:pt idx="69">
                  <c:v>2009</c:v>
                </c:pt>
                <c:pt idx="70">
                  <c:v>2009</c:v>
                </c:pt>
                <c:pt idx="71">
                  <c:v>2009</c:v>
                </c:pt>
                <c:pt idx="72">
                  <c:v>2010</c:v>
                </c:pt>
                <c:pt idx="73">
                  <c:v>2010</c:v>
                </c:pt>
                <c:pt idx="74">
                  <c:v>2010</c:v>
                </c:pt>
                <c:pt idx="75">
                  <c:v>2010</c:v>
                </c:pt>
                <c:pt idx="76">
                  <c:v>2010</c:v>
                </c:pt>
                <c:pt idx="77">
                  <c:v>2010</c:v>
                </c:pt>
                <c:pt idx="78">
                  <c:v>2010</c:v>
                </c:pt>
                <c:pt idx="79">
                  <c:v>2010</c:v>
                </c:pt>
                <c:pt idx="80">
                  <c:v>2010</c:v>
                </c:pt>
                <c:pt idx="81">
                  <c:v>2010</c:v>
                </c:pt>
                <c:pt idx="82">
                  <c:v>2010</c:v>
                </c:pt>
                <c:pt idx="83">
                  <c:v>2010</c:v>
                </c:pt>
                <c:pt idx="84">
                  <c:v>2011</c:v>
                </c:pt>
                <c:pt idx="85">
                  <c:v>2011</c:v>
                </c:pt>
                <c:pt idx="86">
                  <c:v>2011</c:v>
                </c:pt>
                <c:pt idx="87">
                  <c:v>2011</c:v>
                </c:pt>
                <c:pt idx="88">
                  <c:v>2011</c:v>
                </c:pt>
                <c:pt idx="89">
                  <c:v>2011</c:v>
                </c:pt>
                <c:pt idx="90">
                  <c:v>2011</c:v>
                </c:pt>
                <c:pt idx="91">
                  <c:v>2011</c:v>
                </c:pt>
                <c:pt idx="92">
                  <c:v>2011</c:v>
                </c:pt>
                <c:pt idx="93">
                  <c:v>2011</c:v>
                </c:pt>
                <c:pt idx="94">
                  <c:v>2011</c:v>
                </c:pt>
                <c:pt idx="95">
                  <c:v>2011</c:v>
                </c:pt>
                <c:pt idx="96">
                  <c:v>2012</c:v>
                </c:pt>
                <c:pt idx="97">
                  <c:v>2012</c:v>
                </c:pt>
                <c:pt idx="98">
                  <c:v>2012</c:v>
                </c:pt>
                <c:pt idx="99">
                  <c:v>2012</c:v>
                </c:pt>
                <c:pt idx="100">
                  <c:v>2012</c:v>
                </c:pt>
                <c:pt idx="101">
                  <c:v>2012</c:v>
                </c:pt>
                <c:pt idx="102">
                  <c:v>2012</c:v>
                </c:pt>
                <c:pt idx="103">
                  <c:v>2012</c:v>
                </c:pt>
                <c:pt idx="104">
                  <c:v>2012</c:v>
                </c:pt>
                <c:pt idx="105">
                  <c:v>2012</c:v>
                </c:pt>
                <c:pt idx="106">
                  <c:v>2012</c:v>
                </c:pt>
                <c:pt idx="107">
                  <c:v>2012</c:v>
                </c:pt>
                <c:pt idx="108">
                  <c:v>2013</c:v>
                </c:pt>
                <c:pt idx="109">
                  <c:v>2013</c:v>
                </c:pt>
                <c:pt idx="110">
                  <c:v>2013</c:v>
                </c:pt>
                <c:pt idx="111">
                  <c:v>2013</c:v>
                </c:pt>
                <c:pt idx="112">
                  <c:v>2013</c:v>
                </c:pt>
                <c:pt idx="113">
                  <c:v>2013</c:v>
                </c:pt>
                <c:pt idx="114">
                  <c:v>2013</c:v>
                </c:pt>
                <c:pt idx="115">
                  <c:v>2013</c:v>
                </c:pt>
                <c:pt idx="116">
                  <c:v>2013</c:v>
                </c:pt>
                <c:pt idx="117">
                  <c:v>2013</c:v>
                </c:pt>
                <c:pt idx="118">
                  <c:v>2013</c:v>
                </c:pt>
                <c:pt idx="119">
                  <c:v>2013</c:v>
                </c:pt>
                <c:pt idx="120">
                  <c:v>2014</c:v>
                </c:pt>
                <c:pt idx="121">
                  <c:v>2014</c:v>
                </c:pt>
                <c:pt idx="122">
                  <c:v>2014</c:v>
                </c:pt>
                <c:pt idx="123">
                  <c:v>2014</c:v>
                </c:pt>
                <c:pt idx="124">
                  <c:v>2014</c:v>
                </c:pt>
                <c:pt idx="125">
                  <c:v>2014</c:v>
                </c:pt>
                <c:pt idx="126">
                  <c:v>2014</c:v>
                </c:pt>
                <c:pt idx="127">
                  <c:v>2014</c:v>
                </c:pt>
                <c:pt idx="128">
                  <c:v>2014</c:v>
                </c:pt>
                <c:pt idx="129">
                  <c:v>2014</c:v>
                </c:pt>
                <c:pt idx="130">
                  <c:v>2014</c:v>
                </c:pt>
                <c:pt idx="131">
                  <c:v>2014</c:v>
                </c:pt>
                <c:pt idx="132">
                  <c:v>2015</c:v>
                </c:pt>
                <c:pt idx="133">
                  <c:v>2015</c:v>
                </c:pt>
                <c:pt idx="134">
                  <c:v>2015</c:v>
                </c:pt>
                <c:pt idx="135">
                  <c:v>2015</c:v>
                </c:pt>
                <c:pt idx="136">
                  <c:v>2015</c:v>
                </c:pt>
                <c:pt idx="137">
                  <c:v>2015</c:v>
                </c:pt>
                <c:pt idx="138">
                  <c:v>2015</c:v>
                </c:pt>
                <c:pt idx="139">
                  <c:v>2015</c:v>
                </c:pt>
                <c:pt idx="140">
                  <c:v>2015</c:v>
                </c:pt>
                <c:pt idx="141">
                  <c:v>2015</c:v>
                </c:pt>
                <c:pt idx="142">
                  <c:v>2015</c:v>
                </c:pt>
                <c:pt idx="143">
                  <c:v>2015</c:v>
                </c:pt>
                <c:pt idx="144">
                  <c:v>2016</c:v>
                </c:pt>
                <c:pt idx="145">
                  <c:v>2016</c:v>
                </c:pt>
                <c:pt idx="146">
                  <c:v>2016</c:v>
                </c:pt>
                <c:pt idx="147">
                  <c:v>2016</c:v>
                </c:pt>
                <c:pt idx="148">
                  <c:v>2016</c:v>
                </c:pt>
                <c:pt idx="149">
                  <c:v>2016</c:v>
                </c:pt>
                <c:pt idx="150">
                  <c:v>2016</c:v>
                </c:pt>
                <c:pt idx="151">
                  <c:v>2016</c:v>
                </c:pt>
                <c:pt idx="152">
                  <c:v>2016</c:v>
                </c:pt>
                <c:pt idx="153">
                  <c:v>2016</c:v>
                </c:pt>
                <c:pt idx="154">
                  <c:v>2016</c:v>
                </c:pt>
                <c:pt idx="155">
                  <c:v>2016</c:v>
                </c:pt>
                <c:pt idx="156">
                  <c:v>2017</c:v>
                </c:pt>
                <c:pt idx="157">
                  <c:v>2017</c:v>
                </c:pt>
                <c:pt idx="158">
                  <c:v>2017</c:v>
                </c:pt>
                <c:pt idx="159">
                  <c:v>2017</c:v>
                </c:pt>
                <c:pt idx="160">
                  <c:v>2017</c:v>
                </c:pt>
                <c:pt idx="161">
                  <c:v>2017</c:v>
                </c:pt>
                <c:pt idx="162">
                  <c:v>2017</c:v>
                </c:pt>
                <c:pt idx="163">
                  <c:v>2017</c:v>
                </c:pt>
                <c:pt idx="164">
                  <c:v>2017</c:v>
                </c:pt>
                <c:pt idx="165">
                  <c:v>2017</c:v>
                </c:pt>
                <c:pt idx="166">
                  <c:v>2017</c:v>
                </c:pt>
                <c:pt idx="167">
                  <c:v>2017</c:v>
                </c:pt>
                <c:pt idx="168">
                  <c:v>2018</c:v>
                </c:pt>
                <c:pt idx="169">
                  <c:v>2018</c:v>
                </c:pt>
                <c:pt idx="170">
                  <c:v>2018</c:v>
                </c:pt>
                <c:pt idx="171">
                  <c:v>2018</c:v>
                </c:pt>
                <c:pt idx="172">
                  <c:v>2018</c:v>
                </c:pt>
                <c:pt idx="173">
                  <c:v>2018</c:v>
                </c:pt>
                <c:pt idx="174">
                  <c:v>2018</c:v>
                </c:pt>
                <c:pt idx="175">
                  <c:v>2018</c:v>
                </c:pt>
                <c:pt idx="176">
                  <c:v>2018</c:v>
                </c:pt>
                <c:pt idx="177">
                  <c:v>2018</c:v>
                </c:pt>
                <c:pt idx="178">
                  <c:v>2018</c:v>
                </c:pt>
                <c:pt idx="179">
                  <c:v>2018</c:v>
                </c:pt>
                <c:pt idx="180">
                  <c:v>2019</c:v>
                </c:pt>
                <c:pt idx="181">
                  <c:v>2019</c:v>
                </c:pt>
                <c:pt idx="182">
                  <c:v>2019</c:v>
                </c:pt>
                <c:pt idx="183">
                  <c:v>2019</c:v>
                </c:pt>
                <c:pt idx="184">
                  <c:v>2019</c:v>
                </c:pt>
                <c:pt idx="185">
                  <c:v>2019</c:v>
                </c:pt>
                <c:pt idx="186">
                  <c:v>2019</c:v>
                </c:pt>
                <c:pt idx="187">
                  <c:v>2019</c:v>
                </c:pt>
                <c:pt idx="188">
                  <c:v>2019</c:v>
                </c:pt>
                <c:pt idx="189">
                  <c:v>2019</c:v>
                </c:pt>
                <c:pt idx="190">
                  <c:v>2019</c:v>
                </c:pt>
                <c:pt idx="191">
                  <c:v>2019</c:v>
                </c:pt>
                <c:pt idx="192">
                  <c:v>2020</c:v>
                </c:pt>
                <c:pt idx="193">
                  <c:v>2020</c:v>
                </c:pt>
                <c:pt idx="194">
                  <c:v>2020</c:v>
                </c:pt>
                <c:pt idx="195">
                  <c:v>2020</c:v>
                </c:pt>
                <c:pt idx="196">
                  <c:v>2020</c:v>
                </c:pt>
                <c:pt idx="197">
                  <c:v>2020</c:v>
                </c:pt>
                <c:pt idx="198">
                  <c:v>2020</c:v>
                </c:pt>
                <c:pt idx="199">
                  <c:v>2020</c:v>
                </c:pt>
                <c:pt idx="200">
                  <c:v>2020</c:v>
                </c:pt>
                <c:pt idx="201">
                  <c:v>2020</c:v>
                </c:pt>
                <c:pt idx="202">
                  <c:v>2020</c:v>
                </c:pt>
                <c:pt idx="203">
                  <c:v>2020</c:v>
                </c:pt>
                <c:pt idx="204">
                  <c:v>2021</c:v>
                </c:pt>
                <c:pt idx="205">
                  <c:v>2021</c:v>
                </c:pt>
                <c:pt idx="206">
                  <c:v>2021</c:v>
                </c:pt>
                <c:pt idx="207">
                  <c:v>2021</c:v>
                </c:pt>
                <c:pt idx="208">
                  <c:v>2021</c:v>
                </c:pt>
                <c:pt idx="209">
                  <c:v>2021</c:v>
                </c:pt>
                <c:pt idx="210">
                  <c:v>2021</c:v>
                </c:pt>
                <c:pt idx="211">
                  <c:v>2021</c:v>
                </c:pt>
                <c:pt idx="212">
                  <c:v>2021</c:v>
                </c:pt>
                <c:pt idx="213">
                  <c:v>2021</c:v>
                </c:pt>
                <c:pt idx="214">
                  <c:v>2021</c:v>
                </c:pt>
                <c:pt idx="215">
                  <c:v>2021</c:v>
                </c:pt>
                <c:pt idx="216">
                  <c:v>2022</c:v>
                </c:pt>
                <c:pt idx="217">
                  <c:v>2022</c:v>
                </c:pt>
                <c:pt idx="218">
                  <c:v>2022</c:v>
                </c:pt>
                <c:pt idx="219">
                  <c:v>2022</c:v>
                </c:pt>
                <c:pt idx="220">
                  <c:v>2022</c:v>
                </c:pt>
                <c:pt idx="221">
                  <c:v>2022</c:v>
                </c:pt>
                <c:pt idx="222">
                  <c:v>2022</c:v>
                </c:pt>
                <c:pt idx="223">
                  <c:v>2022</c:v>
                </c:pt>
                <c:pt idx="224">
                  <c:v>2022</c:v>
                </c:pt>
                <c:pt idx="225">
                  <c:v>2022</c:v>
                </c:pt>
                <c:pt idx="226">
                  <c:v>2022</c:v>
                </c:pt>
                <c:pt idx="227">
                  <c:v>2022</c:v>
                </c:pt>
                <c:pt idx="228">
                  <c:v>2023</c:v>
                </c:pt>
                <c:pt idx="229">
                  <c:v>2023</c:v>
                </c:pt>
                <c:pt idx="230">
                  <c:v>2023</c:v>
                </c:pt>
                <c:pt idx="231">
                  <c:v>2023</c:v>
                </c:pt>
                <c:pt idx="232">
                  <c:v>2023</c:v>
                </c:pt>
                <c:pt idx="233">
                  <c:v>2023</c:v>
                </c:pt>
                <c:pt idx="234">
                  <c:v>2023</c:v>
                </c:pt>
                <c:pt idx="235">
                  <c:v>2023</c:v>
                </c:pt>
                <c:pt idx="236">
                  <c:v>2023</c:v>
                </c:pt>
                <c:pt idx="237">
                  <c:v>2023</c:v>
                </c:pt>
                <c:pt idx="238">
                  <c:v>2023</c:v>
                </c:pt>
                <c:pt idx="239">
                  <c:v>2023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2025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</c:numCache>
            </c:numRef>
          </c:cat>
          <c:val>
            <c:numRef>
              <c:f>Sheet1!$B$2:$B$265</c:f>
              <c:numCache>
                <c:formatCode>General</c:formatCode>
                <c:ptCount val="264"/>
                <c:pt idx="0">
                  <c:v>1.7799</c:v>
                </c:pt>
                <c:pt idx="1">
                  <c:v>1.7819</c:v>
                </c:pt>
                <c:pt idx="2">
                  <c:v>1.7832999999999999</c:v>
                </c:pt>
                <c:pt idx="3">
                  <c:v>1.7838000000000001</c:v>
                </c:pt>
                <c:pt idx="4">
                  <c:v>1.7827999999999999</c:v>
                </c:pt>
                <c:pt idx="5">
                  <c:v>1.7863</c:v>
                </c:pt>
                <c:pt idx="6">
                  <c:v>1.7815999999999999</c:v>
                </c:pt>
                <c:pt idx="7">
                  <c:v>1.7909999999999999</c:v>
                </c:pt>
                <c:pt idx="8">
                  <c:v>1.7925</c:v>
                </c:pt>
                <c:pt idx="9">
                  <c:v>1.7975999999999999</c:v>
                </c:pt>
                <c:pt idx="10">
                  <c:v>1.7995000000000001</c:v>
                </c:pt>
                <c:pt idx="11">
                  <c:v>1.802</c:v>
                </c:pt>
                <c:pt idx="12">
                  <c:v>1.7995999999999999</c:v>
                </c:pt>
                <c:pt idx="13">
                  <c:v>1.8064</c:v>
                </c:pt>
                <c:pt idx="14">
                  <c:v>1.8057999999999998</c:v>
                </c:pt>
                <c:pt idx="15">
                  <c:v>1.8100999999999998</c:v>
                </c:pt>
                <c:pt idx="16">
                  <c:v>1.8120999999999998</c:v>
                </c:pt>
                <c:pt idx="17">
                  <c:v>1.8143</c:v>
                </c:pt>
                <c:pt idx="18">
                  <c:v>1.8134000000000001</c:v>
                </c:pt>
                <c:pt idx="19">
                  <c:v>1.8219000000000001</c:v>
                </c:pt>
                <c:pt idx="20">
                  <c:v>1.8223</c:v>
                </c:pt>
                <c:pt idx="21">
                  <c:v>1.8209000000000002</c:v>
                </c:pt>
                <c:pt idx="22">
                  <c:v>1.8246</c:v>
                </c:pt>
                <c:pt idx="23">
                  <c:v>1.8234999999999999</c:v>
                </c:pt>
                <c:pt idx="24">
                  <c:v>1.8310999999999999</c:v>
                </c:pt>
                <c:pt idx="25">
                  <c:v>1.8340999999999998</c:v>
                </c:pt>
                <c:pt idx="26">
                  <c:v>1.8406</c:v>
                </c:pt>
                <c:pt idx="27">
                  <c:v>1.8359000000000001</c:v>
                </c:pt>
                <c:pt idx="28">
                  <c:v>1.8355999999999999</c:v>
                </c:pt>
                <c:pt idx="29">
                  <c:v>1.835</c:v>
                </c:pt>
                <c:pt idx="30">
                  <c:v>1.829</c:v>
                </c:pt>
                <c:pt idx="31">
                  <c:v>1.8377000000000001</c:v>
                </c:pt>
                <c:pt idx="32">
                  <c:v>1.8379000000000001</c:v>
                </c:pt>
                <c:pt idx="33">
                  <c:v>1.8365</c:v>
                </c:pt>
                <c:pt idx="34">
                  <c:v>1.8377999999999999</c:v>
                </c:pt>
                <c:pt idx="35">
                  <c:v>1.8480999999999999</c:v>
                </c:pt>
                <c:pt idx="36">
                  <c:v>1.8525</c:v>
                </c:pt>
                <c:pt idx="37">
                  <c:v>1.851</c:v>
                </c:pt>
                <c:pt idx="38">
                  <c:v>1.8557000000000001</c:v>
                </c:pt>
                <c:pt idx="39">
                  <c:v>1.8560000000000001</c:v>
                </c:pt>
                <c:pt idx="40">
                  <c:v>1.8612</c:v>
                </c:pt>
                <c:pt idx="41">
                  <c:v>1.8619000000000001</c:v>
                </c:pt>
                <c:pt idx="42">
                  <c:v>1.855</c:v>
                </c:pt>
                <c:pt idx="43">
                  <c:v>1.8524</c:v>
                </c:pt>
                <c:pt idx="44">
                  <c:v>1.8591</c:v>
                </c:pt>
                <c:pt idx="45">
                  <c:v>1.8554999999999999</c:v>
                </c:pt>
                <c:pt idx="46">
                  <c:v>1.8592</c:v>
                </c:pt>
                <c:pt idx="47">
                  <c:v>1.8580000000000001</c:v>
                </c:pt>
                <c:pt idx="48">
                  <c:v>1.8613</c:v>
                </c:pt>
                <c:pt idx="49">
                  <c:v>1.8605999999999998</c:v>
                </c:pt>
                <c:pt idx="50">
                  <c:v>1.8543000000000001</c:v>
                </c:pt>
                <c:pt idx="51">
                  <c:v>1.8534999999999999</c:v>
                </c:pt>
                <c:pt idx="52">
                  <c:v>1.8552</c:v>
                </c:pt>
                <c:pt idx="53">
                  <c:v>1.8502000000000001</c:v>
                </c:pt>
                <c:pt idx="54">
                  <c:v>1.8440000000000001</c:v>
                </c:pt>
                <c:pt idx="55">
                  <c:v>1.8424</c:v>
                </c:pt>
                <c:pt idx="56">
                  <c:v>1.8319000000000001</c:v>
                </c:pt>
                <c:pt idx="57">
                  <c:v>1.8245</c:v>
                </c:pt>
                <c:pt idx="58">
                  <c:v>1.8185</c:v>
                </c:pt>
                <c:pt idx="59">
                  <c:v>1.8066</c:v>
                </c:pt>
                <c:pt idx="60">
                  <c:v>1.7869000000000002</c:v>
                </c:pt>
                <c:pt idx="61">
                  <c:v>1.778</c:v>
                </c:pt>
                <c:pt idx="62">
                  <c:v>1.7679</c:v>
                </c:pt>
                <c:pt idx="63">
                  <c:v>1.7603</c:v>
                </c:pt>
                <c:pt idx="64">
                  <c:v>1.7587000000000002</c:v>
                </c:pt>
                <c:pt idx="65">
                  <c:v>1.7543</c:v>
                </c:pt>
                <c:pt idx="66">
                  <c:v>1.7515999999999998</c:v>
                </c:pt>
                <c:pt idx="67">
                  <c:v>1.7509999999999999</c:v>
                </c:pt>
                <c:pt idx="68">
                  <c:v>1.7524000000000002</c:v>
                </c:pt>
                <c:pt idx="69">
                  <c:v>1.752</c:v>
                </c:pt>
                <c:pt idx="70">
                  <c:v>1.7532999999999999</c:v>
                </c:pt>
                <c:pt idx="71">
                  <c:v>1.7490999999999999</c:v>
                </c:pt>
                <c:pt idx="72">
                  <c:v>1.7470000000000001</c:v>
                </c:pt>
                <c:pt idx="73">
                  <c:v>1.7398</c:v>
                </c:pt>
                <c:pt idx="74">
                  <c:v>1.7482</c:v>
                </c:pt>
                <c:pt idx="75">
                  <c:v>1.7563</c:v>
                </c:pt>
                <c:pt idx="76">
                  <c:v>1.7649999999999999</c:v>
                </c:pt>
                <c:pt idx="77">
                  <c:v>1.7662</c:v>
                </c:pt>
                <c:pt idx="78">
                  <c:v>1.7592999999999999</c:v>
                </c:pt>
                <c:pt idx="79">
                  <c:v>1.7581</c:v>
                </c:pt>
                <c:pt idx="80">
                  <c:v>1.7635999999999998</c:v>
                </c:pt>
                <c:pt idx="81">
                  <c:v>1.7707999999999999</c:v>
                </c:pt>
                <c:pt idx="82">
                  <c:v>1.7705</c:v>
                </c:pt>
                <c:pt idx="83">
                  <c:v>1.7745</c:v>
                </c:pt>
                <c:pt idx="84">
                  <c:v>1.7698</c:v>
                </c:pt>
                <c:pt idx="85">
                  <c:v>1.7746999999999999</c:v>
                </c:pt>
                <c:pt idx="86">
                  <c:v>1.7774000000000001</c:v>
                </c:pt>
                <c:pt idx="87">
                  <c:v>1.7790999999999999</c:v>
                </c:pt>
                <c:pt idx="88">
                  <c:v>1.7765</c:v>
                </c:pt>
                <c:pt idx="89">
                  <c:v>1.7807999999999999</c:v>
                </c:pt>
                <c:pt idx="90">
                  <c:v>1.7809999999999999</c:v>
                </c:pt>
                <c:pt idx="91">
                  <c:v>1.7892999999999999</c:v>
                </c:pt>
                <c:pt idx="92">
                  <c:v>1.7927</c:v>
                </c:pt>
                <c:pt idx="93">
                  <c:v>1.792</c:v>
                </c:pt>
                <c:pt idx="94">
                  <c:v>1.7954000000000001</c:v>
                </c:pt>
                <c:pt idx="95">
                  <c:v>1.7949999999999999</c:v>
                </c:pt>
                <c:pt idx="96">
                  <c:v>1.8028</c:v>
                </c:pt>
                <c:pt idx="97">
                  <c:v>1.8049000000000002</c:v>
                </c:pt>
                <c:pt idx="98">
                  <c:v>1.8100999999999998</c:v>
                </c:pt>
                <c:pt idx="99">
                  <c:v>1.8079000000000001</c:v>
                </c:pt>
                <c:pt idx="100">
                  <c:v>1.8115999999999999</c:v>
                </c:pt>
                <c:pt idx="101">
                  <c:v>1.8142</c:v>
                </c:pt>
                <c:pt idx="102">
                  <c:v>1.8107</c:v>
                </c:pt>
                <c:pt idx="103">
                  <c:v>1.8088</c:v>
                </c:pt>
                <c:pt idx="104">
                  <c:v>1.8132000000000001</c:v>
                </c:pt>
                <c:pt idx="105">
                  <c:v>1.8155999999999999</c:v>
                </c:pt>
                <c:pt idx="106">
                  <c:v>1.8162</c:v>
                </c:pt>
                <c:pt idx="107">
                  <c:v>1.8169999999999999</c:v>
                </c:pt>
                <c:pt idx="108">
                  <c:v>1.8214000000000001</c:v>
                </c:pt>
                <c:pt idx="109">
                  <c:v>1.8220000000000001</c:v>
                </c:pt>
                <c:pt idx="110">
                  <c:v>1.8252999999999999</c:v>
                </c:pt>
                <c:pt idx="111">
                  <c:v>1.8237999999999999</c:v>
                </c:pt>
                <c:pt idx="112">
                  <c:v>1.825</c:v>
                </c:pt>
                <c:pt idx="113">
                  <c:v>1.8263</c:v>
                </c:pt>
                <c:pt idx="114">
                  <c:v>1.8277999999999999</c:v>
                </c:pt>
                <c:pt idx="115">
                  <c:v>1.8329000000000002</c:v>
                </c:pt>
                <c:pt idx="116">
                  <c:v>1.8368</c:v>
                </c:pt>
                <c:pt idx="117">
                  <c:v>1.8379000000000001</c:v>
                </c:pt>
                <c:pt idx="118">
                  <c:v>1.8403</c:v>
                </c:pt>
                <c:pt idx="119">
                  <c:v>1.8420000000000001</c:v>
                </c:pt>
                <c:pt idx="120">
                  <c:v>1.8411</c:v>
                </c:pt>
                <c:pt idx="121">
                  <c:v>1.8404</c:v>
                </c:pt>
                <c:pt idx="122">
                  <c:v>1.845</c:v>
                </c:pt>
                <c:pt idx="123">
                  <c:v>1.8532</c:v>
                </c:pt>
                <c:pt idx="124">
                  <c:v>1.8537999999999999</c:v>
                </c:pt>
                <c:pt idx="125">
                  <c:v>1.8554999999999999</c:v>
                </c:pt>
                <c:pt idx="126">
                  <c:v>1.8608</c:v>
                </c:pt>
                <c:pt idx="127">
                  <c:v>1.8653</c:v>
                </c:pt>
                <c:pt idx="128">
                  <c:v>1.8654999999999999</c:v>
                </c:pt>
                <c:pt idx="129">
                  <c:v>1.8677000000000001</c:v>
                </c:pt>
                <c:pt idx="130">
                  <c:v>1.8702000000000001</c:v>
                </c:pt>
                <c:pt idx="131">
                  <c:v>1.8734000000000002</c:v>
                </c:pt>
                <c:pt idx="132">
                  <c:v>1.8769</c:v>
                </c:pt>
                <c:pt idx="133">
                  <c:v>1.8748</c:v>
                </c:pt>
                <c:pt idx="134">
                  <c:v>1.8699000000000001</c:v>
                </c:pt>
                <c:pt idx="135">
                  <c:v>1.8728</c:v>
                </c:pt>
                <c:pt idx="136">
                  <c:v>1.8824000000000001</c:v>
                </c:pt>
                <c:pt idx="137">
                  <c:v>1.8857000000000002</c:v>
                </c:pt>
                <c:pt idx="138">
                  <c:v>1.8837000000000002</c:v>
                </c:pt>
                <c:pt idx="139">
                  <c:v>1.8897999999999999</c:v>
                </c:pt>
                <c:pt idx="140">
                  <c:v>1.8911</c:v>
                </c:pt>
                <c:pt idx="141">
                  <c:v>1.8964000000000001</c:v>
                </c:pt>
                <c:pt idx="142">
                  <c:v>1.9022000000000001</c:v>
                </c:pt>
                <c:pt idx="143">
                  <c:v>1.903</c:v>
                </c:pt>
                <c:pt idx="144">
                  <c:v>1.9020999999999999</c:v>
                </c:pt>
                <c:pt idx="145">
                  <c:v>1.9022000000000001</c:v>
                </c:pt>
                <c:pt idx="146">
                  <c:v>1.9029</c:v>
                </c:pt>
                <c:pt idx="147">
                  <c:v>1.9053</c:v>
                </c:pt>
                <c:pt idx="148">
                  <c:v>1.9069</c:v>
                </c:pt>
                <c:pt idx="149">
                  <c:v>1.9029</c:v>
                </c:pt>
                <c:pt idx="150">
                  <c:v>1.9139000000000002</c:v>
                </c:pt>
                <c:pt idx="151">
                  <c:v>1.9139999999999999</c:v>
                </c:pt>
                <c:pt idx="152">
                  <c:v>1.9137</c:v>
                </c:pt>
                <c:pt idx="153">
                  <c:v>1.9139999999999999</c:v>
                </c:pt>
                <c:pt idx="154">
                  <c:v>1.9097999999999999</c:v>
                </c:pt>
                <c:pt idx="155">
                  <c:v>1.9139999999999999</c:v>
                </c:pt>
                <c:pt idx="156">
                  <c:v>1.9150999999999998</c:v>
                </c:pt>
                <c:pt idx="157">
                  <c:v>1.9187000000000001</c:v>
                </c:pt>
                <c:pt idx="158">
                  <c:v>1.9197</c:v>
                </c:pt>
                <c:pt idx="159">
                  <c:v>1.9184000000000001</c:v>
                </c:pt>
                <c:pt idx="160">
                  <c:v>1.9175</c:v>
                </c:pt>
                <c:pt idx="161">
                  <c:v>1.9208000000000001</c:v>
                </c:pt>
                <c:pt idx="162">
                  <c:v>1.9165999999999999</c:v>
                </c:pt>
                <c:pt idx="163">
                  <c:v>1.9148000000000001</c:v>
                </c:pt>
                <c:pt idx="164">
                  <c:v>1.923</c:v>
                </c:pt>
                <c:pt idx="165">
                  <c:v>1.9267999999999998</c:v>
                </c:pt>
                <c:pt idx="166">
                  <c:v>1.9254</c:v>
                </c:pt>
                <c:pt idx="167">
                  <c:v>1.9240999999999999</c:v>
                </c:pt>
                <c:pt idx="168">
                  <c:v>1.921</c:v>
                </c:pt>
                <c:pt idx="169">
                  <c:v>1.9259000000000002</c:v>
                </c:pt>
                <c:pt idx="170">
                  <c:v>1.9260999999999999</c:v>
                </c:pt>
                <c:pt idx="171">
                  <c:v>1.9305000000000001</c:v>
                </c:pt>
                <c:pt idx="172">
                  <c:v>1.9316</c:v>
                </c:pt>
                <c:pt idx="173">
                  <c:v>1.9360999999999999</c:v>
                </c:pt>
                <c:pt idx="174">
                  <c:v>1.9307999999999998</c:v>
                </c:pt>
                <c:pt idx="175">
                  <c:v>1.9276</c:v>
                </c:pt>
                <c:pt idx="176">
                  <c:v>1.9339999999999999</c:v>
                </c:pt>
                <c:pt idx="177">
                  <c:v>1.9327999999999999</c:v>
                </c:pt>
                <c:pt idx="178">
                  <c:v>1.9367000000000001</c:v>
                </c:pt>
                <c:pt idx="179">
                  <c:v>1.9322000000000001</c:v>
                </c:pt>
                <c:pt idx="180">
                  <c:v>1.9389000000000001</c:v>
                </c:pt>
                <c:pt idx="181">
                  <c:v>1.9370999999999998</c:v>
                </c:pt>
                <c:pt idx="182">
                  <c:v>1.9382000000000001</c:v>
                </c:pt>
                <c:pt idx="183">
                  <c:v>1.9405999999999999</c:v>
                </c:pt>
                <c:pt idx="184">
                  <c:v>1.9444999999999999</c:v>
                </c:pt>
                <c:pt idx="185">
                  <c:v>1.9435</c:v>
                </c:pt>
                <c:pt idx="186">
                  <c:v>1.95</c:v>
                </c:pt>
                <c:pt idx="187">
                  <c:v>1.9487000000000001</c:v>
                </c:pt>
                <c:pt idx="188">
                  <c:v>1.9509000000000001</c:v>
                </c:pt>
                <c:pt idx="189">
                  <c:v>1.9459000000000002</c:v>
                </c:pt>
                <c:pt idx="190">
                  <c:v>1.9519000000000002</c:v>
                </c:pt>
                <c:pt idx="191">
                  <c:v>1.9507999999999999</c:v>
                </c:pt>
                <c:pt idx="192">
                  <c:v>1.9518</c:v>
                </c:pt>
                <c:pt idx="193">
                  <c:v>1.9542999999999999</c:v>
                </c:pt>
                <c:pt idx="194">
                  <c:v>1.9400999999999999</c:v>
                </c:pt>
                <c:pt idx="195">
                  <c:v>1.6639999999999999</c:v>
                </c:pt>
                <c:pt idx="196">
                  <c:v>1.6947000000000001</c:v>
                </c:pt>
                <c:pt idx="197">
                  <c:v>1.784</c:v>
                </c:pt>
                <c:pt idx="198">
                  <c:v>1.8140000000000001</c:v>
                </c:pt>
                <c:pt idx="199">
                  <c:v>1.8377000000000001</c:v>
                </c:pt>
                <c:pt idx="200">
                  <c:v>1.8466</c:v>
                </c:pt>
                <c:pt idx="201">
                  <c:v>1.8560999999999999</c:v>
                </c:pt>
                <c:pt idx="202">
                  <c:v>1.8569</c:v>
                </c:pt>
                <c:pt idx="203">
                  <c:v>1.8548</c:v>
                </c:pt>
                <c:pt idx="204">
                  <c:v>1.8737000000000001</c:v>
                </c:pt>
                <c:pt idx="205">
                  <c:v>1.871</c:v>
                </c:pt>
                <c:pt idx="206">
                  <c:v>1.8869</c:v>
                </c:pt>
                <c:pt idx="207">
                  <c:v>1.8873</c:v>
                </c:pt>
                <c:pt idx="208">
                  <c:v>1.8945999999999998</c:v>
                </c:pt>
                <c:pt idx="209">
                  <c:v>1.8976999999999999</c:v>
                </c:pt>
                <c:pt idx="210">
                  <c:v>1.9032</c:v>
                </c:pt>
                <c:pt idx="211">
                  <c:v>1.9132</c:v>
                </c:pt>
                <c:pt idx="212">
                  <c:v>1.9077999999999999</c:v>
                </c:pt>
                <c:pt idx="213">
                  <c:v>1.9277</c:v>
                </c:pt>
                <c:pt idx="214">
                  <c:v>1.9324000000000001</c:v>
                </c:pt>
                <c:pt idx="215">
                  <c:v>1.9396</c:v>
                </c:pt>
                <c:pt idx="216">
                  <c:v>1.9362999999999999</c:v>
                </c:pt>
                <c:pt idx="217">
                  <c:v>1.9444000000000001</c:v>
                </c:pt>
                <c:pt idx="218">
                  <c:v>1.9498</c:v>
                </c:pt>
                <c:pt idx="219">
                  <c:v>1.9587999999999999</c:v>
                </c:pt>
                <c:pt idx="220">
                  <c:v>1.96</c:v>
                </c:pt>
                <c:pt idx="221">
                  <c:v>1.9601999999999999</c:v>
                </c:pt>
                <c:pt idx="222">
                  <c:v>1.9681999999999999</c:v>
                </c:pt>
                <c:pt idx="223">
                  <c:v>1.9774</c:v>
                </c:pt>
                <c:pt idx="224">
                  <c:v>1.9852000000000001</c:v>
                </c:pt>
                <c:pt idx="225">
                  <c:v>1.9872999999999998</c:v>
                </c:pt>
                <c:pt idx="226">
                  <c:v>1.9918</c:v>
                </c:pt>
                <c:pt idx="227">
                  <c:v>1.9932999999999998</c:v>
                </c:pt>
                <c:pt idx="228">
                  <c:v>2.0045000000000002</c:v>
                </c:pt>
                <c:pt idx="229">
                  <c:v>2.0053000000000001</c:v>
                </c:pt>
                <c:pt idx="230">
                  <c:v>2.0095000000000001</c:v>
                </c:pt>
                <c:pt idx="231">
                  <c:v>2.0114999999999998</c:v>
                </c:pt>
                <c:pt idx="232">
                  <c:v>2.0146999999999999</c:v>
                </c:pt>
                <c:pt idx="233">
                  <c:v>2.0188000000000001</c:v>
                </c:pt>
                <c:pt idx="234">
                  <c:v>2.0135000000000001</c:v>
                </c:pt>
                <c:pt idx="235">
                  <c:v>2.0192999999999999</c:v>
                </c:pt>
                <c:pt idx="236">
                  <c:v>2.0255000000000001</c:v>
                </c:pt>
                <c:pt idx="237">
                  <c:v>2.0253000000000001</c:v>
                </c:pt>
                <c:pt idx="238">
                  <c:v>2.0251000000000001</c:v>
                </c:pt>
                <c:pt idx="239">
                  <c:v>2.0287000000000002</c:v>
                </c:pt>
                <c:pt idx="240">
                  <c:v>2.0297999999999998</c:v>
                </c:pt>
                <c:pt idx="241">
                  <c:v>2.0320999999999998</c:v>
                </c:pt>
                <c:pt idx="242">
                  <c:v>2.0352999999999999</c:v>
                </c:pt>
                <c:pt idx="243">
                  <c:v>2.0352000000000001</c:v>
                </c:pt>
                <c:pt idx="244">
                  <c:v>2.0371999999999999</c:v>
                </c:pt>
                <c:pt idx="245">
                  <c:v>2.0379999999999998</c:v>
                </c:pt>
                <c:pt idx="246">
                  <c:v>2.0379</c:v>
                </c:pt>
                <c:pt idx="247">
                  <c:v>2.0424000000000002</c:v>
                </c:pt>
                <c:pt idx="248">
                  <c:v>2.0417000000000001</c:v>
                </c:pt>
                <c:pt idx="249">
                  <c:v>2.0362</c:v>
                </c:pt>
                <c:pt idx="250">
                  <c:v>2.0422000000000002</c:v>
                </c:pt>
                <c:pt idx="251">
                  <c:v>2.0448</c:v>
                </c:pt>
                <c:pt idx="252">
                  <c:v>2.0396000000000001</c:v>
                </c:pt>
                <c:pt idx="253">
                  <c:v>2.0476000000000001</c:v>
                </c:pt>
                <c:pt idx="254">
                  <c:v>2.052</c:v>
                </c:pt>
                <c:pt idx="255">
                  <c:v>2.0523000000000002</c:v>
                </c:pt>
                <c:pt idx="256">
                  <c:v>2.0587</c:v>
                </c:pt>
                <c:pt idx="257">
                  <c:v>2.0584000000000002</c:v>
                </c:pt>
                <c:pt idx="258">
                  <c:v>2.0585</c:v>
                </c:pt>
                <c:pt idx="259">
                  <c:v>2.0609000000000002</c:v>
                </c:pt>
                <c:pt idx="260">
                  <c:v>2.0603000000000002</c:v>
                </c:pt>
                <c:pt idx="261">
                  <c:v>2.0535000000000001</c:v>
                </c:pt>
                <c:pt idx="262">
                  <c:v>2.0514000000000001</c:v>
                </c:pt>
                <c:pt idx="263">
                  <c:v>2.0510999999999999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65-45C0-B83F-77B5D0E8E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068008"/>
        <c:axId val="366068664"/>
      </c:lineChart>
      <c:catAx>
        <c:axId val="3660680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52000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068664"/>
        <c:crosses val="autoZero"/>
        <c:auto val="1"/>
        <c:lblAlgn val="ctr"/>
        <c:lblOffset val="100"/>
        <c:tickMarkSkip val="12"/>
        <c:noMultiLvlLbl val="0"/>
      </c:catAx>
      <c:valAx>
        <c:axId val="366068664"/>
        <c:scaling>
          <c:orientation val="minMax"/>
          <c:max val="2.1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Employment (millions)</a:t>
                </a:r>
              </a:p>
            </c:rich>
          </c:tx>
          <c:layout>
            <c:manualLayout>
              <c:xMode val="edge"/>
              <c:yMode val="edge"/>
              <c:x val="1.5601072469315638E-3"/>
              <c:y val="9.693283822110464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068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80093302576132E-2"/>
          <c:y val="4.1719913877925507E-2"/>
          <c:w val="0.94291772448247568"/>
          <c:h val="0.85697744965489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</c:v>
                </c:pt>
              </c:strCache>
            </c:strRef>
          </c:tx>
          <c:spPr>
            <a:solidFill>
              <a:srgbClr val="17468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17468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Sheet1!$B$2:$B$12</c:f>
              <c:numCache>
                <c:formatCode>0.00</c:formatCode>
                <c:ptCount val="11"/>
                <c:pt idx="0">
                  <c:v>1.5108630000000001</c:v>
                </c:pt>
                <c:pt idx="1">
                  <c:v>1.2064330000000001</c:v>
                </c:pt>
                <c:pt idx="2">
                  <c:v>0.60781510000000005</c:v>
                </c:pt>
                <c:pt idx="3">
                  <c:v>0.53990950000000004</c:v>
                </c:pt>
                <c:pt idx="4">
                  <c:v>0.75846199999999997</c:v>
                </c:pt>
                <c:pt idx="5">
                  <c:v>-5.5096179999999997</c:v>
                </c:pt>
                <c:pt idx="6">
                  <c:v>3.5370659999999998</c:v>
                </c:pt>
                <c:pt idx="7">
                  <c:v>3.405284</c:v>
                </c:pt>
                <c:pt idx="8">
                  <c:v>2.4944199999999999</c:v>
                </c:pt>
                <c:pt idx="9">
                  <c:v>1.0375300000000001</c:v>
                </c:pt>
                <c:pt idx="10">
                  <c:v>0.78314139999999999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1-411D-9347-9C2A74A186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Sheet1!$C$2:$C$12</c:f>
              <c:numCache>
                <c:formatCode>0.00</c:formatCode>
                <c:ptCount val="11"/>
                <c:pt idx="0">
                  <c:v>2.072136</c:v>
                </c:pt>
                <c:pt idx="1">
                  <c:v>1.7847740000000001</c:v>
                </c:pt>
                <c:pt idx="2">
                  <c:v>1.578535</c:v>
                </c:pt>
                <c:pt idx="3">
                  <c:v>1.557301</c:v>
                </c:pt>
                <c:pt idx="4">
                  <c:v>1.3512439999999999</c:v>
                </c:pt>
                <c:pt idx="5">
                  <c:v>-5.7944620000000002</c:v>
                </c:pt>
                <c:pt idx="6">
                  <c:v>2.8950659999999999</c:v>
                </c:pt>
                <c:pt idx="7">
                  <c:v>4.2786949999999999</c:v>
                </c:pt>
                <c:pt idx="8">
                  <c:v>2.1917800000000001</c:v>
                </c:pt>
                <c:pt idx="9">
                  <c:v>1.335223</c:v>
                </c:pt>
                <c:pt idx="10">
                  <c:v>0.91230659999999997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1-411D-9347-9C2A74A186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Lexington/Fayette MSA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Sheet1!$D$2:$D$12</c:f>
              <c:numCache>
                <c:formatCode>0.00</c:formatCode>
                <c:ptCount val="11"/>
                <c:pt idx="0">
                  <c:v>2.7</c:v>
                </c:pt>
                <c:pt idx="1">
                  <c:v>1.6</c:v>
                </c:pt>
                <c:pt idx="2">
                  <c:v>1</c:v>
                </c:pt>
                <c:pt idx="3">
                  <c:v>-0.4</c:v>
                </c:pt>
                <c:pt idx="4">
                  <c:v>0.9</c:v>
                </c:pt>
                <c:pt idx="5">
                  <c:v>-5</c:v>
                </c:pt>
                <c:pt idx="6">
                  <c:v>3</c:v>
                </c:pt>
                <c:pt idx="7">
                  <c:v>4.5999999999999996</c:v>
                </c:pt>
                <c:pt idx="8">
                  <c:v>3.5</c:v>
                </c:pt>
                <c:pt idx="9">
                  <c:v>1.6</c:v>
                </c:pt>
                <c:pt idx="1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C-442E-A304-C667BDDDA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8351231"/>
        <c:axId val="968341631"/>
      </c:barChart>
      <c:catAx>
        <c:axId val="96835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41631"/>
        <c:crosses val="autoZero"/>
        <c:auto val="1"/>
        <c:lblAlgn val="ctr"/>
        <c:lblOffset val="100"/>
        <c:noMultiLvlLbl val="0"/>
      </c:catAx>
      <c:valAx>
        <c:axId val="96834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5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97601711406367"/>
          <c:y val="6.9080111222777615E-2"/>
          <c:w val="0.39095978796431136"/>
          <c:h val="7.3149736567098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Kentucky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KY_ch1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Sheet1!$A$2:$A$37</c:f>
              <c:numCache>
                <c:formatCode>General</c:formatCode>
                <c:ptCount val="36"/>
                <c:pt idx="0">
                  <c:v>2023</c:v>
                </c:pt>
                <c:pt idx="1">
                  <c:v>2023</c:v>
                </c:pt>
                <c:pt idx="2">
                  <c:v>2023</c:v>
                </c:pt>
                <c:pt idx="3">
                  <c:v>2023</c:v>
                </c:pt>
                <c:pt idx="4">
                  <c:v>2023</c:v>
                </c:pt>
                <c:pt idx="5">
                  <c:v>2023</c:v>
                </c:pt>
                <c:pt idx="6">
                  <c:v>2023</c:v>
                </c:pt>
                <c:pt idx="7">
                  <c:v>2023</c:v>
                </c:pt>
                <c:pt idx="8">
                  <c:v>2023</c:v>
                </c:pt>
                <c:pt idx="9">
                  <c:v>2023</c:v>
                </c:pt>
                <c:pt idx="10">
                  <c:v>2023</c:v>
                </c:pt>
                <c:pt idx="11">
                  <c:v>2023</c:v>
                </c:pt>
                <c:pt idx="12">
                  <c:v>2024</c:v>
                </c:pt>
                <c:pt idx="13">
                  <c:v>2024</c:v>
                </c:pt>
                <c:pt idx="14">
                  <c:v>2024</c:v>
                </c:pt>
                <c:pt idx="15">
                  <c:v>2024</c:v>
                </c:pt>
                <c:pt idx="16">
                  <c:v>2024</c:v>
                </c:pt>
                <c:pt idx="17">
                  <c:v>2024</c:v>
                </c:pt>
                <c:pt idx="18">
                  <c:v>2024</c:v>
                </c:pt>
                <c:pt idx="19">
                  <c:v>2024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  <c:pt idx="28">
                  <c:v>2025</c:v>
                </c:pt>
                <c:pt idx="29">
                  <c:v>2025</c:v>
                </c:pt>
                <c:pt idx="30">
                  <c:v>2025</c:v>
                </c:pt>
                <c:pt idx="31">
                  <c:v>2025</c:v>
                </c:pt>
                <c:pt idx="32">
                  <c:v>2025</c:v>
                </c:pt>
                <c:pt idx="33">
                  <c:v>2025</c:v>
                </c:pt>
                <c:pt idx="34">
                  <c:v>2025</c:v>
                </c:pt>
                <c:pt idx="35">
                  <c:v>2025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11.2</c:v>
                </c:pt>
                <c:pt idx="1">
                  <c:v>0.8</c:v>
                </c:pt>
                <c:pt idx="2">
                  <c:v>4.2</c:v>
                </c:pt>
                <c:pt idx="3">
                  <c:v>2</c:v>
                </c:pt>
                <c:pt idx="4">
                  <c:v>3.2</c:v>
                </c:pt>
                <c:pt idx="5">
                  <c:v>4.0999999999999996</c:v>
                </c:pt>
                <c:pt idx="6">
                  <c:v>-5.3</c:v>
                </c:pt>
                <c:pt idx="7">
                  <c:v>5.8</c:v>
                </c:pt>
                <c:pt idx="8">
                  <c:v>6.2</c:v>
                </c:pt>
                <c:pt idx="9">
                  <c:v>-0.2</c:v>
                </c:pt>
                <c:pt idx="10">
                  <c:v>-0.2</c:v>
                </c:pt>
                <c:pt idx="11">
                  <c:v>3.6</c:v>
                </c:pt>
                <c:pt idx="12">
                  <c:v>1.1000000000000001</c:v>
                </c:pt>
                <c:pt idx="13">
                  <c:v>2.2999999999999998</c:v>
                </c:pt>
                <c:pt idx="14">
                  <c:v>3.2</c:v>
                </c:pt>
                <c:pt idx="15">
                  <c:v>-0.1</c:v>
                </c:pt>
                <c:pt idx="16">
                  <c:v>2</c:v>
                </c:pt>
                <c:pt idx="17">
                  <c:v>0.8</c:v>
                </c:pt>
                <c:pt idx="18">
                  <c:v>-0.1</c:v>
                </c:pt>
                <c:pt idx="19">
                  <c:v>4.5</c:v>
                </c:pt>
                <c:pt idx="20">
                  <c:v>-0.7</c:v>
                </c:pt>
                <c:pt idx="21">
                  <c:v>-5.5</c:v>
                </c:pt>
                <c:pt idx="22">
                  <c:v>6</c:v>
                </c:pt>
                <c:pt idx="23">
                  <c:v>2.6</c:v>
                </c:pt>
                <c:pt idx="24">
                  <c:v>-5.2</c:v>
                </c:pt>
                <c:pt idx="25">
                  <c:v>8</c:v>
                </c:pt>
                <c:pt idx="26">
                  <c:v>4.4000000000000004</c:v>
                </c:pt>
                <c:pt idx="27">
                  <c:v>0.3</c:v>
                </c:pt>
                <c:pt idx="28">
                  <c:v>6.4</c:v>
                </c:pt>
                <c:pt idx="29">
                  <c:v>-0.3</c:v>
                </c:pt>
                <c:pt idx="30">
                  <c:v>0.1</c:v>
                </c:pt>
                <c:pt idx="31">
                  <c:v>2.4</c:v>
                </c:pt>
                <c:pt idx="32">
                  <c:v>-0.6</c:v>
                </c:pt>
                <c:pt idx="33">
                  <c:v>-6.8</c:v>
                </c:pt>
                <c:pt idx="34">
                  <c:v>-2.1</c:v>
                </c:pt>
                <c:pt idx="35">
                  <c:v>-0.3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1-459F-9858-BA4066A96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2141293920"/>
        <c:axId val="2141295360"/>
      </c:barChart>
      <c:catAx>
        <c:axId val="21412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295360"/>
        <c:crosses val="autoZero"/>
        <c:auto val="1"/>
        <c:lblAlgn val="ctr"/>
        <c:lblOffset val="100"/>
        <c:tickLblSkip val="12"/>
        <c:tickMarkSkip val="4"/>
        <c:noMultiLvlLbl val="0"/>
      </c:catAx>
      <c:valAx>
        <c:axId val="214129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Jobs (Thousands)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29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U.S.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538997130473"/>
          <c:y val="0.12011772669203243"/>
          <c:w val="0.8045574637862245"/>
          <c:h val="0.76183751561983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US_ch1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Sheet1!$A$2:$A$37</c:f>
              <c:numCache>
                <c:formatCode>General</c:formatCode>
                <c:ptCount val="36"/>
                <c:pt idx="0">
                  <c:v>2023</c:v>
                </c:pt>
                <c:pt idx="1">
                  <c:v>2023</c:v>
                </c:pt>
                <c:pt idx="2">
                  <c:v>2023</c:v>
                </c:pt>
                <c:pt idx="3">
                  <c:v>2023</c:v>
                </c:pt>
                <c:pt idx="4">
                  <c:v>2023</c:v>
                </c:pt>
                <c:pt idx="5">
                  <c:v>2023</c:v>
                </c:pt>
                <c:pt idx="6">
                  <c:v>2023</c:v>
                </c:pt>
                <c:pt idx="7">
                  <c:v>2023</c:v>
                </c:pt>
                <c:pt idx="8">
                  <c:v>2023</c:v>
                </c:pt>
                <c:pt idx="9">
                  <c:v>2023</c:v>
                </c:pt>
                <c:pt idx="10">
                  <c:v>2023</c:v>
                </c:pt>
                <c:pt idx="11">
                  <c:v>2023</c:v>
                </c:pt>
                <c:pt idx="12">
                  <c:v>2024</c:v>
                </c:pt>
                <c:pt idx="13">
                  <c:v>2024</c:v>
                </c:pt>
                <c:pt idx="14">
                  <c:v>2024</c:v>
                </c:pt>
                <c:pt idx="15">
                  <c:v>2024</c:v>
                </c:pt>
                <c:pt idx="16">
                  <c:v>2024</c:v>
                </c:pt>
                <c:pt idx="17">
                  <c:v>2024</c:v>
                </c:pt>
                <c:pt idx="18">
                  <c:v>2024</c:v>
                </c:pt>
                <c:pt idx="19">
                  <c:v>2024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  <c:pt idx="28">
                  <c:v>2025</c:v>
                </c:pt>
                <c:pt idx="29">
                  <c:v>2025</c:v>
                </c:pt>
                <c:pt idx="30">
                  <c:v>2025</c:v>
                </c:pt>
                <c:pt idx="31">
                  <c:v>2025</c:v>
                </c:pt>
                <c:pt idx="32">
                  <c:v>2025</c:v>
                </c:pt>
                <c:pt idx="33">
                  <c:v>2025</c:v>
                </c:pt>
                <c:pt idx="34">
                  <c:v>2025</c:v>
                </c:pt>
                <c:pt idx="35">
                  <c:v>2025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444</c:v>
                </c:pt>
                <c:pt idx="1">
                  <c:v>306</c:v>
                </c:pt>
                <c:pt idx="2">
                  <c:v>85</c:v>
                </c:pt>
                <c:pt idx="3">
                  <c:v>216</c:v>
                </c:pt>
                <c:pt idx="4">
                  <c:v>227</c:v>
                </c:pt>
                <c:pt idx="5">
                  <c:v>257</c:v>
                </c:pt>
                <c:pt idx="6">
                  <c:v>148</c:v>
                </c:pt>
                <c:pt idx="7">
                  <c:v>157</c:v>
                </c:pt>
                <c:pt idx="8">
                  <c:v>158</c:v>
                </c:pt>
                <c:pt idx="9">
                  <c:v>186</c:v>
                </c:pt>
                <c:pt idx="10">
                  <c:v>141</c:v>
                </c:pt>
                <c:pt idx="11">
                  <c:v>269</c:v>
                </c:pt>
                <c:pt idx="12">
                  <c:v>119</c:v>
                </c:pt>
                <c:pt idx="13">
                  <c:v>222</c:v>
                </c:pt>
                <c:pt idx="14">
                  <c:v>246</c:v>
                </c:pt>
                <c:pt idx="15">
                  <c:v>118</c:v>
                </c:pt>
                <c:pt idx="16">
                  <c:v>193</c:v>
                </c:pt>
                <c:pt idx="17">
                  <c:v>87</c:v>
                </c:pt>
                <c:pt idx="18">
                  <c:v>88</c:v>
                </c:pt>
                <c:pt idx="19">
                  <c:v>71</c:v>
                </c:pt>
                <c:pt idx="20">
                  <c:v>240</c:v>
                </c:pt>
                <c:pt idx="21">
                  <c:v>44</c:v>
                </c:pt>
                <c:pt idx="22">
                  <c:v>261</c:v>
                </c:pt>
                <c:pt idx="23">
                  <c:v>323</c:v>
                </c:pt>
                <c:pt idx="24">
                  <c:v>111</c:v>
                </c:pt>
                <c:pt idx="25">
                  <c:v>102</c:v>
                </c:pt>
                <c:pt idx="26">
                  <c:v>120</c:v>
                </c:pt>
                <c:pt idx="27">
                  <c:v>158</c:v>
                </c:pt>
                <c:pt idx="28">
                  <c:v>19</c:v>
                </c:pt>
                <c:pt idx="29">
                  <c:v>-13</c:v>
                </c:pt>
                <c:pt idx="30">
                  <c:v>72</c:v>
                </c:pt>
                <c:pt idx="31">
                  <c:v>-26</c:v>
                </c:pt>
                <c:pt idx="32">
                  <c:v>108</c:v>
                </c:pt>
                <c:pt idx="33">
                  <c:v>-173</c:v>
                </c:pt>
                <c:pt idx="34">
                  <c:v>56</c:v>
                </c:pt>
                <c:pt idx="3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F-4D06-8061-2EC6BFF1F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2141293920"/>
        <c:axId val="2141295360"/>
      </c:barChart>
      <c:catAx>
        <c:axId val="21412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295360"/>
        <c:crosses val="autoZero"/>
        <c:auto val="1"/>
        <c:lblAlgn val="ctr"/>
        <c:lblOffset val="100"/>
        <c:tickLblSkip val="12"/>
        <c:noMultiLvlLbl val="0"/>
      </c:catAx>
      <c:valAx>
        <c:axId val="214129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Jobs (Thousands)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29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FFAB0DA0-7882-4186-8FED-E4C05998BAF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E40D6D7E-F097-4FAC-B62E-5F916AE17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8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91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02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9B1A4-A205-F829-E811-498ADC6EE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1E0C4-A904-F249-0DC0-716FC6B30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A3AD6-4AD3-107B-4420-0B0EE4062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3FE7-ECE9-FC0D-A27C-FF0C879BF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22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847EF-2B5C-B182-73C5-1F754EE5B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667A5-970E-CBAA-7EFE-D55290F5B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AE1D2-4AEC-3697-93F8-6DF2E3C5B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05D5A-CB9D-4240-EB8D-36DA3587B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8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6267C-6573-FED1-0948-F7688D8FC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0CD6B-5F78-8492-D5BC-AA9D80F74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ABE8CE-53B6-D95A-790D-A22EDF721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E018C-564A-09FD-7FE1-55DF644E42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38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131888"/>
            <a:ext cx="5432425" cy="3055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93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9E639-37D3-2CDF-C66B-08B4E3246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2467BF-2C20-CA89-5B57-8198DD746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131888"/>
            <a:ext cx="5432425" cy="30559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09AEE-A308-CC3B-EFFA-199A04022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76260-FA7C-17CE-06F5-8CA25883E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25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3D7C7-00CE-4A11-00CA-36BC1F5AE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C72357-714B-C2D3-C590-1E729CB08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47905-DB21-8A34-5849-A5843BA8E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DC70E-26FE-05A5-9C81-05D6EBA01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82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AD849-B356-48BD-829C-C3A70028B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A99E4-FB60-D7D2-AFAF-44C75A5B9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CDFCF-8D36-956F-590E-914795DE1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 defTabSz="904159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588D7-2D0B-A5FD-F256-E0BDFA73F2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02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9285E-28EA-152C-4E92-19D2B91B8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B489D-7324-E9CC-CB22-3429B4E8F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63CC4-D51D-9A27-D950-3A810EA40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Layoff and discharges were up in KY during 2025 but are in line with pre-pandemic levels.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DE81C-4B8D-EA5F-7E87-BE0617167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03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746B4-6F1A-D2D6-E69C-08AA81397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480170-9B1F-9F99-A440-EE6D12DFC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FA584-521B-E4A5-CFFC-043AB5086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2B259-ACFC-4178-0B0B-1A034599A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60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131888"/>
            <a:ext cx="5432425" cy="3055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5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131888"/>
            <a:ext cx="5432425" cy="3055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7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BE708-116B-ED81-CFDD-E14792DA6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E6667-28C1-73EC-714A-0339D4D16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3AE9A5-BECF-DDB2-9710-A1BEBDD44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r>
              <a:rPr lang="en-US" dirty="0"/>
              <a:t>10-year yield has increased, so prices for these bonds decreased. So, did demand for these notes decrease? Investors must think these notes are a bad investment. Why might they think this? Could be that they think rates on longer term notes will be higher in the future. Could be they think inflation might increase.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D5F05-372F-8266-EE72-D10021273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29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1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77478-819C-96DC-DBAE-31C813816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61562E-71D6-BE20-71D0-4F3B7FA41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D9ADB9-C0F3-5905-B156-53EE66E1C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40937-7AFD-6369-84C5-A272DF82BE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94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06FB2-74E6-1771-A43C-EFB48A766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D0A6FA-A9C8-8660-F975-170F6CC6C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6CFDAF-54F1-EF31-F39B-EC9364020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r>
              <a:rPr lang="en-US" dirty="0"/>
              <a:t>YTD single family down 3% in 2025.</a:t>
            </a:r>
          </a:p>
          <a:p>
            <a:pPr marL="174700" indent="-174700">
              <a:buFont typeface="Arial" panose="020B0604020202020204" pitchFamily="34" charset="0"/>
              <a:buChar char="•"/>
            </a:pPr>
            <a:r>
              <a:rPr lang="en-US" dirty="0"/>
              <a:t>YTD multi-family down 5.5% in 2025.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49E84-5320-2FBC-B7CC-C3E542940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49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29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0" indent="-1747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28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74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57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EFAC6-7061-169C-EE27-806A6A512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A04EAB-AD50-B6C2-EBD7-3D32C8F17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627CE-69BF-0927-A79D-34C1F9BDF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A58F9-A2D7-5164-077C-44F414EBC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26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6D7E-F097-4FAC-B62E-5F916AE17F6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0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9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1609" lvl="1" indent="-169530">
              <a:buFont typeface="Arial" panose="020B0604020202020204" pitchFamily="34" charset="0"/>
              <a:buChar char="•"/>
            </a:pPr>
            <a:endParaRPr lang="en-US" dirty="0"/>
          </a:p>
          <a:p>
            <a:pPr marL="169530" indent="-16953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6D7E-F097-4FAC-B62E-5F916AE17F6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98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382F8-F37E-E7BB-9554-999D8CFAB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0B369-D6FD-150B-D27E-6CBA9ADD1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F6E85D-99A3-B08D-2BDA-0797E12F3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 defTabSz="904159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E8BE0-5C2E-6D04-A029-F5B828CD8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88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5DAB8-A91E-0C8E-7B9F-ABB1DB45E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0E9193-3F97-5352-ADFA-5F8E7CE02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F3C07-A467-C827-1CB3-90B094176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 defTabSz="904159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8A4A2-8DCF-8815-5F9F-18EF860A83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131888"/>
            <a:ext cx="5432425" cy="3055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5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 2025 KY=4.5% US=4.4%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0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AB9F9-BFDF-B0C4-17F7-B3C7EA26B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51094E-7ED5-9131-347A-D6CEA3FFA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424FB-3F70-AFFE-94D0-EE259F101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 defTabSz="904159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D626B-3386-0916-4168-22D06C92F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1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2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0BEF3-E13A-BB3F-E837-07CB19522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3EA20E-2E51-6984-2778-B658F9CC8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6607E-A025-007F-68D5-91426FD73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employment in KY for 2024 was up 23,300 jobs compared to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E09B2-F424-7FF2-1598-881E450AE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4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64AFA-F12E-F518-C1F4-5005255F4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DBE779-518D-E59B-50FD-C73E7A5F8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C690C3-C470-04CA-2B96-7B9B1A729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last 4 months, KY lost nearly 10,000 jobs.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34EDC-DE28-8E40-19CA-74EBC11B7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0CE4-7DDD-4E30-9417-F23F3A3FED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5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7AA8-0723-4CBC-8FA7-0B9800E4C79C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1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3EC8-A15C-49B8-93CF-C000DF27F8BD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9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E1E6-610A-4638-9048-4AD3155230DA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6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15D3-7033-420C-8FEB-EF7CAA5FEE1F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7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A634-5B2D-4D8F-9AAA-D2735E2FBDCA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8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5F49-01EE-4DF1-A355-11455A039F60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1F1-0C36-4E01-B240-47A298F57635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2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5344-1E43-41BC-A832-665336A3E1B8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0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082C-005D-4189-B18F-C60468DD7DB0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4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09BD-066B-4CEB-8E05-3DF0E0F7A68E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1BBB-0F82-476A-BEE0-FBF70410048B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6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C8F2-0F1A-4D2B-B35C-C07E42A03494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0B61-9EA8-49B9-BA55-D2B50FF7B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6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ber.uky.ed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6" y="5404136"/>
            <a:ext cx="4353116" cy="8983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93496" y="1056122"/>
            <a:ext cx="10561320" cy="237287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dirty="0">
                <a:solidFill>
                  <a:srgbClr val="17468E"/>
                </a:solidFill>
              </a:rPr>
              <a:t>Kentucky’s Economic Outlook 2026</a:t>
            </a:r>
          </a:p>
          <a:p>
            <a:endParaRPr lang="en-US" sz="5900" dirty="0">
              <a:solidFill>
                <a:srgbClr val="17468E"/>
              </a:solidFill>
            </a:endParaRPr>
          </a:p>
          <a:p>
            <a:endParaRPr lang="en-US" sz="12800" dirty="0">
              <a:solidFill>
                <a:srgbClr val="17468E"/>
              </a:solidFill>
            </a:endParaRPr>
          </a:p>
          <a:p>
            <a:r>
              <a:rPr lang="en-US" sz="8000" dirty="0">
                <a:solidFill>
                  <a:srgbClr val="17468E"/>
                </a:solidFill>
              </a:rPr>
              <a:t>February 3, 2026</a:t>
            </a:r>
          </a:p>
          <a:p>
            <a:endParaRPr lang="en-US" sz="12800" dirty="0">
              <a:solidFill>
                <a:srgbClr val="17468E"/>
              </a:solidFill>
            </a:endParaRPr>
          </a:p>
          <a:p>
            <a:endParaRPr lang="en-US" sz="3075" dirty="0">
              <a:solidFill>
                <a:srgbClr val="17468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64" y="3790675"/>
            <a:ext cx="5844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468E"/>
                </a:solidFill>
              </a:rPr>
              <a:t>Michael W. Clark, Ph.D.</a:t>
            </a:r>
          </a:p>
          <a:p>
            <a:r>
              <a:rPr lang="en-US" dirty="0">
                <a:solidFill>
                  <a:srgbClr val="17468E"/>
                </a:solidFill>
              </a:rPr>
              <a:t>Associate Professor of Economics</a:t>
            </a:r>
          </a:p>
          <a:p>
            <a:r>
              <a:rPr lang="en-US" dirty="0">
                <a:solidFill>
                  <a:srgbClr val="17468E"/>
                </a:solidFill>
              </a:rPr>
              <a:t>Director, Center for Business and Economic Research</a:t>
            </a:r>
          </a:p>
          <a:p>
            <a:r>
              <a:rPr lang="en-US" dirty="0">
                <a:solidFill>
                  <a:srgbClr val="17468E"/>
                </a:solidFill>
              </a:rPr>
              <a:t>michael.clark@uky.edu</a:t>
            </a:r>
          </a:p>
        </p:txBody>
      </p:sp>
    </p:spTree>
    <p:extLst>
      <p:ext uri="{BB962C8B-B14F-4D97-AF65-F5344CB8AC3E}">
        <p14:creationId xmlns:p14="http://schemas.microsoft.com/office/powerpoint/2010/main" val="394630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765E3-A795-B0F2-E4C2-6F2F18F3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025F-D92D-96F7-E8EC-A5D22B6B1BBE}"/>
              </a:ext>
            </a:extLst>
          </p:cNvPr>
          <p:cNvSpPr txBox="1">
            <a:spLocks/>
          </p:cNvSpPr>
          <p:nvPr/>
        </p:nvSpPr>
        <p:spPr>
          <a:xfrm>
            <a:off x="276225" y="272494"/>
            <a:ext cx="11536547" cy="93383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7468E"/>
                </a:solidFill>
              </a:rPr>
              <a:t>Percent Change in Annual </a:t>
            </a:r>
            <a:r>
              <a:rPr lang="en-US" u="sng" dirty="0">
                <a:solidFill>
                  <a:srgbClr val="17468E"/>
                </a:solidFill>
              </a:rPr>
              <a:t>Manufacturing</a:t>
            </a:r>
            <a:r>
              <a:rPr lang="en-US" dirty="0">
                <a:solidFill>
                  <a:srgbClr val="17468E"/>
                </a:solidFill>
              </a:rPr>
              <a:t> Employment (Jobs)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D175B9-AD0B-0F72-12C8-AFBFE57E1F3D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58600" cy="0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C82A3-81DB-4D50-D733-6FD09F18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7B64-61B3-A699-73BC-6A6F31D5B613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ACDCE7-9CE0-7634-8395-DA3AD8A14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696112"/>
              </p:ext>
            </p:extLst>
          </p:nvPr>
        </p:nvGraphicFramePr>
        <p:xfrm>
          <a:off x="276225" y="1206328"/>
          <a:ext cx="11639550" cy="523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223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26D60-87DD-3993-D5E3-39BD906BD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2A41-3053-075A-6BB7-35EBDF4BE1F0}"/>
              </a:ext>
            </a:extLst>
          </p:cNvPr>
          <p:cNvSpPr txBox="1">
            <a:spLocks/>
          </p:cNvSpPr>
          <p:nvPr/>
        </p:nvSpPr>
        <p:spPr>
          <a:xfrm>
            <a:off x="276225" y="272494"/>
            <a:ext cx="11536547" cy="93383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7468E"/>
                </a:solidFill>
              </a:rPr>
              <a:t>Percent Change in Annual </a:t>
            </a:r>
            <a:r>
              <a:rPr lang="en-US" u="sng" dirty="0">
                <a:solidFill>
                  <a:srgbClr val="17468E"/>
                </a:solidFill>
              </a:rPr>
              <a:t>Construction</a:t>
            </a:r>
            <a:r>
              <a:rPr lang="en-US" dirty="0">
                <a:solidFill>
                  <a:srgbClr val="17468E"/>
                </a:solidFill>
              </a:rPr>
              <a:t> Employment (Jobs)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02DEE8-AD6B-1819-2F5A-22D6DEF9BC43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58600" cy="0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1A753-80FE-11C6-7C34-AE32B819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BBFBF-6450-EB4B-6D71-1416BAECC458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04A65F0-2E43-CDA4-FCD5-B4B5E281A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355303"/>
              </p:ext>
            </p:extLst>
          </p:nvPr>
        </p:nvGraphicFramePr>
        <p:xfrm>
          <a:off x="276225" y="1206328"/>
          <a:ext cx="11639550" cy="523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142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719D6-55E7-16E1-2B6A-2E3E8DA55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AFF7-DABA-E4B8-CB83-A747B6EC02DA}"/>
              </a:ext>
            </a:extLst>
          </p:cNvPr>
          <p:cNvSpPr txBox="1">
            <a:spLocks/>
          </p:cNvSpPr>
          <p:nvPr/>
        </p:nvSpPr>
        <p:spPr>
          <a:xfrm>
            <a:off x="327726" y="127215"/>
            <a:ext cx="11536547" cy="93383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7468E"/>
                </a:solidFill>
              </a:rPr>
              <a:t>Percent Change in Annual </a:t>
            </a:r>
            <a:r>
              <a:rPr lang="en-US" u="sng" dirty="0">
                <a:solidFill>
                  <a:srgbClr val="17468E"/>
                </a:solidFill>
              </a:rPr>
              <a:t>Education &amp; Health Care</a:t>
            </a:r>
            <a:r>
              <a:rPr lang="en-US" dirty="0">
                <a:solidFill>
                  <a:srgbClr val="17468E"/>
                </a:solidFill>
              </a:rPr>
              <a:t> Employment (Jobs)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A672C3-125C-50B4-6489-E81A229FB1B2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58600" cy="0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93541-CEEC-EFC6-F8E9-A508AE77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6E9EE-A1DB-514C-F8E4-CE9473038894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E471CEE-F8AD-D594-C801-63BF66DA1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673126"/>
              </p:ext>
            </p:extLst>
          </p:nvPr>
        </p:nvGraphicFramePr>
        <p:xfrm>
          <a:off x="276225" y="1206328"/>
          <a:ext cx="11639550" cy="523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538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266700" y="10610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" y="66223"/>
            <a:ext cx="9955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Change in Average Annual Employment, Kentucky </a:t>
            </a:r>
          </a:p>
          <a:p>
            <a:r>
              <a:rPr lang="en-US" sz="2800" b="1" dirty="0">
                <a:solidFill>
                  <a:srgbClr val="17468E"/>
                </a:solidFill>
              </a:rPr>
              <a:t>2024 to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6504145"/>
            <a:ext cx="929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E76057-8D5A-4670-A576-B7FFB7E28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101925"/>
              </p:ext>
            </p:extLst>
          </p:nvPr>
        </p:nvGraphicFramePr>
        <p:xfrm>
          <a:off x="21770" y="1055390"/>
          <a:ext cx="607423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5E893C-47D6-AE6F-F31E-684B07284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076857"/>
              </p:ext>
            </p:extLst>
          </p:nvPr>
        </p:nvGraphicFramePr>
        <p:xfrm>
          <a:off x="6096000" y="1073265"/>
          <a:ext cx="607423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543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95D4F-11C9-ACBC-E1FB-3224142A7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836855-5DBB-8021-1DB2-75A421D06A38}"/>
              </a:ext>
            </a:extLst>
          </p:cNvPr>
          <p:cNvCxnSpPr>
            <a:cxnSpLocks/>
          </p:cNvCxnSpPr>
          <p:nvPr/>
        </p:nvCxnSpPr>
        <p:spPr>
          <a:xfrm>
            <a:off x="266700" y="10610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B18F4A-1928-553C-8846-92E0BB6A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766DD-14EE-3FB4-A9E7-B58248AF6691}"/>
              </a:ext>
            </a:extLst>
          </p:cNvPr>
          <p:cNvSpPr txBox="1"/>
          <p:nvPr/>
        </p:nvSpPr>
        <p:spPr>
          <a:xfrm>
            <a:off x="266700" y="66223"/>
            <a:ext cx="9955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Change in Average Annual Employment, Lexington-Fayette MSA 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2024 to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7A853-0A7A-FC11-5179-F2C2F02AAB1F}"/>
              </a:ext>
            </a:extLst>
          </p:cNvPr>
          <p:cNvSpPr txBox="1"/>
          <p:nvPr/>
        </p:nvSpPr>
        <p:spPr>
          <a:xfrm>
            <a:off x="266700" y="6504145"/>
            <a:ext cx="929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CE9AFF-A851-7494-10FA-DDA3FAE376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780772"/>
              </p:ext>
            </p:extLst>
          </p:nvPr>
        </p:nvGraphicFramePr>
        <p:xfrm>
          <a:off x="21770" y="1055390"/>
          <a:ext cx="607423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FFB98A-D13A-F7F2-6DB6-06D5E812E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660427"/>
              </p:ext>
            </p:extLst>
          </p:nvPr>
        </p:nvGraphicFramePr>
        <p:xfrm>
          <a:off x="6096000" y="1073265"/>
          <a:ext cx="607423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540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1D4D4-18C8-4145-2528-91C7076C7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F45101-D0E8-73BA-B4E5-88541379E1DA}"/>
              </a:ext>
            </a:extLst>
          </p:cNvPr>
          <p:cNvSpPr txBox="1"/>
          <p:nvPr/>
        </p:nvSpPr>
        <p:spPr>
          <a:xfrm>
            <a:off x="280035" y="382890"/>
            <a:ext cx="8869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17468E"/>
                </a:solidFill>
              </a:rPr>
              <a:t>Change in County Employment June 2024 to June 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5E15B-47FD-9B34-C295-5369BCF7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950681-37F8-C96C-0435-369F21E5CA73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58600" cy="0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map of the state of kentucky&#10;&#10;Description automatically generated">
            <a:extLst>
              <a:ext uri="{FF2B5EF4-FFF2-40B4-BE49-F238E27FC236}">
                <a16:creationId xmlns:a16="http://schemas.microsoft.com/office/drawing/2014/main" id="{AB1E8C64-845B-A682-DEE6-80E160F4A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" b="10692"/>
          <a:stretch/>
        </p:blipFill>
        <p:spPr>
          <a:xfrm>
            <a:off x="535258" y="1224935"/>
            <a:ext cx="10703777" cy="54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7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D3256-1BF0-329F-DC83-167C81B29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4C3280-0A0A-3C25-83FE-BF72E706EE96}"/>
              </a:ext>
            </a:extLst>
          </p:cNvPr>
          <p:cNvCxnSpPr>
            <a:cxnSpLocks/>
          </p:cNvCxnSpPr>
          <p:nvPr/>
        </p:nvCxnSpPr>
        <p:spPr>
          <a:xfrm flipV="1">
            <a:off x="257176" y="925633"/>
            <a:ext cx="11658600" cy="1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FC6D17-54FC-7247-9312-120C8081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A83B-D47B-9D27-4B94-BC7F36A468DB}"/>
              </a:ext>
            </a:extLst>
          </p:cNvPr>
          <p:cNvSpPr txBox="1"/>
          <p:nvPr/>
        </p:nvSpPr>
        <p:spPr>
          <a:xfrm>
            <a:off x="172116" y="228839"/>
            <a:ext cx="112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Unemployment Insurance Claims 4-week Moving Average (Kentucky)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B1762CB-A937-DEE2-4B34-A485DDB37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514384"/>
              </p:ext>
            </p:extLst>
          </p:nvPr>
        </p:nvGraphicFramePr>
        <p:xfrm>
          <a:off x="127595" y="1099208"/>
          <a:ext cx="5603578" cy="524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8615C4A-4ADC-47DA-F5C2-DAFB4D20B2E6}"/>
              </a:ext>
            </a:extLst>
          </p:cNvPr>
          <p:cNvSpPr txBox="1"/>
          <p:nvPr/>
        </p:nvSpPr>
        <p:spPr>
          <a:xfrm>
            <a:off x="127595" y="6400412"/>
            <a:ext cx="5473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Department of Labor. Employment &amp; Training Administration.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CBC870-7B6A-4E16-5ECC-C7348CB27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141311"/>
              </p:ext>
            </p:extLst>
          </p:nvPr>
        </p:nvGraphicFramePr>
        <p:xfrm>
          <a:off x="6211229" y="1099208"/>
          <a:ext cx="5704547" cy="524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30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96BC4-9340-B7B5-24FE-86C8D94B9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BF176-8286-745B-BEC3-AD024939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15531-8DCB-0407-8661-30BC4BC9200E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Job Openings and Labor Turnover Survey.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BFC4F87-E029-853C-6EE2-9345C574819F}"/>
              </a:ext>
            </a:extLst>
          </p:cNvPr>
          <p:cNvGraphicFramePr/>
          <p:nvPr/>
        </p:nvGraphicFramePr>
        <p:xfrm>
          <a:off x="232937" y="852488"/>
          <a:ext cx="5597652" cy="324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7FAB09-4D6F-9A55-7636-9D0660610B9B}"/>
              </a:ext>
            </a:extLst>
          </p:cNvPr>
          <p:cNvGraphicFramePr/>
          <p:nvPr/>
        </p:nvGraphicFramePr>
        <p:xfrm>
          <a:off x="6284795" y="876707"/>
          <a:ext cx="5768021" cy="315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197ABA-864B-25F2-0152-EAC0A76CCE25}"/>
              </a:ext>
            </a:extLst>
          </p:cNvPr>
          <p:cNvGraphicFramePr/>
          <p:nvPr/>
        </p:nvGraphicFramePr>
        <p:xfrm>
          <a:off x="0" y="3722914"/>
          <a:ext cx="5958107" cy="281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26A040-AFF2-4347-7BB2-2646AED79D5A}"/>
              </a:ext>
            </a:extLst>
          </p:cNvPr>
          <p:cNvGraphicFramePr/>
          <p:nvPr/>
        </p:nvGraphicFramePr>
        <p:xfrm>
          <a:off x="6090812" y="3722914"/>
          <a:ext cx="5829299" cy="281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279CE0-27D4-099F-B364-B967372A7473}"/>
              </a:ext>
            </a:extLst>
          </p:cNvPr>
          <p:cNvCxnSpPr>
            <a:cxnSpLocks/>
          </p:cNvCxnSpPr>
          <p:nvPr/>
        </p:nvCxnSpPr>
        <p:spPr>
          <a:xfrm flipV="1">
            <a:off x="347456" y="767254"/>
            <a:ext cx="11687175" cy="1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D061705A-E4DF-BB4D-FE09-4F1F53690922}"/>
              </a:ext>
            </a:extLst>
          </p:cNvPr>
          <p:cNvSpPr txBox="1">
            <a:spLocks/>
          </p:cNvSpPr>
          <p:nvPr/>
        </p:nvSpPr>
        <p:spPr>
          <a:xfrm>
            <a:off x="276225" y="138456"/>
            <a:ext cx="4708071" cy="519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33A0"/>
                </a:solidFill>
              </a:rPr>
              <a:t>Job Opening and Turnover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EF90BD-C3E2-9E76-8421-5F39074A35FE}"/>
              </a:ext>
            </a:extLst>
          </p:cNvPr>
          <p:cNvGrpSpPr/>
          <p:nvPr/>
        </p:nvGrpSpPr>
        <p:grpSpPr>
          <a:xfrm>
            <a:off x="9214211" y="198074"/>
            <a:ext cx="4013174" cy="404809"/>
            <a:chOff x="9982200" y="4837182"/>
            <a:chExt cx="967811" cy="41291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46B4FC-C409-CC76-1CD3-DD8EB041A5EB}"/>
                </a:ext>
              </a:extLst>
            </p:cNvPr>
            <p:cNvSpPr txBox="1"/>
            <p:nvPr/>
          </p:nvSpPr>
          <p:spPr>
            <a:xfrm>
              <a:off x="10145512" y="4841975"/>
              <a:ext cx="187138" cy="408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KY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83C47F-5EA5-97D0-7B4B-A01D3CEA7FC7}"/>
                </a:ext>
              </a:extLst>
            </p:cNvPr>
            <p:cNvSpPr txBox="1"/>
            <p:nvPr/>
          </p:nvSpPr>
          <p:spPr>
            <a:xfrm>
              <a:off x="10485053" y="4837182"/>
              <a:ext cx="464958" cy="408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782AB1-3CCF-5E05-A420-0FAC22AC333F}"/>
                </a:ext>
              </a:extLst>
            </p:cNvPr>
            <p:cNvCxnSpPr>
              <a:cxnSpLocks/>
            </p:cNvCxnSpPr>
            <p:nvPr/>
          </p:nvCxnSpPr>
          <p:spPr>
            <a:xfrm>
              <a:off x="9982200" y="5016548"/>
              <a:ext cx="160569" cy="0"/>
            </a:xfrm>
            <a:prstGeom prst="line">
              <a:avLst/>
            </a:prstGeom>
            <a:ln w="60325">
              <a:solidFill>
                <a:srgbClr val="1746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03F4D36-F547-DDCC-38BA-5565F3944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2650" y="5023626"/>
              <a:ext cx="152403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79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4" grpId="0">
        <p:bldAsOne/>
      </p:bldGraphic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FDDA1-3E02-C523-6797-B881B0359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E5C35-C6B6-CE71-2170-B865F176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3D0F7-640F-5DFF-C8BB-F1E5D65AF0CD}"/>
              </a:ext>
            </a:extLst>
          </p:cNvPr>
          <p:cNvSpPr txBox="1"/>
          <p:nvPr/>
        </p:nvSpPr>
        <p:spPr>
          <a:xfrm>
            <a:off x="150495" y="6581044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Job Openings and Labor Turnover Survey.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BF5F66-8EF7-856B-F375-342396910D50}"/>
              </a:ext>
            </a:extLst>
          </p:cNvPr>
          <p:cNvCxnSpPr>
            <a:cxnSpLocks/>
          </p:cNvCxnSpPr>
          <p:nvPr/>
        </p:nvCxnSpPr>
        <p:spPr>
          <a:xfrm flipV="1">
            <a:off x="347456" y="767254"/>
            <a:ext cx="11687175" cy="1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0A5DBAB-9AF8-50DE-80E8-2C2BAF9B13C9}"/>
              </a:ext>
            </a:extLst>
          </p:cNvPr>
          <p:cNvSpPr txBox="1">
            <a:spLocks/>
          </p:cNvSpPr>
          <p:nvPr/>
        </p:nvSpPr>
        <p:spPr>
          <a:xfrm>
            <a:off x="276225" y="138456"/>
            <a:ext cx="7050405" cy="519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33A0"/>
                </a:solidFill>
              </a:rPr>
              <a:t>Layoffs &amp; Discharges by Industry U.S.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3E1E95-8965-9713-DB79-0E5F3D91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94" t="4680" r="2850" b="5153"/>
          <a:stretch>
            <a:fillRect/>
          </a:stretch>
        </p:blipFill>
        <p:spPr>
          <a:xfrm>
            <a:off x="640080" y="876707"/>
            <a:ext cx="10401300" cy="56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65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259883" y="904436"/>
            <a:ext cx="11559940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883" y="68933"/>
            <a:ext cx="8899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17468E"/>
                </a:solidFill>
              </a:rPr>
              <a:t>U.S. Employment Cost Index for Private Workers</a:t>
            </a:r>
          </a:p>
          <a:p>
            <a:r>
              <a:rPr lang="en-US" sz="2100" b="1" dirty="0">
                <a:solidFill>
                  <a:srgbClr val="17468E"/>
                </a:solidFill>
              </a:rPr>
              <a:t>Wages and Salaries and Benefits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028" y="6530185"/>
            <a:ext cx="6969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US Bureau of Labor Statistics.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8819CBA-912B-4BCB-97C8-A763C299A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333358"/>
              </p:ext>
            </p:extLst>
          </p:nvPr>
        </p:nvGraphicFramePr>
        <p:xfrm>
          <a:off x="259883" y="975262"/>
          <a:ext cx="5785877" cy="565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2FD1C57-DAC6-45B7-8A5A-47F476A541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346449"/>
              </p:ext>
            </p:extLst>
          </p:nvPr>
        </p:nvGraphicFramePr>
        <p:xfrm>
          <a:off x="6485865" y="975262"/>
          <a:ext cx="5333958" cy="555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2D9CB9-A038-4792-BCE3-62178615AF06}"/>
              </a:ext>
            </a:extLst>
          </p:cNvPr>
          <p:cNvCxnSpPr>
            <a:cxnSpLocks/>
          </p:cNvCxnSpPr>
          <p:nvPr/>
        </p:nvCxnSpPr>
        <p:spPr>
          <a:xfrm>
            <a:off x="6309855" y="1193533"/>
            <a:ext cx="0" cy="50919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1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391886" y="904435"/>
            <a:ext cx="11444198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1886" y="233124"/>
            <a:ext cx="754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7468E"/>
                </a:solidFill>
              </a:rPr>
              <a:t>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886" y="920671"/>
            <a:ext cx="102532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U.S. Economy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Strong GDP growth 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Increased productivity 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Weak Employment 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Inflationary pressures remain</a:t>
            </a:r>
          </a:p>
          <a:p>
            <a:pPr lvl="1"/>
            <a:endParaRPr lang="en-US" sz="3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Kentucky Economy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Strong GDP growth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Job growth has stalled in recent months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Labor supply is weak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9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CEA77-F729-E195-3859-B58CF8AD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9623C-AC75-24BD-E8B6-21629B205732}"/>
              </a:ext>
            </a:extLst>
          </p:cNvPr>
          <p:cNvSpPr txBox="1"/>
          <p:nvPr/>
        </p:nvSpPr>
        <p:spPr>
          <a:xfrm>
            <a:off x="2948763" y="1911962"/>
            <a:ext cx="629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17468E"/>
                </a:solidFill>
              </a:rPr>
              <a:t>Housing Market</a:t>
            </a:r>
          </a:p>
        </p:txBody>
      </p:sp>
    </p:spTree>
    <p:extLst>
      <p:ext uri="{BB962C8B-B14F-4D97-AF65-F5344CB8AC3E}">
        <p14:creationId xmlns:p14="http://schemas.microsoft.com/office/powerpoint/2010/main" val="298612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B16F6-1AA2-10E9-14E5-7AE397AC3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3DF255-E16B-C6CD-05DA-44D8F2A6DE60}"/>
              </a:ext>
            </a:extLst>
          </p:cNvPr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2357FE-32F4-C61B-CD36-D3F9EAB1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CCE29-DD27-1CE3-A64E-9F21393B64B0}"/>
              </a:ext>
            </a:extLst>
          </p:cNvPr>
          <p:cNvSpPr txBox="1"/>
          <p:nvPr/>
        </p:nvSpPr>
        <p:spPr>
          <a:xfrm>
            <a:off x="266700" y="115484"/>
            <a:ext cx="1145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Mortgage Rates Have Drifted Downward as the Fed Eased Rates Last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3905D-9CE4-50B6-076E-A16C6207E344}"/>
              </a:ext>
            </a:extLst>
          </p:cNvPr>
          <p:cNvSpPr txBox="1"/>
          <p:nvPr/>
        </p:nvSpPr>
        <p:spPr>
          <a:xfrm>
            <a:off x="218281" y="6515684"/>
            <a:ext cx="6969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Sources: Board of Governors of the Federal Reserve System (US); Federal Reserve Bank of New York; Freddie Mac; fred.stlouisfed.org.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B3220C2-FDDE-1F39-C751-6D1B302D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691041"/>
              </p:ext>
            </p:extLst>
          </p:nvPr>
        </p:nvGraphicFramePr>
        <p:xfrm>
          <a:off x="266699" y="899196"/>
          <a:ext cx="11668125" cy="54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38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" y="115484"/>
            <a:ext cx="99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US Construction Costs Have Stabilized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777D7AE-7F50-4945-A97E-24BD49A23256}"/>
              </a:ext>
            </a:extLst>
          </p:cNvPr>
          <p:cNvSpPr txBox="1"/>
          <p:nvPr/>
        </p:nvSpPr>
        <p:spPr>
          <a:xfrm>
            <a:off x="245693" y="6433591"/>
            <a:ext cx="3071530" cy="2392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US Census Bureau, Construction Price Indexes. 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32D7B9C-4529-4548-8FC8-48CE4E84A95E}"/>
              </a:ext>
            </a:extLst>
          </p:cNvPr>
          <p:cNvSpPr txBox="1"/>
          <p:nvPr/>
        </p:nvSpPr>
        <p:spPr>
          <a:xfrm>
            <a:off x="6277309" y="6468029"/>
            <a:ext cx="3071530" cy="2392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US Bureau of Labor Statistics. Producer Price Index.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9C5D12-1C14-44AA-87E3-811AC2661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0768"/>
              </p:ext>
            </p:extLst>
          </p:nvPr>
        </p:nvGraphicFramePr>
        <p:xfrm>
          <a:off x="257175" y="975389"/>
          <a:ext cx="569324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9CA4A1-9C75-C2F0-9B29-8529575D018F}"/>
              </a:ext>
            </a:extLst>
          </p:cNvPr>
          <p:cNvCxnSpPr/>
          <p:nvPr/>
        </p:nvCxnSpPr>
        <p:spPr>
          <a:xfrm>
            <a:off x="6096000" y="1114816"/>
            <a:ext cx="0" cy="52415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C05AA71-71A5-CA63-FA00-17DB692D9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60564"/>
              </p:ext>
            </p:extLst>
          </p:nvPr>
        </p:nvGraphicFramePr>
        <p:xfrm>
          <a:off x="6277309" y="899197"/>
          <a:ext cx="5657515" cy="549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71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FB252-17EE-4C1C-143F-1620C2BA6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2628C7-5ADF-3724-6CF8-3616B3681530}"/>
              </a:ext>
            </a:extLst>
          </p:cNvPr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2FD9F1-8808-0E2C-0109-924447AA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C287B-9048-3A0F-C675-D41BCE4C09D2}"/>
              </a:ext>
            </a:extLst>
          </p:cNvPr>
          <p:cNvSpPr txBox="1"/>
          <p:nvPr/>
        </p:nvSpPr>
        <p:spPr>
          <a:xfrm>
            <a:off x="245692" y="136525"/>
            <a:ext cx="99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US Housing Units (000s)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1D5E3A1-2375-26B0-6600-9D8263CBB288}"/>
              </a:ext>
            </a:extLst>
          </p:cNvPr>
          <p:cNvSpPr txBox="1"/>
          <p:nvPr/>
        </p:nvSpPr>
        <p:spPr>
          <a:xfrm>
            <a:off x="245692" y="6433591"/>
            <a:ext cx="6719463" cy="2878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US Census Bureau and US Department of Housing and Urban Development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8DDD45-12CC-C54C-3B98-F80255752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213988"/>
              </p:ext>
            </p:extLst>
          </p:nvPr>
        </p:nvGraphicFramePr>
        <p:xfrm>
          <a:off x="266700" y="768951"/>
          <a:ext cx="5641181" cy="558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DA5EBF-AB78-F823-78E3-7FE1467A1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889560"/>
              </p:ext>
            </p:extLst>
          </p:nvPr>
        </p:nvGraphicFramePr>
        <p:xfrm>
          <a:off x="6207918" y="768951"/>
          <a:ext cx="5726905" cy="558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Graphic spid="7" grpId="0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BD12A-8FED-AEEB-4257-8AF3D4BA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F618C7-0613-7DDE-00E5-F1D7FEF03D62}"/>
              </a:ext>
            </a:extLst>
          </p:cNvPr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67C15-893E-1026-CDB9-872CE63F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FCD00-29FD-731C-C5AB-219AD5016563}"/>
              </a:ext>
            </a:extLst>
          </p:cNvPr>
          <p:cNvSpPr txBox="1"/>
          <p:nvPr/>
        </p:nvSpPr>
        <p:spPr>
          <a:xfrm>
            <a:off x="245692" y="136525"/>
            <a:ext cx="99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KY Housing Units Authorized by Permits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5C44119-D8D5-24E5-9E47-8D7AD729DE8D}"/>
              </a:ext>
            </a:extLst>
          </p:cNvPr>
          <p:cNvSpPr txBox="1"/>
          <p:nvPr/>
        </p:nvSpPr>
        <p:spPr>
          <a:xfrm>
            <a:off x="245692" y="6433591"/>
            <a:ext cx="6719463" cy="2878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US Census Bureau.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09ECF2-444A-0DA7-D363-CA4D1F057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986058"/>
              </p:ext>
            </p:extLst>
          </p:nvPr>
        </p:nvGraphicFramePr>
        <p:xfrm>
          <a:off x="266700" y="768951"/>
          <a:ext cx="11668125" cy="532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9391CC-0055-6356-84E9-B1EFD82EB793}"/>
              </a:ext>
            </a:extLst>
          </p:cNvPr>
          <p:cNvSpPr txBox="1"/>
          <p:nvPr/>
        </p:nvSpPr>
        <p:spPr>
          <a:xfrm>
            <a:off x="363557" y="5987018"/>
            <a:ext cx="719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Data on permits for 2025 are only available through October.</a:t>
            </a:r>
          </a:p>
        </p:txBody>
      </p:sp>
    </p:spTree>
    <p:extLst>
      <p:ext uri="{BB962C8B-B14F-4D97-AF65-F5344CB8AC3E}">
        <p14:creationId xmlns:p14="http://schemas.microsoft.com/office/powerpoint/2010/main" val="13717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" y="115484"/>
            <a:ext cx="99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Housing Market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4E1531-A6C0-4352-BA58-733FB3D316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048122"/>
              </p:ext>
            </p:extLst>
          </p:nvPr>
        </p:nvGraphicFramePr>
        <p:xfrm>
          <a:off x="218281" y="768950"/>
          <a:ext cx="5829300" cy="549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5ED1D8-225F-425D-9941-48DEDF4E6672}"/>
              </a:ext>
            </a:extLst>
          </p:cNvPr>
          <p:cNvSpPr txBox="1"/>
          <p:nvPr/>
        </p:nvSpPr>
        <p:spPr>
          <a:xfrm>
            <a:off x="218281" y="6515684"/>
            <a:ext cx="6969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Realtor.com. https://www.realtor.com/research/data/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0A1ABC9-7BE9-4BD6-AD3D-FFE33E56A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777686"/>
              </p:ext>
            </p:extLst>
          </p:nvPr>
        </p:nvGraphicFramePr>
        <p:xfrm>
          <a:off x="6096000" y="839982"/>
          <a:ext cx="5829300" cy="549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BE094A-1B65-C5EF-ACF1-2EF3E323DAB0}"/>
              </a:ext>
            </a:extLst>
          </p:cNvPr>
          <p:cNvCxnSpPr/>
          <p:nvPr/>
        </p:nvCxnSpPr>
        <p:spPr>
          <a:xfrm>
            <a:off x="6096000" y="1114816"/>
            <a:ext cx="0" cy="52415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349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266700" y="768950"/>
            <a:ext cx="1166812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" y="115484"/>
            <a:ext cx="11322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FHFA Housing Price Index, Percent Change Over Same Quarter Last Year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6ACAE1F-2830-4559-BF4C-D6968A439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566329"/>
              </p:ext>
            </p:extLst>
          </p:nvPr>
        </p:nvGraphicFramePr>
        <p:xfrm>
          <a:off x="266700" y="768950"/>
          <a:ext cx="11668125" cy="579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C32D7B9C-4529-4548-8FC8-48CE4E84A95E}"/>
              </a:ext>
            </a:extLst>
          </p:cNvPr>
          <p:cNvSpPr txBox="1"/>
          <p:nvPr/>
        </p:nvSpPr>
        <p:spPr>
          <a:xfrm>
            <a:off x="115974" y="6567197"/>
            <a:ext cx="3071530" cy="2392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Federal Housing Finance</a:t>
            </a:r>
            <a:r>
              <a:rPr lang="en-US" sz="900" baseline="0" dirty="0"/>
              <a:t> Agency. Seasonally Adjusted.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64635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756" y="218394"/>
            <a:ext cx="1001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468E"/>
                </a:solidFill>
              </a:rPr>
              <a:t>Outlook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15FAF6-E400-4351-A70B-D99E5A0A902D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4907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19B15E6-66E7-40B0-A442-AB75BA7C2EA2}"/>
              </a:ext>
            </a:extLst>
          </p:cNvPr>
          <p:cNvSpPr txBox="1"/>
          <p:nvPr/>
        </p:nvSpPr>
        <p:spPr>
          <a:xfrm>
            <a:off x="266700" y="1259679"/>
            <a:ext cx="11087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Economy will continue to grow but at slower 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Unemployment rate increases gradually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Recession seems unlikely given strong GDP growth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Little growth in employment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1410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756" y="218394"/>
            <a:ext cx="1001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468E"/>
                </a:solidFill>
              </a:rPr>
              <a:t>Economic Outlook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127827"/>
              </p:ext>
            </p:extLst>
          </p:nvPr>
        </p:nvGraphicFramePr>
        <p:xfrm>
          <a:off x="276226" y="1125078"/>
          <a:ext cx="11649074" cy="4979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571">
                  <a:extLst>
                    <a:ext uri="{9D8B030D-6E8A-4147-A177-3AD203B41FA5}">
                      <a16:colId xmlns:a16="http://schemas.microsoft.com/office/drawing/2014/main" val="65926940"/>
                    </a:ext>
                  </a:extLst>
                </a:gridCol>
                <a:gridCol w="2319503">
                  <a:extLst>
                    <a:ext uri="{9D8B030D-6E8A-4147-A177-3AD203B41FA5}">
                      <a16:colId xmlns:a16="http://schemas.microsoft.com/office/drawing/2014/main" val="473251271"/>
                    </a:ext>
                  </a:extLst>
                </a:gridCol>
              </a:tblGrid>
              <a:tr h="57107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116999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Real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GDP—US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2.2%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74588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Real GDP—Kentucky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1.7%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10707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Inflation—US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3.1%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437134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Unemployment Rate—US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4.6%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541396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Unemployment Rate—Kentucky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5.1%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521515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Nonfarm Employment—US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0.3%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825638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Nonfarm Employment—Kentucky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0.2%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018142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Manufacturing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Employment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—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Kentucky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10034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15FAF6-E400-4351-A70B-D99E5A0A902D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4907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784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5CC4C-2407-6669-3B46-5A2D3A258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E932E3-2352-A844-3BA9-0DA1335A4248}"/>
              </a:ext>
            </a:extLst>
          </p:cNvPr>
          <p:cNvSpPr txBox="1"/>
          <p:nvPr/>
        </p:nvSpPr>
        <p:spPr>
          <a:xfrm>
            <a:off x="211756" y="218394"/>
            <a:ext cx="1001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468E"/>
                </a:solidFill>
              </a:rPr>
              <a:t>Risk to Outlook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A5EB8-F00B-93DB-27FA-800EC203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29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942919-B927-B7D0-7B3D-AAB93FFD3A9B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49075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9145FB-8461-B601-60BA-133378D0BD95}"/>
              </a:ext>
            </a:extLst>
          </p:cNvPr>
          <p:cNvSpPr txBox="1"/>
          <p:nvPr/>
        </p:nvSpPr>
        <p:spPr>
          <a:xfrm>
            <a:off x="266699" y="1259679"/>
            <a:ext cx="116490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Federal Reserve Monetary Policy</a:t>
            </a:r>
          </a:p>
          <a:p>
            <a:pPr lvl="1"/>
            <a:endParaRPr lang="en-US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Policy Uncertainty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Trade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Immigration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Reductions labor supply</a:t>
            </a:r>
          </a:p>
          <a:p>
            <a:pPr lvl="1"/>
            <a:endParaRPr lang="en-US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Layoffs accelerate</a:t>
            </a:r>
          </a:p>
          <a:p>
            <a:pPr lv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839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356135" y="939605"/>
            <a:ext cx="11463688" cy="0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3808" y="272217"/>
            <a:ext cx="1106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7468E"/>
                </a:solidFill>
              </a:rPr>
              <a:t>Inflation: 12-Month Percent Change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928" y="6486446"/>
            <a:ext cx="75387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US Bureau of Labor Statistics. Consumer Price Index. US Bureau of Economic Analysis. PCE.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B22F44C-2435-4E12-8656-FAF61D98E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441932"/>
              </p:ext>
            </p:extLst>
          </p:nvPr>
        </p:nvGraphicFramePr>
        <p:xfrm>
          <a:off x="283808" y="1089480"/>
          <a:ext cx="11671631" cy="534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0149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52" y="2168361"/>
            <a:ext cx="6108329" cy="12606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04194" y="3826446"/>
            <a:ext cx="30221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dirty="0">
                <a:solidFill>
                  <a:srgbClr val="17468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http://cber.uky.edu/</a:t>
            </a:r>
            <a:endParaRPr lang="en-US" sz="2700" dirty="0">
              <a:solidFill>
                <a:srgbClr val="1746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09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635E6-2AFA-4461-A614-18C5F490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6911" y="6432699"/>
            <a:ext cx="2057400" cy="365125"/>
          </a:xfrm>
        </p:spPr>
        <p:txBody>
          <a:bodyPr/>
          <a:lstStyle/>
          <a:p>
            <a:fld id="{51D90B61-9EA8-49B9-BA55-D2B50FF7B9C4}" type="slidenum">
              <a:rPr lang="en-US" smtClean="0"/>
              <a:t>31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5520D5-2912-49AE-A555-082B9AB114E8}"/>
              </a:ext>
            </a:extLst>
          </p:cNvPr>
          <p:cNvSpPr txBox="1"/>
          <p:nvPr/>
        </p:nvSpPr>
        <p:spPr>
          <a:xfrm>
            <a:off x="269507" y="-28540"/>
            <a:ext cx="746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17468E"/>
                </a:solidFill>
              </a:rPr>
              <a:t>Percent Change in </a:t>
            </a:r>
            <a:r>
              <a:rPr lang="en-US" sz="2400" b="1" dirty="0">
                <a:solidFill>
                  <a:srgbClr val="17468E"/>
                </a:solidFill>
              </a:rPr>
              <a:t>Employment</a:t>
            </a:r>
            <a:r>
              <a:rPr lang="en-US" sz="2100" b="1" dirty="0">
                <a:solidFill>
                  <a:srgbClr val="17468E"/>
                </a:solidFill>
              </a:rPr>
              <a:t> Since </a:t>
            </a:r>
            <a:r>
              <a:rPr lang="en-US" sz="2100" b="1">
                <a:solidFill>
                  <a:srgbClr val="17468E"/>
                </a:solidFill>
              </a:rPr>
              <a:t>January 2014</a:t>
            </a:r>
            <a:endParaRPr lang="en-US" sz="2100" b="1" dirty="0">
              <a:solidFill>
                <a:srgbClr val="17468E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3804C9-7E37-4C8D-89D6-A3C001F067D9}"/>
              </a:ext>
            </a:extLst>
          </p:cNvPr>
          <p:cNvCxnSpPr>
            <a:cxnSpLocks/>
          </p:cNvCxnSpPr>
          <p:nvPr/>
        </p:nvCxnSpPr>
        <p:spPr>
          <a:xfrm>
            <a:off x="269507" y="410460"/>
            <a:ext cx="11540691" cy="33229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DEA8C2E-76D9-4395-84DD-6433AC8A465A}"/>
              </a:ext>
            </a:extLst>
          </p:cNvPr>
          <p:cNvGrpSpPr/>
          <p:nvPr/>
        </p:nvGrpSpPr>
        <p:grpSpPr>
          <a:xfrm>
            <a:off x="7015303" y="70562"/>
            <a:ext cx="3929252" cy="330312"/>
            <a:chOff x="9982200" y="4842479"/>
            <a:chExt cx="1467235" cy="3369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4BD596-DC5C-4C91-B61A-66E2DF642BF8}"/>
                </a:ext>
              </a:extLst>
            </p:cNvPr>
            <p:cNvSpPr txBox="1"/>
            <p:nvPr/>
          </p:nvSpPr>
          <p:spPr>
            <a:xfrm>
              <a:off x="10145512" y="4873314"/>
              <a:ext cx="187138" cy="3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KY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B44E03-B34E-408F-8E46-5FD0DA55751C}"/>
                </a:ext>
              </a:extLst>
            </p:cNvPr>
            <p:cNvSpPr txBox="1"/>
            <p:nvPr/>
          </p:nvSpPr>
          <p:spPr>
            <a:xfrm>
              <a:off x="10537256" y="4842479"/>
              <a:ext cx="912179" cy="3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Ky’s Bordering States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EA035C9-4D34-4CA3-BF82-80E4DB2F680C}"/>
                </a:ext>
              </a:extLst>
            </p:cNvPr>
            <p:cNvCxnSpPr>
              <a:cxnSpLocks/>
            </p:cNvCxnSpPr>
            <p:nvPr/>
          </p:nvCxnSpPr>
          <p:spPr>
            <a:xfrm>
              <a:off x="9982200" y="5016548"/>
              <a:ext cx="160569" cy="0"/>
            </a:xfrm>
            <a:prstGeom prst="line">
              <a:avLst/>
            </a:prstGeom>
            <a:ln w="60325">
              <a:solidFill>
                <a:srgbClr val="1746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1FB41C-CC32-4511-84FB-BF18A8DD32EB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10332650" y="5026359"/>
              <a:ext cx="168301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499236-62E1-0958-8FAE-053BB8FDD7F5}"/>
              </a:ext>
            </a:extLst>
          </p:cNvPr>
          <p:cNvSpPr txBox="1"/>
          <p:nvPr/>
        </p:nvSpPr>
        <p:spPr>
          <a:xfrm rot="16200000">
            <a:off x="-440961" y="2849526"/>
            <a:ext cx="140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0C066D-EAFF-44F1-325B-EF0886A2C5A2}"/>
              </a:ext>
            </a:extLst>
          </p:cNvPr>
          <p:cNvCxnSpPr>
            <a:cxnSpLocks/>
          </p:cNvCxnSpPr>
          <p:nvPr/>
        </p:nvCxnSpPr>
        <p:spPr>
          <a:xfrm>
            <a:off x="10200905" y="241214"/>
            <a:ext cx="3582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7F36DA-CAE0-19F1-A3F4-7C236FE1C35D}"/>
              </a:ext>
            </a:extLst>
          </p:cNvPr>
          <p:cNvSpPr txBox="1"/>
          <p:nvPr/>
        </p:nvSpPr>
        <p:spPr>
          <a:xfrm>
            <a:off x="10636105" y="67863"/>
            <a:ext cx="501156" cy="300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EDA00-982F-3021-A30D-8496BD770A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39" t="3013" r="1702" b="12534"/>
          <a:stretch>
            <a:fillRect/>
          </a:stretch>
        </p:blipFill>
        <p:spPr>
          <a:xfrm>
            <a:off x="325654" y="659155"/>
            <a:ext cx="11540691" cy="572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2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ED7E4-7B4A-08D3-1DF1-B87A018D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C3E321-8159-549D-D33C-5D2879F971E8}"/>
              </a:ext>
            </a:extLst>
          </p:cNvPr>
          <p:cNvCxnSpPr>
            <a:cxnSpLocks/>
          </p:cNvCxnSpPr>
          <p:nvPr/>
        </p:nvCxnSpPr>
        <p:spPr>
          <a:xfrm flipV="1">
            <a:off x="257176" y="925633"/>
            <a:ext cx="11658600" cy="1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8BFE1F-A84D-A6A8-2551-79939364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2C1B1-F7AA-DEB1-E22A-4CF3F559EA85}"/>
              </a:ext>
            </a:extLst>
          </p:cNvPr>
          <p:cNvSpPr txBox="1"/>
          <p:nvPr/>
        </p:nvSpPr>
        <p:spPr>
          <a:xfrm>
            <a:off x="172116" y="228839"/>
            <a:ext cx="112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Number of People in the Labor Force (Employed or Looking for Work)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BE048D-428E-1E04-B6EA-E98F17423B20}"/>
              </a:ext>
            </a:extLst>
          </p:cNvPr>
          <p:cNvSpPr txBox="1"/>
          <p:nvPr/>
        </p:nvSpPr>
        <p:spPr>
          <a:xfrm>
            <a:off x="276225" y="6538914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Local Area Unemployment Statistics. Seasonally Adjusted.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C1D5D0B-E23F-895A-AA1C-9B7348622F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84248"/>
              </p:ext>
            </p:extLst>
          </p:nvPr>
        </p:nvGraphicFramePr>
        <p:xfrm>
          <a:off x="276225" y="1099208"/>
          <a:ext cx="11639551" cy="534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8208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FD0A9-94D0-9E12-7833-164A18B10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75B39C-FE15-910E-31EF-4B8C4FF8AAA1}"/>
              </a:ext>
            </a:extLst>
          </p:cNvPr>
          <p:cNvCxnSpPr>
            <a:cxnSpLocks/>
          </p:cNvCxnSpPr>
          <p:nvPr/>
        </p:nvCxnSpPr>
        <p:spPr>
          <a:xfrm flipV="1">
            <a:off x="257176" y="925633"/>
            <a:ext cx="11658600" cy="1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AAA7B4-E2D7-7FA5-31DA-7E9C7B50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E4F7C-CFD7-E66E-8C57-C6BEFF142A11}"/>
              </a:ext>
            </a:extLst>
          </p:cNvPr>
          <p:cNvSpPr txBox="1"/>
          <p:nvPr/>
        </p:nvSpPr>
        <p:spPr>
          <a:xfrm>
            <a:off x="172116" y="228839"/>
            <a:ext cx="112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Labor Market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DBBA9-3669-50D2-D2FC-44D1B16B1953}"/>
              </a:ext>
            </a:extLst>
          </p:cNvPr>
          <p:cNvSpPr txBox="1"/>
          <p:nvPr/>
        </p:nvSpPr>
        <p:spPr>
          <a:xfrm>
            <a:off x="172116" y="6540556"/>
            <a:ext cx="723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Local Area Unemployment Statistics. Seasonally Adjusted.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1EB1A40-2EB7-36B4-900F-E286D119B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570570"/>
              </p:ext>
            </p:extLst>
          </p:nvPr>
        </p:nvGraphicFramePr>
        <p:xfrm>
          <a:off x="6293147" y="1099208"/>
          <a:ext cx="562262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E074BA-938C-78E3-CC71-FA005DD75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884466"/>
              </p:ext>
            </p:extLst>
          </p:nvPr>
        </p:nvGraphicFramePr>
        <p:xfrm>
          <a:off x="178429" y="1099208"/>
          <a:ext cx="562262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71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276225" y="1099211"/>
            <a:ext cx="11658600" cy="1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225" y="76856"/>
            <a:ext cx="9946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Real Gross Domestic Product</a:t>
            </a:r>
          </a:p>
          <a:p>
            <a:r>
              <a:rPr lang="en-US" sz="2800" b="1" dirty="0">
                <a:solidFill>
                  <a:srgbClr val="17468E"/>
                </a:solidFill>
              </a:rPr>
              <a:t>Kentucky &amp; U.S.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51EFC62-003E-4414-A430-1012021AFF88}"/>
              </a:ext>
            </a:extLst>
          </p:cNvPr>
          <p:cNvSpPr txBox="1"/>
          <p:nvPr/>
        </p:nvSpPr>
        <p:spPr>
          <a:xfrm>
            <a:off x="159884" y="6486737"/>
            <a:ext cx="5260417" cy="2730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US Bureau of Economic Analysis</a:t>
            </a:r>
            <a:r>
              <a:rPr lang="en-US" sz="1200" baseline="0" dirty="0"/>
              <a:t>.</a:t>
            </a:r>
            <a:endParaRPr lang="en-US" sz="1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6385A8-34FE-49EC-8047-CE4289951834}"/>
              </a:ext>
            </a:extLst>
          </p:cNvPr>
          <p:cNvCxnSpPr/>
          <p:nvPr/>
        </p:nvCxnSpPr>
        <p:spPr>
          <a:xfrm>
            <a:off x="6213986" y="1366676"/>
            <a:ext cx="0" cy="51888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185D9F2-9C4E-45A9-9C15-A3A33E90B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351111"/>
              </p:ext>
            </p:extLst>
          </p:nvPr>
        </p:nvGraphicFramePr>
        <p:xfrm>
          <a:off x="276225" y="1099212"/>
          <a:ext cx="5819775" cy="562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797A7E-2263-46F2-8E0A-E2A2B6D3D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327656"/>
              </p:ext>
            </p:extLst>
          </p:nvPr>
        </p:nvGraphicFramePr>
        <p:xfrm>
          <a:off x="6212341" y="1235736"/>
          <a:ext cx="5819775" cy="562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717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166388" y="930320"/>
            <a:ext cx="11653435" cy="44463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388" y="99323"/>
            <a:ext cx="745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7468E"/>
                </a:solidFill>
              </a:rPr>
              <a:t>Unemployment Rates </a:t>
            </a:r>
          </a:p>
          <a:p>
            <a:r>
              <a:rPr lang="en-US" sz="2400" b="1" dirty="0">
                <a:solidFill>
                  <a:srgbClr val="17468E"/>
                </a:solidFill>
              </a:rPr>
              <a:t>Kentucky &amp; U.S.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7" y="6404259"/>
            <a:ext cx="8541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US Bureau of Labor Statistics. Local Area Unemployment Statistics. Kentucky and US are seasonally adjusted. Lexington/Fayette MSA not seasonally adjusted.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089C971-7CC7-5E3C-9DA5-18F0129F9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7821676"/>
              </p:ext>
            </p:extLst>
          </p:nvPr>
        </p:nvGraphicFramePr>
        <p:xfrm>
          <a:off x="166388" y="1203709"/>
          <a:ext cx="11653434" cy="497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190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1388D-FEAB-4666-E635-AD4D13C07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0EC54C-2C93-512D-3D8C-194BCF151753}"/>
              </a:ext>
            </a:extLst>
          </p:cNvPr>
          <p:cNvCxnSpPr>
            <a:cxnSpLocks/>
          </p:cNvCxnSpPr>
          <p:nvPr/>
        </p:nvCxnSpPr>
        <p:spPr>
          <a:xfrm flipV="1">
            <a:off x="257176" y="925633"/>
            <a:ext cx="11658600" cy="1"/>
          </a:xfrm>
          <a:prstGeom prst="line">
            <a:avLst/>
          </a:prstGeom>
          <a:ln w="57150">
            <a:solidFill>
              <a:srgbClr val="174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DA256-301A-CA90-061E-F3E980E9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F54DF-4F56-FF6C-8967-416F831FFC57}"/>
              </a:ext>
            </a:extLst>
          </p:cNvPr>
          <p:cNvSpPr txBox="1"/>
          <p:nvPr/>
        </p:nvSpPr>
        <p:spPr>
          <a:xfrm>
            <a:off x="172116" y="228839"/>
            <a:ext cx="112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468E"/>
                </a:solidFill>
              </a:rPr>
              <a:t>KY Labor Market Statistics, Monthly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E6E25-4AA2-82B6-C40A-EFA0A09B58BD}"/>
              </a:ext>
            </a:extLst>
          </p:cNvPr>
          <p:cNvSpPr txBox="1"/>
          <p:nvPr/>
        </p:nvSpPr>
        <p:spPr>
          <a:xfrm>
            <a:off x="257176" y="6444093"/>
            <a:ext cx="6385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Local Area Unemployment Statistics. Seasonally Adjusted.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4CE3B2E-2EFC-7D88-2012-13C916688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117008"/>
              </p:ext>
            </p:extLst>
          </p:nvPr>
        </p:nvGraphicFramePr>
        <p:xfrm>
          <a:off x="257175" y="925634"/>
          <a:ext cx="116585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28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6225" y="272494"/>
            <a:ext cx="9568665" cy="9338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7468E"/>
                </a:solidFill>
              </a:rPr>
              <a:t>Kentucky’s Nonfarm Employment (Jobs)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76225" y="1061050"/>
            <a:ext cx="11658600" cy="0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47747379"/>
              </p:ext>
            </p:extLst>
          </p:nvPr>
        </p:nvGraphicFramePr>
        <p:xfrm>
          <a:off x="276225" y="1132950"/>
          <a:ext cx="11639550" cy="550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</p:spTree>
    <p:extLst>
      <p:ext uri="{BB962C8B-B14F-4D97-AF65-F5344CB8AC3E}">
        <p14:creationId xmlns:p14="http://schemas.microsoft.com/office/powerpoint/2010/main" val="346133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023A5-D0B7-833F-E6E4-3A9128858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02C7-680F-8D13-F042-5F3BF0155342}"/>
              </a:ext>
            </a:extLst>
          </p:cNvPr>
          <p:cNvSpPr txBox="1">
            <a:spLocks/>
          </p:cNvSpPr>
          <p:nvPr/>
        </p:nvSpPr>
        <p:spPr>
          <a:xfrm>
            <a:off x="276225" y="272494"/>
            <a:ext cx="11536547" cy="93383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7468E"/>
                </a:solidFill>
              </a:rPr>
              <a:t>Percent Change in Annual </a:t>
            </a:r>
            <a:r>
              <a:rPr lang="en-US" u="sng" dirty="0">
                <a:solidFill>
                  <a:srgbClr val="17468E"/>
                </a:solidFill>
              </a:rPr>
              <a:t>Total Nonfarm </a:t>
            </a:r>
            <a:r>
              <a:rPr lang="en-US" dirty="0">
                <a:solidFill>
                  <a:srgbClr val="17468E"/>
                </a:solidFill>
              </a:rPr>
              <a:t>Employment (Jobs)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D1548-16C2-253E-912C-A1666E33623C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58600" cy="0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22429-225F-0730-9B70-51AC389E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9CBA9-1FB8-87F2-2565-76078A9ADCB0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9D2BB4C-DB5E-E20A-8AC1-3A2E0ED53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411676"/>
              </p:ext>
            </p:extLst>
          </p:nvPr>
        </p:nvGraphicFramePr>
        <p:xfrm>
          <a:off x="276225" y="1206328"/>
          <a:ext cx="11639550" cy="523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96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3A297-6056-C417-9C66-A9302EF99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047D-2583-3BF6-35B1-F5727F1A1E0B}"/>
              </a:ext>
            </a:extLst>
          </p:cNvPr>
          <p:cNvSpPr txBox="1">
            <a:spLocks/>
          </p:cNvSpPr>
          <p:nvPr/>
        </p:nvSpPr>
        <p:spPr>
          <a:xfrm>
            <a:off x="276225" y="272494"/>
            <a:ext cx="9568665" cy="93383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7468E"/>
                </a:solidFill>
              </a:rPr>
              <a:t>Monthly Change in Nonfarm Employment (Jobs)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8F920A-63BA-C7BE-3C4C-0FD74DD555CA}"/>
              </a:ext>
            </a:extLst>
          </p:cNvPr>
          <p:cNvCxnSpPr>
            <a:cxnSpLocks/>
          </p:cNvCxnSpPr>
          <p:nvPr/>
        </p:nvCxnSpPr>
        <p:spPr>
          <a:xfrm>
            <a:off x="276225" y="1061050"/>
            <a:ext cx="11658600" cy="0"/>
          </a:xfrm>
          <a:prstGeom prst="line">
            <a:avLst/>
          </a:prstGeom>
          <a:ln w="57150">
            <a:solidFill>
              <a:srgbClr val="28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8446-D8CE-1DC9-BC65-618E14A2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49-7E3D-4DB2-B90D-83663C8F924F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FD550-4159-862C-7CAA-8DEB8920DC9F}"/>
              </a:ext>
            </a:extLst>
          </p:cNvPr>
          <p:cNvSpPr txBox="1"/>
          <p:nvPr/>
        </p:nvSpPr>
        <p:spPr>
          <a:xfrm>
            <a:off x="276225" y="6526817"/>
            <a:ext cx="9282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 Bureau of Labor Statistics. Current Employment Statistics.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EAD6234-B497-D1CD-9B69-574759D8C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372704"/>
              </p:ext>
            </p:extLst>
          </p:nvPr>
        </p:nvGraphicFramePr>
        <p:xfrm>
          <a:off x="276222" y="1376671"/>
          <a:ext cx="5645073" cy="483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1DDEC64-33D9-75CB-033E-8BC673F43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113049"/>
              </p:ext>
            </p:extLst>
          </p:nvPr>
        </p:nvGraphicFramePr>
        <p:xfrm>
          <a:off x="6270706" y="1376673"/>
          <a:ext cx="5804895" cy="483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89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53563</TotalTime>
  <Words>1101</Words>
  <Application>Microsoft Office PowerPoint</Application>
  <PresentationFormat>Widescreen</PresentationFormat>
  <Paragraphs>241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Clark, Michael</dc:creator>
  <cp:lastModifiedBy>Clark, Michael</cp:lastModifiedBy>
  <cp:revision>346</cp:revision>
  <cp:lastPrinted>2025-02-10T16:01:34Z</cp:lastPrinted>
  <dcterms:created xsi:type="dcterms:W3CDTF">2020-12-15T23:08:17Z</dcterms:created>
  <dcterms:modified xsi:type="dcterms:W3CDTF">2026-02-02T16:15:49Z</dcterms:modified>
</cp:coreProperties>
</file>