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notesSlides/notesSlide60.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notesSlides/notesSlide61.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2.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4.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92" r:id="rId2"/>
    <p:sldMasterId id="2147483672" r:id="rId3"/>
    <p:sldMasterId id="2147483684" r:id="rId4"/>
    <p:sldMasterId id="2147483696" r:id="rId5"/>
    <p:sldMasterId id="2147483708" r:id="rId6"/>
    <p:sldMasterId id="2147483720" r:id="rId7"/>
    <p:sldMasterId id="2147483732" r:id="rId8"/>
    <p:sldMasterId id="2147483744" r:id="rId9"/>
    <p:sldMasterId id="2147483768" r:id="rId10"/>
    <p:sldMasterId id="2147483756" r:id="rId11"/>
    <p:sldMasterId id="2147483780" r:id="rId12"/>
  </p:sldMasterIdLst>
  <p:notesMasterIdLst>
    <p:notesMasterId r:id="rId92"/>
  </p:notesMasterIdLst>
  <p:sldIdLst>
    <p:sldId id="258" r:id="rId13"/>
    <p:sldId id="1355" r:id="rId14"/>
    <p:sldId id="5684" r:id="rId15"/>
    <p:sldId id="5685" r:id="rId16"/>
    <p:sldId id="1558" r:id="rId17"/>
    <p:sldId id="4150" r:id="rId18"/>
    <p:sldId id="4171" r:id="rId19"/>
    <p:sldId id="4166" r:id="rId20"/>
    <p:sldId id="4178" r:id="rId21"/>
    <p:sldId id="4179" r:id="rId22"/>
    <p:sldId id="4174" r:id="rId23"/>
    <p:sldId id="4173" r:id="rId24"/>
    <p:sldId id="4081" r:id="rId25"/>
    <p:sldId id="4083" r:id="rId26"/>
    <p:sldId id="4175" r:id="rId27"/>
    <p:sldId id="5692" r:id="rId28"/>
    <p:sldId id="4163" r:id="rId29"/>
    <p:sldId id="9032" r:id="rId30"/>
    <p:sldId id="4170" r:id="rId31"/>
    <p:sldId id="4167" r:id="rId32"/>
    <p:sldId id="4169" r:id="rId33"/>
    <p:sldId id="4168" r:id="rId34"/>
    <p:sldId id="4180" r:id="rId35"/>
    <p:sldId id="4154" r:id="rId36"/>
    <p:sldId id="4118" r:id="rId37"/>
    <p:sldId id="5671" r:id="rId38"/>
    <p:sldId id="1490" r:id="rId39"/>
    <p:sldId id="9033" r:id="rId40"/>
    <p:sldId id="1551" r:id="rId41"/>
    <p:sldId id="1556" r:id="rId42"/>
    <p:sldId id="9034" r:id="rId43"/>
    <p:sldId id="5695" r:id="rId44"/>
    <p:sldId id="9035" r:id="rId45"/>
    <p:sldId id="5697" r:id="rId46"/>
    <p:sldId id="5696" r:id="rId47"/>
    <p:sldId id="5698" r:id="rId48"/>
    <p:sldId id="5699" r:id="rId49"/>
    <p:sldId id="5700" r:id="rId50"/>
    <p:sldId id="5701" r:id="rId51"/>
    <p:sldId id="5702" r:id="rId52"/>
    <p:sldId id="1559" r:id="rId53"/>
    <p:sldId id="5672" r:id="rId54"/>
    <p:sldId id="5673" r:id="rId55"/>
    <p:sldId id="5676" r:id="rId56"/>
    <p:sldId id="5677" r:id="rId57"/>
    <p:sldId id="5678" r:id="rId58"/>
    <p:sldId id="5679" r:id="rId59"/>
    <p:sldId id="5680" r:id="rId60"/>
    <p:sldId id="5681" r:id="rId61"/>
    <p:sldId id="5686" r:id="rId62"/>
    <p:sldId id="5682" r:id="rId63"/>
    <p:sldId id="5694" r:id="rId64"/>
    <p:sldId id="5693" r:id="rId65"/>
    <p:sldId id="5669" r:id="rId66"/>
    <p:sldId id="5683" r:id="rId67"/>
    <p:sldId id="5689" r:id="rId68"/>
    <p:sldId id="5690" r:id="rId69"/>
    <p:sldId id="5691" r:id="rId70"/>
    <p:sldId id="1512" r:id="rId71"/>
    <p:sldId id="1509" r:id="rId72"/>
    <p:sldId id="1513" r:id="rId73"/>
    <p:sldId id="1514" r:id="rId74"/>
    <p:sldId id="5705" r:id="rId75"/>
    <p:sldId id="5707" r:id="rId76"/>
    <p:sldId id="1520" r:id="rId77"/>
    <p:sldId id="5706" r:id="rId78"/>
    <p:sldId id="9036" r:id="rId79"/>
    <p:sldId id="9037" r:id="rId80"/>
    <p:sldId id="9038" r:id="rId81"/>
    <p:sldId id="1519" r:id="rId82"/>
    <p:sldId id="5703" r:id="rId83"/>
    <p:sldId id="5708" r:id="rId84"/>
    <p:sldId id="9027" r:id="rId85"/>
    <p:sldId id="5666" r:id="rId86"/>
    <p:sldId id="9031" r:id="rId87"/>
    <p:sldId id="9029" r:id="rId88"/>
    <p:sldId id="9030" r:id="rId89"/>
    <p:sldId id="434" r:id="rId90"/>
    <p:sldId id="32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6BB7"/>
    <a:srgbClr val="203864"/>
    <a:srgbClr val="F8F8F7"/>
    <a:srgbClr val="FFFFFF"/>
    <a:srgbClr val="F48030"/>
    <a:srgbClr val="00CC00"/>
    <a:srgbClr val="ECA158"/>
    <a:srgbClr val="E88A37"/>
    <a:srgbClr val="E3B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AC627-462B-46EB-97C3-8629055CEF65}" v="366" dt="2025-02-10T17:33:30.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78571" autoAdjust="0"/>
  </p:normalViewPr>
  <p:slideViewPr>
    <p:cSldViewPr snapToGrid="0" snapToObjects="1">
      <p:cViewPr varScale="1">
        <p:scale>
          <a:sx n="87" d="100"/>
          <a:sy n="87" d="100"/>
        </p:scale>
        <p:origin x="1092"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theme" Target="theme/theme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Gibbens" userId="671a237c-9013-4302-aab3-336d0669496c" providerId="ADAL" clId="{BD4AC627-462B-46EB-97C3-8629055CEF65}"/>
    <pc:docChg chg="undo redo custSel addSld delSld modSld sldOrd">
      <pc:chgData name="Richard Gibbens" userId="671a237c-9013-4302-aab3-336d0669496c" providerId="ADAL" clId="{BD4AC627-462B-46EB-97C3-8629055CEF65}" dt="2025-02-10T17:37:10.190" v="55383" actId="20577"/>
      <pc:docMkLst>
        <pc:docMk/>
      </pc:docMkLst>
      <pc:sldChg chg="modNotesTx">
        <pc:chgData name="Richard Gibbens" userId="671a237c-9013-4302-aab3-336d0669496c" providerId="ADAL" clId="{BD4AC627-462B-46EB-97C3-8629055CEF65}" dt="2025-02-07T21:57:13.662" v="31264" actId="20577"/>
        <pc:sldMkLst>
          <pc:docMk/>
          <pc:sldMk cId="2181422953" sldId="258"/>
        </pc:sldMkLst>
      </pc:sldChg>
      <pc:sldChg chg="modNotesTx">
        <pc:chgData name="Richard Gibbens" userId="671a237c-9013-4302-aab3-336d0669496c" providerId="ADAL" clId="{BD4AC627-462B-46EB-97C3-8629055CEF65}" dt="2025-02-10T16:48:40.839" v="54446" actId="20577"/>
        <pc:sldMkLst>
          <pc:docMk/>
          <pc:sldMk cId="3222247331" sldId="325"/>
        </pc:sldMkLst>
      </pc:sldChg>
      <pc:sldChg chg="addSp delSp modSp add del mod ord setBg modNotesTx">
        <pc:chgData name="Richard Gibbens" userId="671a237c-9013-4302-aab3-336d0669496c" providerId="ADAL" clId="{BD4AC627-462B-46EB-97C3-8629055CEF65}" dt="2025-02-10T16:57:02.141" v="54546" actId="20577"/>
        <pc:sldMkLst>
          <pc:docMk/>
          <pc:sldMk cId="965851618" sldId="434"/>
        </pc:sldMkLst>
        <pc:spChg chg="add mod">
          <ac:chgData name="Richard Gibbens" userId="671a237c-9013-4302-aab3-336d0669496c" providerId="ADAL" clId="{BD4AC627-462B-46EB-97C3-8629055CEF65}" dt="2025-02-10T15:34:54.397" v="50092"/>
          <ac:spMkLst>
            <pc:docMk/>
            <pc:sldMk cId="965851618" sldId="434"/>
            <ac:spMk id="2" creationId="{AAA842B2-0483-1A59-4D14-33C3A4F22576}"/>
          </ac:spMkLst>
        </pc:spChg>
        <pc:picChg chg="add mod">
          <ac:chgData name="Richard Gibbens" userId="671a237c-9013-4302-aab3-336d0669496c" providerId="ADAL" clId="{BD4AC627-462B-46EB-97C3-8629055CEF65}" dt="2025-02-10T15:34:54.397" v="50092"/>
          <ac:picMkLst>
            <pc:docMk/>
            <pc:sldMk cId="965851618" sldId="434"/>
            <ac:picMk id="3" creationId="{12F7DC11-B354-17C2-0CF1-0E78C920326B}"/>
          </ac:picMkLst>
        </pc:picChg>
        <pc:picChg chg="add mod modCrop">
          <ac:chgData name="Richard Gibbens" userId="671a237c-9013-4302-aab3-336d0669496c" providerId="ADAL" clId="{BD4AC627-462B-46EB-97C3-8629055CEF65}" dt="2025-02-07T16:52:47.124" v="22324" actId="732"/>
          <ac:picMkLst>
            <pc:docMk/>
            <pc:sldMk cId="965851618" sldId="434"/>
            <ac:picMk id="5" creationId="{BCB2106A-C91D-244C-3D98-A2816EE59361}"/>
          </ac:picMkLst>
        </pc:picChg>
      </pc:sldChg>
      <pc:sldChg chg="addSp delSp modSp add del mod ord">
        <pc:chgData name="Richard Gibbens" userId="671a237c-9013-4302-aab3-336d0669496c" providerId="ADAL" clId="{BD4AC627-462B-46EB-97C3-8629055CEF65}" dt="2025-02-09T03:11:19.546" v="49939" actId="47"/>
        <pc:sldMkLst>
          <pc:docMk/>
          <pc:sldMk cId="1013436296" sldId="441"/>
        </pc:sldMkLst>
      </pc:sldChg>
      <pc:sldChg chg="modNotesTx">
        <pc:chgData name="Richard Gibbens" userId="671a237c-9013-4302-aab3-336d0669496c" providerId="ADAL" clId="{BD4AC627-462B-46EB-97C3-8629055CEF65}" dt="2025-01-30T21:07:19.157" v="2503" actId="20577"/>
        <pc:sldMkLst>
          <pc:docMk/>
          <pc:sldMk cId="2135234969" sldId="1355"/>
        </pc:sldMkLst>
      </pc:sldChg>
      <pc:sldChg chg="del">
        <pc:chgData name="Richard Gibbens" userId="671a237c-9013-4302-aab3-336d0669496c" providerId="ADAL" clId="{BD4AC627-462B-46EB-97C3-8629055CEF65}" dt="2025-01-30T16:57:35.087" v="18" actId="47"/>
        <pc:sldMkLst>
          <pc:docMk/>
          <pc:sldMk cId="3596081911" sldId="1454"/>
        </pc:sldMkLst>
      </pc:sldChg>
      <pc:sldChg chg="del">
        <pc:chgData name="Richard Gibbens" userId="671a237c-9013-4302-aab3-336d0669496c" providerId="ADAL" clId="{BD4AC627-462B-46EB-97C3-8629055CEF65}" dt="2025-01-30T16:55:12.330" v="14" actId="47"/>
        <pc:sldMkLst>
          <pc:docMk/>
          <pc:sldMk cId="1117132564" sldId="1470"/>
        </pc:sldMkLst>
      </pc:sldChg>
      <pc:sldChg chg="del">
        <pc:chgData name="Richard Gibbens" userId="671a237c-9013-4302-aab3-336d0669496c" providerId="ADAL" clId="{BD4AC627-462B-46EB-97C3-8629055CEF65}" dt="2025-01-30T19:07:02.839" v="378" actId="47"/>
        <pc:sldMkLst>
          <pc:docMk/>
          <pc:sldMk cId="1818721760" sldId="1471"/>
        </pc:sldMkLst>
      </pc:sldChg>
      <pc:sldChg chg="del">
        <pc:chgData name="Richard Gibbens" userId="671a237c-9013-4302-aab3-336d0669496c" providerId="ADAL" clId="{BD4AC627-462B-46EB-97C3-8629055CEF65}" dt="2025-01-30T19:07:02.839" v="378" actId="47"/>
        <pc:sldMkLst>
          <pc:docMk/>
          <pc:sldMk cId="2883938481" sldId="1472"/>
        </pc:sldMkLst>
      </pc:sldChg>
      <pc:sldChg chg="del">
        <pc:chgData name="Richard Gibbens" userId="671a237c-9013-4302-aab3-336d0669496c" providerId="ADAL" clId="{BD4AC627-462B-46EB-97C3-8629055CEF65}" dt="2025-01-30T19:07:02.839" v="378" actId="47"/>
        <pc:sldMkLst>
          <pc:docMk/>
          <pc:sldMk cId="3240489909" sldId="1473"/>
        </pc:sldMkLst>
      </pc:sldChg>
      <pc:sldChg chg="del">
        <pc:chgData name="Richard Gibbens" userId="671a237c-9013-4302-aab3-336d0669496c" providerId="ADAL" clId="{BD4AC627-462B-46EB-97C3-8629055CEF65}" dt="2025-01-30T19:07:02.839" v="378" actId="47"/>
        <pc:sldMkLst>
          <pc:docMk/>
          <pc:sldMk cId="400034134" sldId="1474"/>
        </pc:sldMkLst>
      </pc:sldChg>
      <pc:sldChg chg="del">
        <pc:chgData name="Richard Gibbens" userId="671a237c-9013-4302-aab3-336d0669496c" providerId="ADAL" clId="{BD4AC627-462B-46EB-97C3-8629055CEF65}" dt="2025-01-30T19:07:02.839" v="378" actId="47"/>
        <pc:sldMkLst>
          <pc:docMk/>
          <pc:sldMk cId="644378140" sldId="1475"/>
        </pc:sldMkLst>
      </pc:sldChg>
      <pc:sldChg chg="del">
        <pc:chgData name="Richard Gibbens" userId="671a237c-9013-4302-aab3-336d0669496c" providerId="ADAL" clId="{BD4AC627-462B-46EB-97C3-8629055CEF65}" dt="2025-01-30T19:07:02.839" v="378" actId="47"/>
        <pc:sldMkLst>
          <pc:docMk/>
          <pc:sldMk cId="3905210859" sldId="1476"/>
        </pc:sldMkLst>
      </pc:sldChg>
      <pc:sldChg chg="del">
        <pc:chgData name="Richard Gibbens" userId="671a237c-9013-4302-aab3-336d0669496c" providerId="ADAL" clId="{BD4AC627-462B-46EB-97C3-8629055CEF65}" dt="2025-01-30T17:06:49.606" v="222" actId="47"/>
        <pc:sldMkLst>
          <pc:docMk/>
          <pc:sldMk cId="1188390659" sldId="1477"/>
        </pc:sldMkLst>
      </pc:sldChg>
      <pc:sldChg chg="del">
        <pc:chgData name="Richard Gibbens" userId="671a237c-9013-4302-aab3-336d0669496c" providerId="ADAL" clId="{BD4AC627-462B-46EB-97C3-8629055CEF65}" dt="2025-01-30T16:55:41.632" v="15" actId="47"/>
        <pc:sldMkLst>
          <pc:docMk/>
          <pc:sldMk cId="2083976715" sldId="1478"/>
        </pc:sldMkLst>
      </pc:sldChg>
      <pc:sldChg chg="del">
        <pc:chgData name="Richard Gibbens" userId="671a237c-9013-4302-aab3-336d0669496c" providerId="ADAL" clId="{BD4AC627-462B-46EB-97C3-8629055CEF65}" dt="2025-01-30T17:06:45.533" v="221" actId="47"/>
        <pc:sldMkLst>
          <pc:docMk/>
          <pc:sldMk cId="584459504" sldId="1479"/>
        </pc:sldMkLst>
      </pc:sldChg>
      <pc:sldChg chg="del">
        <pc:chgData name="Richard Gibbens" userId="671a237c-9013-4302-aab3-336d0669496c" providerId="ADAL" clId="{BD4AC627-462B-46EB-97C3-8629055CEF65}" dt="2025-01-30T19:07:02.839" v="378" actId="47"/>
        <pc:sldMkLst>
          <pc:docMk/>
          <pc:sldMk cId="3668936611" sldId="1480"/>
        </pc:sldMkLst>
      </pc:sldChg>
      <pc:sldChg chg="del">
        <pc:chgData name="Richard Gibbens" userId="671a237c-9013-4302-aab3-336d0669496c" providerId="ADAL" clId="{BD4AC627-462B-46EB-97C3-8629055CEF65}" dt="2025-01-30T16:56:04.405" v="16" actId="2696"/>
        <pc:sldMkLst>
          <pc:docMk/>
          <pc:sldMk cId="381112120" sldId="1481"/>
        </pc:sldMkLst>
      </pc:sldChg>
      <pc:sldChg chg="del">
        <pc:chgData name="Richard Gibbens" userId="671a237c-9013-4302-aab3-336d0669496c" providerId="ADAL" clId="{BD4AC627-462B-46EB-97C3-8629055CEF65}" dt="2025-01-30T16:56:14.192" v="17" actId="2696"/>
        <pc:sldMkLst>
          <pc:docMk/>
          <pc:sldMk cId="2147405843" sldId="1482"/>
        </pc:sldMkLst>
      </pc:sldChg>
      <pc:sldChg chg="del">
        <pc:chgData name="Richard Gibbens" userId="671a237c-9013-4302-aab3-336d0669496c" providerId="ADAL" clId="{BD4AC627-462B-46EB-97C3-8629055CEF65}" dt="2025-01-30T17:07:01.500" v="223" actId="47"/>
        <pc:sldMkLst>
          <pc:docMk/>
          <pc:sldMk cId="940646641" sldId="1483"/>
        </pc:sldMkLst>
      </pc:sldChg>
      <pc:sldChg chg="del">
        <pc:chgData name="Richard Gibbens" userId="671a237c-9013-4302-aab3-336d0669496c" providerId="ADAL" clId="{BD4AC627-462B-46EB-97C3-8629055CEF65}" dt="2025-01-30T16:55:01.706" v="13" actId="47"/>
        <pc:sldMkLst>
          <pc:docMk/>
          <pc:sldMk cId="1754570436" sldId="1484"/>
        </pc:sldMkLst>
      </pc:sldChg>
      <pc:sldChg chg="del">
        <pc:chgData name="Richard Gibbens" userId="671a237c-9013-4302-aab3-336d0669496c" providerId="ADAL" clId="{BD4AC627-462B-46EB-97C3-8629055CEF65}" dt="2025-01-30T16:54:58.148" v="12" actId="47"/>
        <pc:sldMkLst>
          <pc:docMk/>
          <pc:sldMk cId="1608438111" sldId="1485"/>
        </pc:sldMkLst>
      </pc:sldChg>
      <pc:sldChg chg="del">
        <pc:chgData name="Richard Gibbens" userId="671a237c-9013-4302-aab3-336d0669496c" providerId="ADAL" clId="{BD4AC627-462B-46EB-97C3-8629055CEF65}" dt="2025-01-30T16:54:58.148" v="12" actId="47"/>
        <pc:sldMkLst>
          <pc:docMk/>
          <pc:sldMk cId="1564050080" sldId="1486"/>
        </pc:sldMkLst>
      </pc:sldChg>
      <pc:sldChg chg="del">
        <pc:chgData name="Richard Gibbens" userId="671a237c-9013-4302-aab3-336d0669496c" providerId="ADAL" clId="{BD4AC627-462B-46EB-97C3-8629055CEF65}" dt="2025-01-30T16:54:58.148" v="12" actId="47"/>
        <pc:sldMkLst>
          <pc:docMk/>
          <pc:sldMk cId="1840573574" sldId="1487"/>
        </pc:sldMkLst>
      </pc:sldChg>
      <pc:sldChg chg="del">
        <pc:chgData name="Richard Gibbens" userId="671a237c-9013-4302-aab3-336d0669496c" providerId="ADAL" clId="{BD4AC627-462B-46EB-97C3-8629055CEF65}" dt="2025-01-30T17:07:11.732" v="225" actId="47"/>
        <pc:sldMkLst>
          <pc:docMk/>
          <pc:sldMk cId="571660777" sldId="1488"/>
        </pc:sldMkLst>
      </pc:sldChg>
      <pc:sldChg chg="addSp delSp modSp del mod ord">
        <pc:chgData name="Richard Gibbens" userId="671a237c-9013-4302-aab3-336d0669496c" providerId="ADAL" clId="{BD4AC627-462B-46EB-97C3-8629055CEF65}" dt="2025-02-07T21:39:43.177" v="29832" actId="2696"/>
        <pc:sldMkLst>
          <pc:docMk/>
          <pc:sldMk cId="2740117018" sldId="1489"/>
        </pc:sldMkLst>
      </pc:sldChg>
      <pc:sldChg chg="addSp delSp modSp mod ord modNotesTx">
        <pc:chgData name="Richard Gibbens" userId="671a237c-9013-4302-aab3-336d0669496c" providerId="ADAL" clId="{BD4AC627-462B-46EB-97C3-8629055CEF65}" dt="2025-02-10T17:09:46.826" v="54585" actId="6549"/>
        <pc:sldMkLst>
          <pc:docMk/>
          <pc:sldMk cId="2554855903" sldId="1490"/>
        </pc:sldMkLst>
        <pc:spChg chg="add mod">
          <ac:chgData name="Richard Gibbens" userId="671a237c-9013-4302-aab3-336d0669496c" providerId="ADAL" clId="{BD4AC627-462B-46EB-97C3-8629055CEF65}" dt="2025-02-10T16:44:24.224" v="53994"/>
          <ac:spMkLst>
            <pc:docMk/>
            <pc:sldMk cId="2554855903" sldId="1490"/>
            <ac:spMk id="3" creationId="{17242669-C4E4-1C13-019A-148308C261F0}"/>
          </ac:spMkLst>
        </pc:spChg>
        <pc:spChg chg="add mod">
          <ac:chgData name="Richard Gibbens" userId="671a237c-9013-4302-aab3-336d0669496c" providerId="ADAL" clId="{BD4AC627-462B-46EB-97C3-8629055CEF65}" dt="2025-01-30T21:38:06.698" v="5569" actId="2711"/>
          <ac:spMkLst>
            <pc:docMk/>
            <pc:sldMk cId="2554855903" sldId="1490"/>
            <ac:spMk id="7" creationId="{7AFE4A6E-C904-24C5-7128-C10576DFEF7C}"/>
          </ac:spMkLst>
        </pc:spChg>
        <pc:graphicFrameChg chg="add mod modGraphic">
          <ac:chgData name="Richard Gibbens" userId="671a237c-9013-4302-aab3-336d0669496c" providerId="ADAL" clId="{BD4AC627-462B-46EB-97C3-8629055CEF65}" dt="2025-02-03T19:59:23.074" v="9120" actId="2711"/>
          <ac:graphicFrameMkLst>
            <pc:docMk/>
            <pc:sldMk cId="2554855903" sldId="1490"/>
            <ac:graphicFrameMk id="6" creationId="{D4584101-686C-F042-8513-E3AF41729162}"/>
          </ac:graphicFrameMkLst>
        </pc:graphicFrameChg>
        <pc:picChg chg="add mod">
          <ac:chgData name="Richard Gibbens" userId="671a237c-9013-4302-aab3-336d0669496c" providerId="ADAL" clId="{BD4AC627-462B-46EB-97C3-8629055CEF65}" dt="2025-02-10T16:44:24.224" v="53994"/>
          <ac:picMkLst>
            <pc:docMk/>
            <pc:sldMk cId="2554855903" sldId="1490"/>
            <ac:picMk id="2" creationId="{9EFD6686-008D-E3F2-A4B4-C434181534FB}"/>
          </ac:picMkLst>
        </pc:picChg>
      </pc:sldChg>
      <pc:sldChg chg="del">
        <pc:chgData name="Richard Gibbens" userId="671a237c-9013-4302-aab3-336d0669496c" providerId="ADAL" clId="{BD4AC627-462B-46EB-97C3-8629055CEF65}" dt="2025-01-30T17:07:04.790" v="224" actId="47"/>
        <pc:sldMkLst>
          <pc:docMk/>
          <pc:sldMk cId="1973832281" sldId="1491"/>
        </pc:sldMkLst>
      </pc:sldChg>
      <pc:sldChg chg="del">
        <pc:chgData name="Richard Gibbens" userId="671a237c-9013-4302-aab3-336d0669496c" providerId="ADAL" clId="{BD4AC627-462B-46EB-97C3-8629055CEF65}" dt="2025-01-30T17:07:32.550" v="226" actId="47"/>
        <pc:sldMkLst>
          <pc:docMk/>
          <pc:sldMk cId="1947121476" sldId="1492"/>
        </pc:sldMkLst>
      </pc:sldChg>
      <pc:sldChg chg="del">
        <pc:chgData name="Richard Gibbens" userId="671a237c-9013-4302-aab3-336d0669496c" providerId="ADAL" clId="{BD4AC627-462B-46EB-97C3-8629055CEF65}" dt="2025-01-30T17:07:32.550" v="226" actId="47"/>
        <pc:sldMkLst>
          <pc:docMk/>
          <pc:sldMk cId="3891311444" sldId="1493"/>
        </pc:sldMkLst>
      </pc:sldChg>
      <pc:sldChg chg="del">
        <pc:chgData name="Richard Gibbens" userId="671a237c-9013-4302-aab3-336d0669496c" providerId="ADAL" clId="{BD4AC627-462B-46EB-97C3-8629055CEF65}" dt="2025-01-30T16:53:35.630" v="11" actId="47"/>
        <pc:sldMkLst>
          <pc:docMk/>
          <pc:sldMk cId="580523444" sldId="1494"/>
        </pc:sldMkLst>
      </pc:sldChg>
      <pc:sldChg chg="del">
        <pc:chgData name="Richard Gibbens" userId="671a237c-9013-4302-aab3-336d0669496c" providerId="ADAL" clId="{BD4AC627-462B-46EB-97C3-8629055CEF65}" dt="2025-01-30T16:53:35.630" v="11" actId="47"/>
        <pc:sldMkLst>
          <pc:docMk/>
          <pc:sldMk cId="3557836955" sldId="1495"/>
        </pc:sldMkLst>
      </pc:sldChg>
      <pc:sldChg chg="del">
        <pc:chgData name="Richard Gibbens" userId="671a237c-9013-4302-aab3-336d0669496c" providerId="ADAL" clId="{BD4AC627-462B-46EB-97C3-8629055CEF65}" dt="2025-01-30T16:53:35.630" v="11" actId="47"/>
        <pc:sldMkLst>
          <pc:docMk/>
          <pc:sldMk cId="412534939" sldId="1496"/>
        </pc:sldMkLst>
      </pc:sldChg>
      <pc:sldChg chg="del">
        <pc:chgData name="Richard Gibbens" userId="671a237c-9013-4302-aab3-336d0669496c" providerId="ADAL" clId="{BD4AC627-462B-46EB-97C3-8629055CEF65}" dt="2025-01-30T16:53:35.630" v="11" actId="47"/>
        <pc:sldMkLst>
          <pc:docMk/>
          <pc:sldMk cId="2954565727" sldId="1497"/>
        </pc:sldMkLst>
      </pc:sldChg>
      <pc:sldChg chg="del">
        <pc:chgData name="Richard Gibbens" userId="671a237c-9013-4302-aab3-336d0669496c" providerId="ADAL" clId="{BD4AC627-462B-46EB-97C3-8629055CEF65}" dt="2025-01-30T16:53:26.443" v="10" actId="47"/>
        <pc:sldMkLst>
          <pc:docMk/>
          <pc:sldMk cId="3764296279" sldId="1498"/>
        </pc:sldMkLst>
      </pc:sldChg>
      <pc:sldChg chg="del">
        <pc:chgData name="Richard Gibbens" userId="671a237c-9013-4302-aab3-336d0669496c" providerId="ADAL" clId="{BD4AC627-462B-46EB-97C3-8629055CEF65}" dt="2025-01-30T16:53:22.671" v="9" actId="47"/>
        <pc:sldMkLst>
          <pc:docMk/>
          <pc:sldMk cId="4046532649" sldId="1499"/>
        </pc:sldMkLst>
      </pc:sldChg>
      <pc:sldChg chg="del">
        <pc:chgData name="Richard Gibbens" userId="671a237c-9013-4302-aab3-336d0669496c" providerId="ADAL" clId="{BD4AC627-462B-46EB-97C3-8629055CEF65}" dt="2025-01-30T16:53:16.937" v="8" actId="47"/>
        <pc:sldMkLst>
          <pc:docMk/>
          <pc:sldMk cId="2726037078" sldId="1500"/>
        </pc:sldMkLst>
      </pc:sldChg>
      <pc:sldChg chg="del">
        <pc:chgData name="Richard Gibbens" userId="671a237c-9013-4302-aab3-336d0669496c" providerId="ADAL" clId="{BD4AC627-462B-46EB-97C3-8629055CEF65}" dt="2025-01-30T16:53:16.937" v="8" actId="47"/>
        <pc:sldMkLst>
          <pc:docMk/>
          <pc:sldMk cId="3629183434" sldId="1501"/>
        </pc:sldMkLst>
      </pc:sldChg>
      <pc:sldChg chg="del">
        <pc:chgData name="Richard Gibbens" userId="671a237c-9013-4302-aab3-336d0669496c" providerId="ADAL" clId="{BD4AC627-462B-46EB-97C3-8629055CEF65}" dt="2025-01-30T16:53:08.333" v="7" actId="47"/>
        <pc:sldMkLst>
          <pc:docMk/>
          <pc:sldMk cId="630632879" sldId="1502"/>
        </pc:sldMkLst>
      </pc:sldChg>
      <pc:sldChg chg="del">
        <pc:chgData name="Richard Gibbens" userId="671a237c-9013-4302-aab3-336d0669496c" providerId="ADAL" clId="{BD4AC627-462B-46EB-97C3-8629055CEF65}" dt="2025-01-30T16:53:07.546" v="6" actId="47"/>
        <pc:sldMkLst>
          <pc:docMk/>
          <pc:sldMk cId="2805186800" sldId="1503"/>
        </pc:sldMkLst>
      </pc:sldChg>
      <pc:sldChg chg="del">
        <pc:chgData name="Richard Gibbens" userId="671a237c-9013-4302-aab3-336d0669496c" providerId="ADAL" clId="{BD4AC627-462B-46EB-97C3-8629055CEF65}" dt="2025-01-30T16:53:01.838" v="5" actId="47"/>
        <pc:sldMkLst>
          <pc:docMk/>
          <pc:sldMk cId="3095919984" sldId="1504"/>
        </pc:sldMkLst>
      </pc:sldChg>
      <pc:sldChg chg="del">
        <pc:chgData name="Richard Gibbens" userId="671a237c-9013-4302-aab3-336d0669496c" providerId="ADAL" clId="{BD4AC627-462B-46EB-97C3-8629055CEF65}" dt="2025-01-30T16:52:58.482" v="4" actId="47"/>
        <pc:sldMkLst>
          <pc:docMk/>
          <pc:sldMk cId="1872859666" sldId="1505"/>
        </pc:sldMkLst>
      </pc:sldChg>
      <pc:sldChg chg="addSp delSp modSp add del mod ord modNotesTx">
        <pc:chgData name="Richard Gibbens" userId="671a237c-9013-4302-aab3-336d0669496c" providerId="ADAL" clId="{BD4AC627-462B-46EB-97C3-8629055CEF65}" dt="2025-02-03T16:28:14.993" v="8509" actId="47"/>
        <pc:sldMkLst>
          <pc:docMk/>
          <pc:sldMk cId="392279311" sldId="1507"/>
        </pc:sldMkLst>
      </pc:sldChg>
      <pc:sldChg chg="modSp del mod">
        <pc:chgData name="Richard Gibbens" userId="671a237c-9013-4302-aab3-336d0669496c" providerId="ADAL" clId="{BD4AC627-462B-46EB-97C3-8629055CEF65}" dt="2025-01-30T21:35:20.679" v="5561" actId="2696"/>
        <pc:sldMkLst>
          <pc:docMk/>
          <pc:sldMk cId="418150687" sldId="1507"/>
        </pc:sldMkLst>
      </pc:sldChg>
      <pc:sldChg chg="addSp delSp modSp add del mod ord modNotesTx">
        <pc:chgData name="Richard Gibbens" userId="671a237c-9013-4302-aab3-336d0669496c" providerId="ADAL" clId="{BD4AC627-462B-46EB-97C3-8629055CEF65}" dt="2025-02-03T16:30:49.732" v="8561" actId="47"/>
        <pc:sldMkLst>
          <pc:docMk/>
          <pc:sldMk cId="1833154101" sldId="1508"/>
        </pc:sldMkLst>
      </pc:sldChg>
      <pc:sldChg chg="del">
        <pc:chgData name="Richard Gibbens" userId="671a237c-9013-4302-aab3-336d0669496c" providerId="ADAL" clId="{BD4AC627-462B-46EB-97C3-8629055CEF65}" dt="2025-01-30T21:35:20.679" v="5561" actId="2696"/>
        <pc:sldMkLst>
          <pc:docMk/>
          <pc:sldMk cId="2287764002" sldId="1508"/>
        </pc:sldMkLst>
      </pc:sldChg>
      <pc:sldChg chg="modNotesTx">
        <pc:chgData name="Richard Gibbens" userId="671a237c-9013-4302-aab3-336d0669496c" providerId="ADAL" clId="{BD4AC627-462B-46EB-97C3-8629055CEF65}" dt="2025-02-10T17:25:42.478" v="54916" actId="20577"/>
        <pc:sldMkLst>
          <pc:docMk/>
          <pc:sldMk cId="2679479287" sldId="1509"/>
        </pc:sldMkLst>
      </pc:sldChg>
      <pc:sldChg chg="add del modNotesTx">
        <pc:chgData name="Richard Gibbens" userId="671a237c-9013-4302-aab3-336d0669496c" providerId="ADAL" clId="{BD4AC627-462B-46EB-97C3-8629055CEF65}" dt="2025-02-03T16:30:49.732" v="8561" actId="47"/>
        <pc:sldMkLst>
          <pc:docMk/>
          <pc:sldMk cId="2716704894" sldId="1510"/>
        </pc:sldMkLst>
      </pc:sldChg>
      <pc:sldChg chg="addSp modSp add del mod">
        <pc:chgData name="Richard Gibbens" userId="671a237c-9013-4302-aab3-336d0669496c" providerId="ADAL" clId="{BD4AC627-462B-46EB-97C3-8629055CEF65}" dt="2025-01-30T21:35:20.679" v="5561" actId="2696"/>
        <pc:sldMkLst>
          <pc:docMk/>
          <pc:sldMk cId="3802717351" sldId="1510"/>
        </pc:sldMkLst>
      </pc:sldChg>
      <pc:sldChg chg="del">
        <pc:chgData name="Richard Gibbens" userId="671a237c-9013-4302-aab3-336d0669496c" providerId="ADAL" clId="{BD4AC627-462B-46EB-97C3-8629055CEF65}" dt="2025-01-30T16:52:38.295" v="3" actId="2696"/>
        <pc:sldMkLst>
          <pc:docMk/>
          <pc:sldMk cId="3455904670" sldId="1511"/>
        </pc:sldMkLst>
      </pc:sldChg>
      <pc:sldChg chg="ord modNotesTx">
        <pc:chgData name="Richard Gibbens" userId="671a237c-9013-4302-aab3-336d0669496c" providerId="ADAL" clId="{BD4AC627-462B-46EB-97C3-8629055CEF65}" dt="2025-02-08T21:44:30.262" v="44994" actId="20577"/>
        <pc:sldMkLst>
          <pc:docMk/>
          <pc:sldMk cId="1356968248" sldId="1512"/>
        </pc:sldMkLst>
      </pc:sldChg>
      <pc:sldChg chg="modNotesTx">
        <pc:chgData name="Richard Gibbens" userId="671a237c-9013-4302-aab3-336d0669496c" providerId="ADAL" clId="{BD4AC627-462B-46EB-97C3-8629055CEF65}" dt="2025-02-10T17:26:21.588" v="55018" actId="20577"/>
        <pc:sldMkLst>
          <pc:docMk/>
          <pc:sldMk cId="140382973" sldId="1513"/>
        </pc:sldMkLst>
      </pc:sldChg>
      <pc:sldChg chg="addSp delSp modSp mod modNotesTx">
        <pc:chgData name="Richard Gibbens" userId="671a237c-9013-4302-aab3-336d0669496c" providerId="ADAL" clId="{BD4AC627-462B-46EB-97C3-8629055CEF65}" dt="2025-02-10T17:26:50.181" v="55062" actId="6549"/>
        <pc:sldMkLst>
          <pc:docMk/>
          <pc:sldMk cId="2530651129" sldId="1514"/>
        </pc:sldMkLst>
        <pc:spChg chg="mod">
          <ac:chgData name="Richard Gibbens" userId="671a237c-9013-4302-aab3-336d0669496c" providerId="ADAL" clId="{BD4AC627-462B-46EB-97C3-8629055CEF65}" dt="2025-02-08T21:40:25.731" v="44750" actId="1076"/>
          <ac:spMkLst>
            <pc:docMk/>
            <pc:sldMk cId="2530651129" sldId="1514"/>
            <ac:spMk id="2" creationId="{3BEBBF1A-1C74-8AC2-F1C8-EBDD9652D84C}"/>
          </ac:spMkLst>
        </pc:spChg>
        <pc:graphicFrameChg chg="del mod">
          <ac:chgData name="Richard Gibbens" userId="671a237c-9013-4302-aab3-336d0669496c" providerId="ADAL" clId="{BD4AC627-462B-46EB-97C3-8629055CEF65}" dt="2025-02-09T01:45:12.571" v="46655" actId="478"/>
          <ac:graphicFrameMkLst>
            <pc:docMk/>
            <pc:sldMk cId="2530651129" sldId="1514"/>
            <ac:graphicFrameMk id="3" creationId="{1689BEC7-5C91-161E-6D9B-D29725CA8FA2}"/>
          </ac:graphicFrameMkLst>
        </pc:graphicFrameChg>
        <pc:graphicFrameChg chg="add del mod modGraphic">
          <ac:chgData name="Richard Gibbens" userId="671a237c-9013-4302-aab3-336d0669496c" providerId="ADAL" clId="{BD4AC627-462B-46EB-97C3-8629055CEF65}" dt="2025-02-09T01:45:09.999" v="46654" actId="478"/>
          <ac:graphicFrameMkLst>
            <pc:docMk/>
            <pc:sldMk cId="2530651129" sldId="1514"/>
            <ac:graphicFrameMk id="7" creationId="{044B7DE2-AA05-C9D5-BBBF-273A130E1D89}"/>
          </ac:graphicFrameMkLst>
        </pc:graphicFrameChg>
        <pc:picChg chg="add mod">
          <ac:chgData name="Richard Gibbens" userId="671a237c-9013-4302-aab3-336d0669496c" providerId="ADAL" clId="{BD4AC627-462B-46EB-97C3-8629055CEF65}" dt="2025-02-09T01:48:27.063" v="46683" actId="1076"/>
          <ac:picMkLst>
            <pc:docMk/>
            <pc:sldMk cId="2530651129" sldId="1514"/>
            <ac:picMk id="9" creationId="{B29D64DF-6521-F2C0-0842-D2635A46B663}"/>
          </ac:picMkLst>
        </pc:picChg>
      </pc:sldChg>
      <pc:sldChg chg="addSp delSp modSp del mod ord">
        <pc:chgData name="Richard Gibbens" userId="671a237c-9013-4302-aab3-336d0669496c" providerId="ADAL" clId="{BD4AC627-462B-46EB-97C3-8629055CEF65}" dt="2025-02-09T02:19:40.723" v="48956" actId="2696"/>
        <pc:sldMkLst>
          <pc:docMk/>
          <pc:sldMk cId="1893814813" sldId="1515"/>
        </pc:sldMkLst>
      </pc:sldChg>
      <pc:sldChg chg="del ord">
        <pc:chgData name="Richard Gibbens" userId="671a237c-9013-4302-aab3-336d0669496c" providerId="ADAL" clId="{BD4AC627-462B-46EB-97C3-8629055CEF65}" dt="2025-02-09T01:56:52.150" v="47149" actId="2696"/>
        <pc:sldMkLst>
          <pc:docMk/>
          <pc:sldMk cId="3444655944" sldId="1516"/>
        </pc:sldMkLst>
      </pc:sldChg>
      <pc:sldChg chg="modSp del mod ord modNotesTx">
        <pc:chgData name="Richard Gibbens" userId="671a237c-9013-4302-aab3-336d0669496c" providerId="ADAL" clId="{BD4AC627-462B-46EB-97C3-8629055CEF65}" dt="2025-02-10T16:37:53.862" v="53887" actId="2696"/>
        <pc:sldMkLst>
          <pc:docMk/>
          <pc:sldMk cId="1737937171" sldId="1517"/>
        </pc:sldMkLst>
        <pc:spChg chg="mod">
          <ac:chgData name="Richard Gibbens" userId="671a237c-9013-4302-aab3-336d0669496c" providerId="ADAL" clId="{BD4AC627-462B-46EB-97C3-8629055CEF65}" dt="2025-02-09T02:14:39.024" v="48602" actId="403"/>
          <ac:spMkLst>
            <pc:docMk/>
            <pc:sldMk cId="1737937171" sldId="1517"/>
            <ac:spMk id="2" creationId="{9AF2F5AD-F63F-DA91-76EA-444C491C5B77}"/>
          </ac:spMkLst>
        </pc:spChg>
      </pc:sldChg>
      <pc:sldChg chg="del modNotesTx">
        <pc:chgData name="Richard Gibbens" userId="671a237c-9013-4302-aab3-336d0669496c" providerId="ADAL" clId="{BD4AC627-462B-46EB-97C3-8629055CEF65}" dt="2025-02-10T16:33:06.582" v="53664" actId="2696"/>
        <pc:sldMkLst>
          <pc:docMk/>
          <pc:sldMk cId="507533359" sldId="1518"/>
        </pc:sldMkLst>
      </pc:sldChg>
      <pc:sldChg chg="addSp delSp modSp mod ord modNotesTx">
        <pc:chgData name="Richard Gibbens" userId="671a237c-9013-4302-aab3-336d0669496c" providerId="ADAL" clId="{BD4AC627-462B-46EB-97C3-8629055CEF65}" dt="2025-02-09T02:14:43.613" v="48604" actId="403"/>
        <pc:sldMkLst>
          <pc:docMk/>
          <pc:sldMk cId="42963228" sldId="1519"/>
        </pc:sldMkLst>
        <pc:spChg chg="mod">
          <ac:chgData name="Richard Gibbens" userId="671a237c-9013-4302-aab3-336d0669496c" providerId="ADAL" clId="{BD4AC627-462B-46EB-97C3-8629055CEF65}" dt="2025-02-09T02:14:43.613" v="48604" actId="403"/>
          <ac:spMkLst>
            <pc:docMk/>
            <pc:sldMk cId="42963228" sldId="1519"/>
            <ac:spMk id="2" creationId="{8F2CFAF0-D22A-13E1-423C-509894430DDF}"/>
          </ac:spMkLst>
        </pc:spChg>
        <pc:graphicFrameChg chg="del">
          <ac:chgData name="Richard Gibbens" userId="671a237c-9013-4302-aab3-336d0669496c" providerId="ADAL" clId="{BD4AC627-462B-46EB-97C3-8629055CEF65}" dt="2025-02-09T02:00:52.600" v="47362" actId="478"/>
          <ac:graphicFrameMkLst>
            <pc:docMk/>
            <pc:sldMk cId="42963228" sldId="1519"/>
            <ac:graphicFrameMk id="3" creationId="{C6C41C5B-3D8A-0D45-E711-E8E1249ECB8B}"/>
          </ac:graphicFrameMkLst>
        </pc:graphicFrameChg>
        <pc:picChg chg="add mod">
          <ac:chgData name="Richard Gibbens" userId="671a237c-9013-4302-aab3-336d0669496c" providerId="ADAL" clId="{BD4AC627-462B-46EB-97C3-8629055CEF65}" dt="2025-02-09T02:00:56.214" v="47364" actId="1076"/>
          <ac:picMkLst>
            <pc:docMk/>
            <pc:sldMk cId="42963228" sldId="1519"/>
            <ac:picMk id="7" creationId="{C66326B6-93B8-A82F-9646-895E3C90A936}"/>
          </ac:picMkLst>
        </pc:picChg>
      </pc:sldChg>
      <pc:sldChg chg="ord modNotesTx">
        <pc:chgData name="Richard Gibbens" userId="671a237c-9013-4302-aab3-336d0669496c" providerId="ADAL" clId="{BD4AC627-462B-46EB-97C3-8629055CEF65}" dt="2025-02-10T17:28:43.542" v="55211" actId="20577"/>
        <pc:sldMkLst>
          <pc:docMk/>
          <pc:sldMk cId="1190796884" sldId="1520"/>
        </pc:sldMkLst>
      </pc:sldChg>
      <pc:sldChg chg="del">
        <pc:chgData name="Richard Gibbens" userId="671a237c-9013-4302-aab3-336d0669496c" providerId="ADAL" clId="{BD4AC627-462B-46EB-97C3-8629055CEF65}" dt="2025-02-09T02:17:33.753" v="48929" actId="2696"/>
        <pc:sldMkLst>
          <pc:docMk/>
          <pc:sldMk cId="283606603" sldId="1521"/>
        </pc:sldMkLst>
      </pc:sldChg>
      <pc:sldChg chg="del">
        <pc:chgData name="Richard Gibbens" userId="671a237c-9013-4302-aab3-336d0669496c" providerId="ADAL" clId="{BD4AC627-462B-46EB-97C3-8629055CEF65}" dt="2025-01-30T16:51:57.735" v="2" actId="47"/>
        <pc:sldMkLst>
          <pc:docMk/>
          <pc:sldMk cId="3736412880" sldId="1522"/>
        </pc:sldMkLst>
      </pc:sldChg>
      <pc:sldChg chg="del">
        <pc:chgData name="Richard Gibbens" userId="671a237c-9013-4302-aab3-336d0669496c" providerId="ADAL" clId="{BD4AC627-462B-46EB-97C3-8629055CEF65}" dt="2025-01-30T16:51:57.735" v="2" actId="47"/>
        <pc:sldMkLst>
          <pc:docMk/>
          <pc:sldMk cId="3880271162" sldId="1523"/>
        </pc:sldMkLst>
      </pc:sldChg>
      <pc:sldChg chg="del">
        <pc:chgData name="Richard Gibbens" userId="671a237c-9013-4302-aab3-336d0669496c" providerId="ADAL" clId="{BD4AC627-462B-46EB-97C3-8629055CEF65}" dt="2025-01-30T16:51:57.735" v="2" actId="47"/>
        <pc:sldMkLst>
          <pc:docMk/>
          <pc:sldMk cId="2707740870" sldId="1524"/>
        </pc:sldMkLst>
      </pc:sldChg>
      <pc:sldChg chg="del">
        <pc:chgData name="Richard Gibbens" userId="671a237c-9013-4302-aab3-336d0669496c" providerId="ADAL" clId="{BD4AC627-462B-46EB-97C3-8629055CEF65}" dt="2025-01-30T16:51:57.735" v="2" actId="47"/>
        <pc:sldMkLst>
          <pc:docMk/>
          <pc:sldMk cId="3248764649" sldId="1525"/>
        </pc:sldMkLst>
      </pc:sldChg>
      <pc:sldChg chg="del ord">
        <pc:chgData name="Richard Gibbens" userId="671a237c-9013-4302-aab3-336d0669496c" providerId="ADAL" clId="{BD4AC627-462B-46EB-97C3-8629055CEF65}" dt="2025-01-30T16:51:57.735" v="2" actId="47"/>
        <pc:sldMkLst>
          <pc:docMk/>
          <pc:sldMk cId="2678442019" sldId="1526"/>
        </pc:sldMkLst>
      </pc:sldChg>
      <pc:sldChg chg="addSp delSp modSp del mod">
        <pc:chgData name="Richard Gibbens" userId="671a237c-9013-4302-aab3-336d0669496c" providerId="ADAL" clId="{BD4AC627-462B-46EB-97C3-8629055CEF65}" dt="2025-02-09T03:09:35.129" v="49936" actId="47"/>
        <pc:sldMkLst>
          <pc:docMk/>
          <pc:sldMk cId="745416836" sldId="1527"/>
        </pc:sldMkLst>
      </pc:sldChg>
      <pc:sldChg chg="del">
        <pc:chgData name="Richard Gibbens" userId="671a237c-9013-4302-aab3-336d0669496c" providerId="ADAL" clId="{BD4AC627-462B-46EB-97C3-8629055CEF65}" dt="2025-02-09T03:09:44.953" v="49937" actId="47"/>
        <pc:sldMkLst>
          <pc:docMk/>
          <pc:sldMk cId="3947151638" sldId="1528"/>
        </pc:sldMkLst>
      </pc:sldChg>
      <pc:sldChg chg="del">
        <pc:chgData name="Richard Gibbens" userId="671a237c-9013-4302-aab3-336d0669496c" providerId="ADAL" clId="{BD4AC627-462B-46EB-97C3-8629055CEF65}" dt="2025-01-30T16:51:35.585" v="0" actId="2696"/>
        <pc:sldMkLst>
          <pc:docMk/>
          <pc:sldMk cId="2547079026" sldId="1529"/>
        </pc:sldMkLst>
      </pc:sldChg>
      <pc:sldChg chg="del">
        <pc:chgData name="Richard Gibbens" userId="671a237c-9013-4302-aab3-336d0669496c" providerId="ADAL" clId="{BD4AC627-462B-46EB-97C3-8629055CEF65}" dt="2025-01-30T20:34:57.462" v="618" actId="2696"/>
        <pc:sldMkLst>
          <pc:docMk/>
          <pc:sldMk cId="183020928" sldId="1530"/>
        </pc:sldMkLst>
      </pc:sldChg>
      <pc:sldChg chg="del">
        <pc:chgData name="Richard Gibbens" userId="671a237c-9013-4302-aab3-336d0669496c" providerId="ADAL" clId="{BD4AC627-462B-46EB-97C3-8629055CEF65}" dt="2025-02-09T03:00:36.812" v="49826" actId="47"/>
        <pc:sldMkLst>
          <pc:docMk/>
          <pc:sldMk cId="2259459024" sldId="1531"/>
        </pc:sldMkLst>
      </pc:sldChg>
      <pc:sldChg chg="del">
        <pc:chgData name="Richard Gibbens" userId="671a237c-9013-4302-aab3-336d0669496c" providerId="ADAL" clId="{BD4AC627-462B-46EB-97C3-8629055CEF65}" dt="2025-02-09T03:00:36.812" v="49826" actId="47"/>
        <pc:sldMkLst>
          <pc:docMk/>
          <pc:sldMk cId="2921966259" sldId="1532"/>
        </pc:sldMkLst>
      </pc:sldChg>
      <pc:sldChg chg="del">
        <pc:chgData name="Richard Gibbens" userId="671a237c-9013-4302-aab3-336d0669496c" providerId="ADAL" clId="{BD4AC627-462B-46EB-97C3-8629055CEF65}" dt="2025-02-09T03:00:36.812" v="49826" actId="47"/>
        <pc:sldMkLst>
          <pc:docMk/>
          <pc:sldMk cId="3699933635" sldId="1533"/>
        </pc:sldMkLst>
      </pc:sldChg>
      <pc:sldChg chg="del">
        <pc:chgData name="Richard Gibbens" userId="671a237c-9013-4302-aab3-336d0669496c" providerId="ADAL" clId="{BD4AC627-462B-46EB-97C3-8629055CEF65}" dt="2025-01-30T17:35:20.579" v="228" actId="47"/>
        <pc:sldMkLst>
          <pc:docMk/>
          <pc:sldMk cId="3494153260" sldId="1534"/>
        </pc:sldMkLst>
      </pc:sldChg>
      <pc:sldChg chg="del">
        <pc:chgData name="Richard Gibbens" userId="671a237c-9013-4302-aab3-336d0669496c" providerId="ADAL" clId="{BD4AC627-462B-46EB-97C3-8629055CEF65}" dt="2025-01-30T17:35:20.579" v="228" actId="47"/>
        <pc:sldMkLst>
          <pc:docMk/>
          <pc:sldMk cId="2786339665" sldId="1535"/>
        </pc:sldMkLst>
      </pc:sldChg>
      <pc:sldChg chg="del">
        <pc:chgData name="Richard Gibbens" userId="671a237c-9013-4302-aab3-336d0669496c" providerId="ADAL" clId="{BD4AC627-462B-46EB-97C3-8629055CEF65}" dt="2025-01-30T17:35:20.579" v="228" actId="47"/>
        <pc:sldMkLst>
          <pc:docMk/>
          <pc:sldMk cId="822745883" sldId="1536"/>
        </pc:sldMkLst>
      </pc:sldChg>
      <pc:sldChg chg="addSp del mod">
        <pc:chgData name="Richard Gibbens" userId="671a237c-9013-4302-aab3-336d0669496c" providerId="ADAL" clId="{BD4AC627-462B-46EB-97C3-8629055CEF65}" dt="2025-01-30T17:35:20.579" v="228" actId="47"/>
        <pc:sldMkLst>
          <pc:docMk/>
          <pc:sldMk cId="1669822100" sldId="1537"/>
        </pc:sldMkLst>
      </pc:sldChg>
      <pc:sldChg chg="del">
        <pc:chgData name="Richard Gibbens" userId="671a237c-9013-4302-aab3-336d0669496c" providerId="ADAL" clId="{BD4AC627-462B-46EB-97C3-8629055CEF65}" dt="2025-01-30T17:35:20.579" v="228" actId="47"/>
        <pc:sldMkLst>
          <pc:docMk/>
          <pc:sldMk cId="557549405" sldId="1538"/>
        </pc:sldMkLst>
      </pc:sldChg>
      <pc:sldChg chg="add del">
        <pc:chgData name="Richard Gibbens" userId="671a237c-9013-4302-aab3-336d0669496c" providerId="ADAL" clId="{BD4AC627-462B-46EB-97C3-8629055CEF65}" dt="2025-02-07T16:58:24.780" v="22372" actId="47"/>
        <pc:sldMkLst>
          <pc:docMk/>
          <pc:sldMk cId="809378462" sldId="1539"/>
        </pc:sldMkLst>
      </pc:sldChg>
      <pc:sldChg chg="del">
        <pc:chgData name="Richard Gibbens" userId="671a237c-9013-4302-aab3-336d0669496c" providerId="ADAL" clId="{BD4AC627-462B-46EB-97C3-8629055CEF65}" dt="2025-02-03T20:11:52.141" v="10011" actId="2696"/>
        <pc:sldMkLst>
          <pc:docMk/>
          <pc:sldMk cId="2438930669" sldId="1539"/>
        </pc:sldMkLst>
      </pc:sldChg>
      <pc:sldChg chg="del">
        <pc:chgData name="Richard Gibbens" userId="671a237c-9013-4302-aab3-336d0669496c" providerId="ADAL" clId="{BD4AC627-462B-46EB-97C3-8629055CEF65}" dt="2025-02-03T20:11:52.141" v="10011" actId="2696"/>
        <pc:sldMkLst>
          <pc:docMk/>
          <pc:sldMk cId="1875208083" sldId="1540"/>
        </pc:sldMkLst>
      </pc:sldChg>
      <pc:sldChg chg="add del">
        <pc:chgData name="Richard Gibbens" userId="671a237c-9013-4302-aab3-336d0669496c" providerId="ADAL" clId="{BD4AC627-462B-46EB-97C3-8629055CEF65}" dt="2025-02-07T16:58:24.780" v="22372" actId="47"/>
        <pc:sldMkLst>
          <pc:docMk/>
          <pc:sldMk cId="3708323100" sldId="1540"/>
        </pc:sldMkLst>
      </pc:sldChg>
      <pc:sldChg chg="add del">
        <pc:chgData name="Richard Gibbens" userId="671a237c-9013-4302-aab3-336d0669496c" providerId="ADAL" clId="{BD4AC627-462B-46EB-97C3-8629055CEF65}" dt="2025-02-07T16:28:13.587" v="22291" actId="47"/>
        <pc:sldMkLst>
          <pc:docMk/>
          <pc:sldMk cId="3211174781" sldId="1541"/>
        </pc:sldMkLst>
      </pc:sldChg>
      <pc:sldChg chg="del">
        <pc:chgData name="Richard Gibbens" userId="671a237c-9013-4302-aab3-336d0669496c" providerId="ADAL" clId="{BD4AC627-462B-46EB-97C3-8629055CEF65}" dt="2025-01-30T21:35:02.798" v="5559" actId="2696"/>
        <pc:sldMkLst>
          <pc:docMk/>
          <pc:sldMk cId="3369018617" sldId="1541"/>
        </pc:sldMkLst>
      </pc:sldChg>
      <pc:sldChg chg="del">
        <pc:chgData name="Richard Gibbens" userId="671a237c-9013-4302-aab3-336d0669496c" providerId="ADAL" clId="{BD4AC627-462B-46EB-97C3-8629055CEF65}" dt="2025-01-30T21:35:02.798" v="5559" actId="2696"/>
        <pc:sldMkLst>
          <pc:docMk/>
          <pc:sldMk cId="996876728" sldId="1542"/>
        </pc:sldMkLst>
      </pc:sldChg>
      <pc:sldChg chg="add del">
        <pc:chgData name="Richard Gibbens" userId="671a237c-9013-4302-aab3-336d0669496c" providerId="ADAL" clId="{BD4AC627-462B-46EB-97C3-8629055CEF65}" dt="2025-02-07T16:28:13.587" v="22291" actId="47"/>
        <pc:sldMkLst>
          <pc:docMk/>
          <pc:sldMk cId="2637180898" sldId="1542"/>
        </pc:sldMkLst>
      </pc:sldChg>
      <pc:sldChg chg="add del">
        <pc:chgData name="Richard Gibbens" userId="671a237c-9013-4302-aab3-336d0669496c" providerId="ADAL" clId="{BD4AC627-462B-46EB-97C3-8629055CEF65}" dt="2025-02-07T16:28:13.587" v="22291" actId="47"/>
        <pc:sldMkLst>
          <pc:docMk/>
          <pc:sldMk cId="160320130" sldId="1543"/>
        </pc:sldMkLst>
      </pc:sldChg>
      <pc:sldChg chg="del">
        <pc:chgData name="Richard Gibbens" userId="671a237c-9013-4302-aab3-336d0669496c" providerId="ADAL" clId="{BD4AC627-462B-46EB-97C3-8629055CEF65}" dt="2025-01-30T21:35:02.798" v="5559" actId="2696"/>
        <pc:sldMkLst>
          <pc:docMk/>
          <pc:sldMk cId="1903362259" sldId="1543"/>
        </pc:sldMkLst>
      </pc:sldChg>
      <pc:sldChg chg="addSp delSp modSp add del mod">
        <pc:chgData name="Richard Gibbens" userId="671a237c-9013-4302-aab3-336d0669496c" providerId="ADAL" clId="{BD4AC627-462B-46EB-97C3-8629055CEF65}" dt="2025-02-03T16:49:53.248" v="8812" actId="2696"/>
        <pc:sldMkLst>
          <pc:docMk/>
          <pc:sldMk cId="3228233781" sldId="1544"/>
        </pc:sldMkLst>
      </pc:sldChg>
      <pc:sldChg chg="addSp delSp modSp add del mod">
        <pc:chgData name="Richard Gibbens" userId="671a237c-9013-4302-aab3-336d0669496c" providerId="ADAL" clId="{BD4AC627-462B-46EB-97C3-8629055CEF65}" dt="2025-02-09T03:09:35.129" v="49936" actId="47"/>
        <pc:sldMkLst>
          <pc:docMk/>
          <pc:sldMk cId="1169297275" sldId="1545"/>
        </pc:sldMkLst>
      </pc:sldChg>
      <pc:sldChg chg="delSp add del mod">
        <pc:chgData name="Richard Gibbens" userId="671a237c-9013-4302-aab3-336d0669496c" providerId="ADAL" clId="{BD4AC627-462B-46EB-97C3-8629055CEF65}" dt="2025-01-30T17:58:56.013" v="376" actId="47"/>
        <pc:sldMkLst>
          <pc:docMk/>
          <pc:sldMk cId="3637109025" sldId="1546"/>
        </pc:sldMkLst>
      </pc:sldChg>
      <pc:sldChg chg="delSp add del mod">
        <pc:chgData name="Richard Gibbens" userId="671a237c-9013-4302-aab3-336d0669496c" providerId="ADAL" clId="{BD4AC627-462B-46EB-97C3-8629055CEF65}" dt="2025-01-30T17:58:56.870" v="377" actId="47"/>
        <pc:sldMkLst>
          <pc:docMk/>
          <pc:sldMk cId="3390672584" sldId="1547"/>
        </pc:sldMkLst>
      </pc:sldChg>
      <pc:sldChg chg="addSp delSp modSp add del mod">
        <pc:chgData name="Richard Gibbens" userId="671a237c-9013-4302-aab3-336d0669496c" providerId="ADAL" clId="{BD4AC627-462B-46EB-97C3-8629055CEF65}" dt="2025-02-09T03:09:35.129" v="49936" actId="47"/>
        <pc:sldMkLst>
          <pc:docMk/>
          <pc:sldMk cId="1718970816" sldId="1548"/>
        </pc:sldMkLst>
      </pc:sldChg>
      <pc:sldChg chg="addSp modSp add del mod">
        <pc:chgData name="Richard Gibbens" userId="671a237c-9013-4302-aab3-336d0669496c" providerId="ADAL" clId="{BD4AC627-462B-46EB-97C3-8629055CEF65}" dt="2025-02-09T03:09:35.129" v="49936" actId="47"/>
        <pc:sldMkLst>
          <pc:docMk/>
          <pc:sldMk cId="3075952274" sldId="1549"/>
        </pc:sldMkLst>
      </pc:sldChg>
      <pc:sldChg chg="add del">
        <pc:chgData name="Richard Gibbens" userId="671a237c-9013-4302-aab3-336d0669496c" providerId="ADAL" clId="{BD4AC627-462B-46EB-97C3-8629055CEF65}" dt="2025-01-30T17:57:04.759" v="363"/>
        <pc:sldMkLst>
          <pc:docMk/>
          <pc:sldMk cId="466691391" sldId="1550"/>
        </pc:sldMkLst>
      </pc:sldChg>
      <pc:sldChg chg="addSp delSp modSp add del mod">
        <pc:chgData name="Richard Gibbens" userId="671a237c-9013-4302-aab3-336d0669496c" providerId="ADAL" clId="{BD4AC627-462B-46EB-97C3-8629055CEF65}" dt="2025-02-07T21:24:20.722" v="29247" actId="47"/>
        <pc:sldMkLst>
          <pc:docMk/>
          <pc:sldMk cId="4184603498" sldId="1550"/>
        </pc:sldMkLst>
      </pc:sldChg>
      <pc:sldChg chg="addSp delSp modSp add mod ord modNotesTx">
        <pc:chgData name="Richard Gibbens" userId="671a237c-9013-4302-aab3-336d0669496c" providerId="ADAL" clId="{BD4AC627-462B-46EB-97C3-8629055CEF65}" dt="2025-02-07T17:36:14.332" v="26626" actId="20577"/>
        <pc:sldMkLst>
          <pc:docMk/>
          <pc:sldMk cId="2696593191" sldId="1551"/>
        </pc:sldMkLst>
        <pc:spChg chg="add mod">
          <ac:chgData name="Richard Gibbens" userId="671a237c-9013-4302-aab3-336d0669496c" providerId="ADAL" clId="{BD4AC627-462B-46EB-97C3-8629055CEF65}" dt="2025-02-03T16:49:29.919" v="8807"/>
          <ac:spMkLst>
            <pc:docMk/>
            <pc:sldMk cId="2696593191" sldId="1551"/>
            <ac:spMk id="4" creationId="{DD861AD6-F95B-346A-B17B-D8661F19979F}"/>
          </ac:spMkLst>
        </pc:spChg>
        <pc:spChg chg="add mod">
          <ac:chgData name="Richard Gibbens" userId="671a237c-9013-4302-aab3-336d0669496c" providerId="ADAL" clId="{BD4AC627-462B-46EB-97C3-8629055CEF65}" dt="2025-02-07T17:14:56.852" v="23724" actId="1076"/>
          <ac:spMkLst>
            <pc:docMk/>
            <pc:sldMk cId="2696593191" sldId="1551"/>
            <ac:spMk id="6" creationId="{264CA94A-7900-27E1-D674-D87061F72045}"/>
          </ac:spMkLst>
        </pc:spChg>
        <pc:spChg chg="add mod">
          <ac:chgData name="Richard Gibbens" userId="671a237c-9013-4302-aab3-336d0669496c" providerId="ADAL" clId="{BD4AC627-462B-46EB-97C3-8629055CEF65}" dt="2025-02-07T17:36:14.332" v="26626" actId="20577"/>
          <ac:spMkLst>
            <pc:docMk/>
            <pc:sldMk cId="2696593191" sldId="1551"/>
            <ac:spMk id="7" creationId="{631A3EFA-A023-607D-EACD-089E4E252535}"/>
          </ac:spMkLst>
        </pc:spChg>
        <pc:graphicFrameChg chg="add mod modGraphic">
          <ac:chgData name="Richard Gibbens" userId="671a237c-9013-4302-aab3-336d0669496c" providerId="ADAL" clId="{BD4AC627-462B-46EB-97C3-8629055CEF65}" dt="2025-02-07T17:14:28.127" v="23684" actId="14100"/>
          <ac:graphicFrameMkLst>
            <pc:docMk/>
            <pc:sldMk cId="2696593191" sldId="1551"/>
            <ac:graphicFrameMk id="5" creationId="{90C608EE-52DB-7C56-DBFE-60A2031B3489}"/>
          </ac:graphicFrameMkLst>
        </pc:graphicFrameChg>
        <pc:picChg chg="add mod">
          <ac:chgData name="Richard Gibbens" userId="671a237c-9013-4302-aab3-336d0669496c" providerId="ADAL" clId="{BD4AC627-462B-46EB-97C3-8629055CEF65}" dt="2025-02-03T16:49:29.919" v="8807"/>
          <ac:picMkLst>
            <pc:docMk/>
            <pc:sldMk cId="2696593191" sldId="1551"/>
            <ac:picMk id="2" creationId="{55C95930-D207-C2F2-0BD1-382CBD06586F}"/>
          </ac:picMkLst>
        </pc:picChg>
        <pc:picChg chg="mod">
          <ac:chgData name="Richard Gibbens" userId="671a237c-9013-4302-aab3-336d0669496c" providerId="ADAL" clId="{BD4AC627-462B-46EB-97C3-8629055CEF65}" dt="2025-02-07T17:12:34.448" v="23597" actId="1076"/>
          <ac:picMkLst>
            <pc:docMk/>
            <pc:sldMk cId="2696593191" sldId="1551"/>
            <ac:picMk id="3" creationId="{ABBD8ECC-9CE5-35E7-88C8-0205333E6A1D}"/>
          </ac:picMkLst>
        </pc:picChg>
      </pc:sldChg>
      <pc:sldChg chg="addSp delSp modSp add del mod modNotesTx">
        <pc:chgData name="Richard Gibbens" userId="671a237c-9013-4302-aab3-336d0669496c" providerId="ADAL" clId="{BD4AC627-462B-46EB-97C3-8629055CEF65}" dt="2025-02-07T17:50:03.358" v="28454" actId="47"/>
        <pc:sldMkLst>
          <pc:docMk/>
          <pc:sldMk cId="2343167315" sldId="1552"/>
        </pc:sldMkLst>
      </pc:sldChg>
      <pc:sldChg chg="addSp delSp modSp add del mod modNotesTx">
        <pc:chgData name="Richard Gibbens" userId="671a237c-9013-4302-aab3-336d0669496c" providerId="ADAL" clId="{BD4AC627-462B-46EB-97C3-8629055CEF65}" dt="2025-02-07T22:02:10.235" v="31583" actId="2696"/>
        <pc:sldMkLst>
          <pc:docMk/>
          <pc:sldMk cId="930807090" sldId="1553"/>
        </pc:sldMkLst>
      </pc:sldChg>
      <pc:sldChg chg="addSp delSp modSp add del mod modNotesTx">
        <pc:chgData name="Richard Gibbens" userId="671a237c-9013-4302-aab3-336d0669496c" providerId="ADAL" clId="{BD4AC627-462B-46EB-97C3-8629055CEF65}" dt="2025-02-07T22:18:14.519" v="33020" actId="2696"/>
        <pc:sldMkLst>
          <pc:docMk/>
          <pc:sldMk cId="752231601" sldId="1554"/>
        </pc:sldMkLst>
      </pc:sldChg>
      <pc:sldChg chg="delSp modSp add del mod">
        <pc:chgData name="Richard Gibbens" userId="671a237c-9013-4302-aab3-336d0669496c" providerId="ADAL" clId="{BD4AC627-462B-46EB-97C3-8629055CEF65}" dt="2025-01-30T19:25:51.416" v="573" actId="47"/>
        <pc:sldMkLst>
          <pc:docMk/>
          <pc:sldMk cId="2020174779" sldId="1555"/>
        </pc:sldMkLst>
      </pc:sldChg>
      <pc:sldChg chg="addSp delSp modSp add mod ord modNotesTx">
        <pc:chgData name="Richard Gibbens" userId="671a237c-9013-4302-aab3-336d0669496c" providerId="ADAL" clId="{BD4AC627-462B-46EB-97C3-8629055CEF65}" dt="2025-02-10T17:12:19.043" v="54623" actId="20577"/>
        <pc:sldMkLst>
          <pc:docMk/>
          <pc:sldMk cId="2830778609" sldId="1556"/>
        </pc:sldMkLst>
        <pc:spChg chg="add mod">
          <ac:chgData name="Richard Gibbens" userId="671a237c-9013-4302-aab3-336d0669496c" providerId="ADAL" clId="{BD4AC627-462B-46EB-97C3-8629055CEF65}" dt="2025-02-03T16:49:34.186" v="8810"/>
          <ac:spMkLst>
            <pc:docMk/>
            <pc:sldMk cId="2830778609" sldId="1556"/>
            <ac:spMk id="3" creationId="{C0F72B5A-690E-0FD4-CF6C-BA7EBB5920E9}"/>
          </ac:spMkLst>
        </pc:spChg>
        <pc:spChg chg="add mod">
          <ac:chgData name="Richard Gibbens" userId="671a237c-9013-4302-aab3-336d0669496c" providerId="ADAL" clId="{BD4AC627-462B-46EB-97C3-8629055CEF65}" dt="2025-02-07T17:36:07.476" v="26612" actId="20577"/>
          <ac:spMkLst>
            <pc:docMk/>
            <pc:sldMk cId="2830778609" sldId="1556"/>
            <ac:spMk id="7" creationId="{543EBCCE-3FB2-207D-3118-FBD13BDA248B}"/>
          </ac:spMkLst>
        </pc:spChg>
        <pc:picChg chg="add mod">
          <ac:chgData name="Richard Gibbens" userId="671a237c-9013-4302-aab3-336d0669496c" providerId="ADAL" clId="{BD4AC627-462B-46EB-97C3-8629055CEF65}" dt="2025-02-03T16:49:34.186" v="8810"/>
          <ac:picMkLst>
            <pc:docMk/>
            <pc:sldMk cId="2830778609" sldId="1556"/>
            <ac:picMk id="2" creationId="{5E4AD39E-DFE1-FE33-457A-E8FAB227AC3D}"/>
          </ac:picMkLst>
        </pc:picChg>
        <pc:picChg chg="add mod modCrop">
          <ac:chgData name="Richard Gibbens" userId="671a237c-9013-4302-aab3-336d0669496c" providerId="ADAL" clId="{BD4AC627-462B-46EB-97C3-8629055CEF65}" dt="2025-02-07T17:25:37.207" v="25334" actId="1038"/>
          <ac:picMkLst>
            <pc:docMk/>
            <pc:sldMk cId="2830778609" sldId="1556"/>
            <ac:picMk id="6" creationId="{4BF4E268-71F5-CE79-CA35-625BF238F83C}"/>
          </ac:picMkLst>
        </pc:picChg>
      </pc:sldChg>
      <pc:sldChg chg="addSp modSp add del mod">
        <pc:chgData name="Richard Gibbens" userId="671a237c-9013-4302-aab3-336d0669496c" providerId="ADAL" clId="{BD4AC627-462B-46EB-97C3-8629055CEF65}" dt="2025-02-07T21:26:30.467" v="29248" actId="2696"/>
        <pc:sldMkLst>
          <pc:docMk/>
          <pc:sldMk cId="2998623293" sldId="1557"/>
        </pc:sldMkLst>
      </pc:sldChg>
      <pc:sldChg chg="addSp delSp modSp add mod modNotesTx">
        <pc:chgData name="Richard Gibbens" userId="671a237c-9013-4302-aab3-336d0669496c" providerId="ADAL" clId="{BD4AC627-462B-46EB-97C3-8629055CEF65}" dt="2025-02-09T03:00:55.143" v="49841" actId="20577"/>
        <pc:sldMkLst>
          <pc:docMk/>
          <pc:sldMk cId="2746733880" sldId="1558"/>
        </pc:sldMkLst>
        <pc:spChg chg="add del">
          <ac:chgData name="Richard Gibbens" userId="671a237c-9013-4302-aab3-336d0669496c" providerId="ADAL" clId="{BD4AC627-462B-46EB-97C3-8629055CEF65}" dt="2025-01-30T21:11:29.607" v="3030" actId="478"/>
          <ac:spMkLst>
            <pc:docMk/>
            <pc:sldMk cId="2746733880" sldId="1558"/>
            <ac:spMk id="4" creationId="{B5FC01D9-B6B3-02FF-E56B-4E404E4A9A05}"/>
          </ac:spMkLst>
        </pc:spChg>
        <pc:spChg chg="add del">
          <ac:chgData name="Richard Gibbens" userId="671a237c-9013-4302-aab3-336d0669496c" providerId="ADAL" clId="{BD4AC627-462B-46EB-97C3-8629055CEF65}" dt="2025-01-30T21:11:29.941" v="3031" actId="478"/>
          <ac:spMkLst>
            <pc:docMk/>
            <pc:sldMk cId="2746733880" sldId="1558"/>
            <ac:spMk id="6" creationId="{54CCA0D9-3210-2155-D140-0F80DC3A9A0B}"/>
          </ac:spMkLst>
        </pc:spChg>
        <pc:picChg chg="add del">
          <ac:chgData name="Richard Gibbens" userId="671a237c-9013-4302-aab3-336d0669496c" providerId="ADAL" clId="{BD4AC627-462B-46EB-97C3-8629055CEF65}" dt="2025-01-30T21:11:29.270" v="3029" actId="478"/>
          <ac:picMkLst>
            <pc:docMk/>
            <pc:sldMk cId="2746733880" sldId="1558"/>
            <ac:picMk id="10" creationId="{7BD696D0-0EB2-1D79-BA0B-37A782E42E45}"/>
          </ac:picMkLst>
        </pc:picChg>
      </pc:sldChg>
      <pc:sldChg chg="addSp modSp add mod modNotesTx">
        <pc:chgData name="Richard Gibbens" userId="671a237c-9013-4302-aab3-336d0669496c" providerId="ADAL" clId="{BD4AC627-462B-46EB-97C3-8629055CEF65}" dt="2025-02-08T20:53:08.116" v="40180" actId="20577"/>
        <pc:sldMkLst>
          <pc:docMk/>
          <pc:sldMk cId="3195967000" sldId="1559"/>
        </pc:sldMkLst>
        <pc:spChg chg="add mod">
          <ac:chgData name="Richard Gibbens" userId="671a237c-9013-4302-aab3-336d0669496c" providerId="ADAL" clId="{BD4AC627-462B-46EB-97C3-8629055CEF65}" dt="2025-02-03T16:49:22.931" v="8803" actId="207"/>
          <ac:spMkLst>
            <pc:docMk/>
            <pc:sldMk cId="3195967000" sldId="1559"/>
            <ac:spMk id="2" creationId="{73351493-7AF2-8229-090A-D9C21EDC0B20}"/>
          </ac:spMkLst>
        </pc:spChg>
        <pc:spChg chg="add mod">
          <ac:chgData name="Richard Gibbens" userId="671a237c-9013-4302-aab3-336d0669496c" providerId="ADAL" clId="{BD4AC627-462B-46EB-97C3-8629055CEF65}" dt="2025-02-03T19:49:34.606" v="9047" actId="20577"/>
          <ac:spMkLst>
            <pc:docMk/>
            <pc:sldMk cId="3195967000" sldId="1559"/>
            <ac:spMk id="3" creationId="{C6143DCC-3702-15F4-04DF-8B75410B3870}"/>
          </ac:spMkLst>
        </pc:spChg>
        <pc:picChg chg="add mod">
          <ac:chgData name="Richard Gibbens" userId="671a237c-9013-4302-aab3-336d0669496c" providerId="ADAL" clId="{BD4AC627-462B-46EB-97C3-8629055CEF65}" dt="2025-02-03T16:48:52.483" v="8775" actId="1076"/>
          <ac:picMkLst>
            <pc:docMk/>
            <pc:sldMk cId="3195967000" sldId="1559"/>
            <ac:picMk id="4" creationId="{08A1C5B9-C522-6A9A-6BC4-DF39093F7981}"/>
          </ac:picMkLst>
        </pc:picChg>
        <pc:picChg chg="mod">
          <ac:chgData name="Richard Gibbens" userId="671a237c-9013-4302-aab3-336d0669496c" providerId="ADAL" clId="{BD4AC627-462B-46EB-97C3-8629055CEF65}" dt="2025-02-03T19:49:37.709" v="9048" actId="1076"/>
          <ac:picMkLst>
            <pc:docMk/>
            <pc:sldMk cId="3195967000" sldId="1559"/>
            <ac:picMk id="5" creationId="{ADF7F350-84BB-A26F-B5E5-DC05D98F1174}"/>
          </ac:picMkLst>
        </pc:picChg>
      </pc:sldChg>
      <pc:sldChg chg="add del">
        <pc:chgData name="Richard Gibbens" userId="671a237c-9013-4302-aab3-336d0669496c" providerId="ADAL" clId="{BD4AC627-462B-46EB-97C3-8629055CEF65}" dt="2025-02-03T16:27:52.557" v="8508" actId="2696"/>
        <pc:sldMkLst>
          <pc:docMk/>
          <pc:sldMk cId="3777104857" sldId="3979"/>
        </pc:sldMkLst>
      </pc:sldChg>
      <pc:sldChg chg="addSp modSp add del">
        <pc:chgData name="Richard Gibbens" userId="671a237c-9013-4302-aab3-336d0669496c" providerId="ADAL" clId="{BD4AC627-462B-46EB-97C3-8629055CEF65}" dt="2025-02-03T16:45:38.155" v="8723" actId="47"/>
        <pc:sldMkLst>
          <pc:docMk/>
          <pc:sldMk cId="1051767209" sldId="4046"/>
        </pc:sldMkLst>
      </pc:sldChg>
      <pc:sldChg chg="addSp modSp add del">
        <pc:chgData name="Richard Gibbens" userId="671a237c-9013-4302-aab3-336d0669496c" providerId="ADAL" clId="{BD4AC627-462B-46EB-97C3-8629055CEF65}" dt="2025-02-03T16:45:38.155" v="8723" actId="47"/>
        <pc:sldMkLst>
          <pc:docMk/>
          <pc:sldMk cId="2435861494" sldId="4052"/>
        </pc:sldMkLst>
      </pc:sldChg>
      <pc:sldChg chg="add del">
        <pc:chgData name="Richard Gibbens" userId="671a237c-9013-4302-aab3-336d0669496c" providerId="ADAL" clId="{BD4AC627-462B-46EB-97C3-8629055CEF65}" dt="2025-02-03T16:29:08.329" v="8531" actId="47"/>
        <pc:sldMkLst>
          <pc:docMk/>
          <pc:sldMk cId="2451590630" sldId="4062"/>
        </pc:sldMkLst>
      </pc:sldChg>
      <pc:sldChg chg="addSp delSp modSp add mod ord modNotesTx">
        <pc:chgData name="Richard Gibbens" userId="671a237c-9013-4302-aab3-336d0669496c" providerId="ADAL" clId="{BD4AC627-462B-46EB-97C3-8629055CEF65}" dt="2025-02-07T15:22:48.284" v="16166" actId="20577"/>
        <pc:sldMkLst>
          <pc:docMk/>
          <pc:sldMk cId="710554975" sldId="4081"/>
        </pc:sldMkLst>
        <pc:spChg chg="add mod">
          <ac:chgData name="Richard Gibbens" userId="671a237c-9013-4302-aab3-336d0669496c" providerId="ADAL" clId="{BD4AC627-462B-46EB-97C3-8629055CEF65}" dt="2025-02-03T16:36:15.693" v="8646"/>
          <ac:spMkLst>
            <pc:docMk/>
            <pc:sldMk cId="710554975" sldId="4081"/>
            <ac:spMk id="3" creationId="{641BCAE9-C535-A91E-B5C2-980ED1FC801E}"/>
          </ac:spMkLst>
        </pc:spChg>
        <pc:spChg chg="mod">
          <ac:chgData name="Richard Gibbens" userId="671a237c-9013-4302-aab3-336d0669496c" providerId="ADAL" clId="{BD4AC627-462B-46EB-97C3-8629055CEF65}" dt="2025-02-03T16:36:22.165" v="8650" actId="1076"/>
          <ac:spMkLst>
            <pc:docMk/>
            <pc:sldMk cId="710554975" sldId="4081"/>
            <ac:spMk id="4" creationId="{44230294-F71B-4140-B382-70DA31B306D9}"/>
          </ac:spMkLst>
        </pc:spChg>
        <pc:spChg chg="add mod">
          <ac:chgData name="Richard Gibbens" userId="671a237c-9013-4302-aab3-336d0669496c" providerId="ADAL" clId="{BD4AC627-462B-46EB-97C3-8629055CEF65}" dt="2025-02-03T20:23:30.010" v="11327" actId="14100"/>
          <ac:spMkLst>
            <pc:docMk/>
            <pc:sldMk cId="710554975" sldId="4081"/>
            <ac:spMk id="5" creationId="{E6F65321-564B-ED58-DCBF-A9A12A2EB167}"/>
          </ac:spMkLst>
        </pc:spChg>
        <pc:graphicFrameChg chg="mod">
          <ac:chgData name="Richard Gibbens" userId="671a237c-9013-4302-aab3-336d0669496c" providerId="ADAL" clId="{BD4AC627-462B-46EB-97C3-8629055CEF65}" dt="2025-02-03T16:36:19.546" v="8649" actId="1076"/>
          <ac:graphicFrameMkLst>
            <pc:docMk/>
            <pc:sldMk cId="710554975" sldId="4081"/>
            <ac:graphicFrameMk id="8" creationId="{0EC2088E-6C96-46D7-AC53-597D74BCAB89}"/>
          </ac:graphicFrameMkLst>
        </pc:graphicFrameChg>
        <pc:picChg chg="add mod">
          <ac:chgData name="Richard Gibbens" userId="671a237c-9013-4302-aab3-336d0669496c" providerId="ADAL" clId="{BD4AC627-462B-46EB-97C3-8629055CEF65}" dt="2025-02-03T16:30:18.872" v="8538"/>
          <ac:picMkLst>
            <pc:docMk/>
            <pc:sldMk cId="710554975" sldId="4081"/>
            <ac:picMk id="2" creationId="{6730D323-AC22-671D-3B86-BE98BFB7C1CA}"/>
          </ac:picMkLst>
        </pc:picChg>
      </pc:sldChg>
      <pc:sldChg chg="addSp delSp modSp add mod ord modNotesTx">
        <pc:chgData name="Richard Gibbens" userId="671a237c-9013-4302-aab3-336d0669496c" providerId="ADAL" clId="{BD4AC627-462B-46EB-97C3-8629055CEF65}" dt="2025-02-07T15:23:54.180" v="16248" actId="20577"/>
        <pc:sldMkLst>
          <pc:docMk/>
          <pc:sldMk cId="685262009" sldId="4083"/>
        </pc:sldMkLst>
        <pc:spChg chg="mod">
          <ac:chgData name="Richard Gibbens" userId="671a237c-9013-4302-aab3-336d0669496c" providerId="ADAL" clId="{BD4AC627-462B-46EB-97C3-8629055CEF65}" dt="2025-02-03T16:37:25.931" v="8655" actId="1076"/>
          <ac:spMkLst>
            <pc:docMk/>
            <pc:sldMk cId="685262009" sldId="4083"/>
            <ac:spMk id="3" creationId="{D3424D2D-5817-42FE-9873-83FF7A69925B}"/>
          </ac:spMkLst>
        </pc:spChg>
        <pc:spChg chg="add mod">
          <ac:chgData name="Richard Gibbens" userId="671a237c-9013-4302-aab3-336d0669496c" providerId="ADAL" clId="{BD4AC627-462B-46EB-97C3-8629055CEF65}" dt="2025-02-03T16:37:14.956" v="8652"/>
          <ac:spMkLst>
            <pc:docMk/>
            <pc:sldMk cId="685262009" sldId="4083"/>
            <ac:spMk id="4" creationId="{74CBEAB3-2F77-934D-32E8-FCAF2B108F2F}"/>
          </ac:spMkLst>
        </pc:spChg>
        <pc:graphicFrameChg chg="mod">
          <ac:chgData name="Richard Gibbens" userId="671a237c-9013-4302-aab3-336d0669496c" providerId="ADAL" clId="{BD4AC627-462B-46EB-97C3-8629055CEF65}" dt="2025-02-03T16:37:23.743" v="8654" actId="1076"/>
          <ac:graphicFrameMkLst>
            <pc:docMk/>
            <pc:sldMk cId="685262009" sldId="4083"/>
            <ac:graphicFrameMk id="7" creationId="{1F0A4F95-5B2E-4B7D-8F89-1D01AAA8548D}"/>
          </ac:graphicFrameMkLst>
        </pc:graphicFrameChg>
        <pc:picChg chg="add mod">
          <ac:chgData name="Richard Gibbens" userId="671a237c-9013-4302-aab3-336d0669496c" providerId="ADAL" clId="{BD4AC627-462B-46EB-97C3-8629055CEF65}" dt="2025-02-03T16:30:19.984" v="8539"/>
          <ac:picMkLst>
            <pc:docMk/>
            <pc:sldMk cId="685262009" sldId="4083"/>
            <ac:picMk id="2" creationId="{EB00F866-BAB6-DFB3-6542-3453B1D03874}"/>
          </ac:picMkLst>
        </pc:picChg>
      </pc:sldChg>
      <pc:sldChg chg="addSp modSp add del">
        <pc:chgData name="Richard Gibbens" userId="671a237c-9013-4302-aab3-336d0669496c" providerId="ADAL" clId="{BD4AC627-462B-46EB-97C3-8629055CEF65}" dt="2025-02-03T16:45:38.155" v="8723" actId="47"/>
        <pc:sldMkLst>
          <pc:docMk/>
          <pc:sldMk cId="1171622676" sldId="4105"/>
        </pc:sldMkLst>
      </pc:sldChg>
      <pc:sldChg chg="addSp modSp add del setBg">
        <pc:chgData name="Richard Gibbens" userId="671a237c-9013-4302-aab3-336d0669496c" providerId="ADAL" clId="{BD4AC627-462B-46EB-97C3-8629055CEF65}" dt="2025-02-03T16:45:38.155" v="8723" actId="47"/>
        <pc:sldMkLst>
          <pc:docMk/>
          <pc:sldMk cId="4015877747" sldId="4106"/>
        </pc:sldMkLst>
      </pc:sldChg>
      <pc:sldChg chg="addSp delSp modSp add del mod modNotesTx">
        <pc:chgData name="Richard Gibbens" userId="671a237c-9013-4302-aab3-336d0669496c" providerId="ADAL" clId="{BD4AC627-462B-46EB-97C3-8629055CEF65}" dt="2025-02-09T03:10:12.685" v="49938" actId="47"/>
        <pc:sldMkLst>
          <pc:docMk/>
          <pc:sldMk cId="1163709484" sldId="4111"/>
        </pc:sldMkLst>
      </pc:sldChg>
      <pc:sldChg chg="addSp modSp add del">
        <pc:chgData name="Richard Gibbens" userId="671a237c-9013-4302-aab3-336d0669496c" providerId="ADAL" clId="{BD4AC627-462B-46EB-97C3-8629055CEF65}" dt="2025-02-03T16:45:38.155" v="8723" actId="47"/>
        <pc:sldMkLst>
          <pc:docMk/>
          <pc:sldMk cId="709785732" sldId="4115"/>
        </pc:sldMkLst>
      </pc:sldChg>
      <pc:sldChg chg="addSp delSp modSp add del mod">
        <pc:chgData name="Richard Gibbens" userId="671a237c-9013-4302-aab3-336d0669496c" providerId="ADAL" clId="{BD4AC627-462B-46EB-97C3-8629055CEF65}" dt="2025-02-03T16:45:38.155" v="8723" actId="47"/>
        <pc:sldMkLst>
          <pc:docMk/>
          <pc:sldMk cId="1985154313" sldId="4117"/>
        </pc:sldMkLst>
      </pc:sldChg>
      <pc:sldChg chg="addSp delSp modSp add mod modNotesTx">
        <pc:chgData name="Richard Gibbens" userId="671a237c-9013-4302-aab3-336d0669496c" providerId="ADAL" clId="{BD4AC627-462B-46EB-97C3-8629055CEF65}" dt="2025-02-07T16:09:50.804" v="21054" actId="20577"/>
        <pc:sldMkLst>
          <pc:docMk/>
          <pc:sldMk cId="3375282307" sldId="4118"/>
        </pc:sldMkLst>
        <pc:spChg chg="add mod">
          <ac:chgData name="Richard Gibbens" userId="671a237c-9013-4302-aab3-336d0669496c" providerId="ADAL" clId="{BD4AC627-462B-46EB-97C3-8629055CEF65}" dt="2025-02-03T16:46:33.736" v="8766" actId="20577"/>
          <ac:spMkLst>
            <pc:docMk/>
            <pc:sldMk cId="3375282307" sldId="4118"/>
            <ac:spMk id="6" creationId="{67D7DCB2-91AD-9CD1-BEDD-62E0B3BA0352}"/>
          </ac:spMkLst>
        </pc:spChg>
        <pc:graphicFrameChg chg="mod modGraphic">
          <ac:chgData name="Richard Gibbens" userId="671a237c-9013-4302-aab3-336d0669496c" providerId="ADAL" clId="{BD4AC627-462B-46EB-97C3-8629055CEF65}" dt="2025-02-07T16:02:31.052" v="20634" actId="14100"/>
          <ac:graphicFrameMkLst>
            <pc:docMk/>
            <pc:sldMk cId="3375282307" sldId="4118"/>
            <ac:graphicFrameMk id="3" creationId="{94D05953-4E81-8F17-2744-56F41ADE1201}"/>
          </ac:graphicFrameMkLst>
        </pc:graphicFrameChg>
        <pc:picChg chg="add mod">
          <ac:chgData name="Richard Gibbens" userId="671a237c-9013-4302-aab3-336d0669496c" providerId="ADAL" clId="{BD4AC627-462B-46EB-97C3-8629055CEF65}" dt="2025-02-03T16:30:41.371" v="8559"/>
          <ac:picMkLst>
            <pc:docMk/>
            <pc:sldMk cId="3375282307" sldId="4118"/>
            <ac:picMk id="5" creationId="{AF469ADD-FE50-FF0A-A238-EE9D04CEFBA4}"/>
          </ac:picMkLst>
        </pc:picChg>
      </pc:sldChg>
      <pc:sldChg chg="addSp modSp add del mod">
        <pc:chgData name="Richard Gibbens" userId="671a237c-9013-4302-aab3-336d0669496c" providerId="ADAL" clId="{BD4AC627-462B-46EB-97C3-8629055CEF65}" dt="2025-02-03T16:41:00.716" v="8697" actId="2696"/>
        <pc:sldMkLst>
          <pc:docMk/>
          <pc:sldMk cId="906222287" sldId="4124"/>
        </pc:sldMkLst>
      </pc:sldChg>
      <pc:sldChg chg="addSp delSp modSp add del mod">
        <pc:chgData name="Richard Gibbens" userId="671a237c-9013-4302-aab3-336d0669496c" providerId="ADAL" clId="{BD4AC627-462B-46EB-97C3-8629055CEF65}" dt="2025-02-03T16:35:42.698" v="8638" actId="47"/>
        <pc:sldMkLst>
          <pc:docMk/>
          <pc:sldMk cId="1698620815" sldId="4136"/>
        </pc:sldMkLst>
      </pc:sldChg>
      <pc:sldChg chg="addSp delSp modSp add del mod ord">
        <pc:chgData name="Richard Gibbens" userId="671a237c-9013-4302-aab3-336d0669496c" providerId="ADAL" clId="{BD4AC627-462B-46EB-97C3-8629055CEF65}" dt="2025-02-07T14:57:14.714" v="14361" actId="2696"/>
        <pc:sldMkLst>
          <pc:docMk/>
          <pc:sldMk cId="1507240294" sldId="4138"/>
        </pc:sldMkLst>
      </pc:sldChg>
      <pc:sldChg chg="add del modNotesTx">
        <pc:chgData name="Richard Gibbens" userId="671a237c-9013-4302-aab3-336d0669496c" providerId="ADAL" clId="{BD4AC627-462B-46EB-97C3-8629055CEF65}" dt="2025-02-10T16:40:43.932" v="53907" actId="47"/>
        <pc:sldMkLst>
          <pc:docMk/>
          <pc:sldMk cId="4241380562" sldId="4138"/>
        </pc:sldMkLst>
      </pc:sldChg>
      <pc:sldChg chg="addSp modSp add del">
        <pc:chgData name="Richard Gibbens" userId="671a237c-9013-4302-aab3-336d0669496c" providerId="ADAL" clId="{BD4AC627-462B-46EB-97C3-8629055CEF65}" dt="2025-02-03T16:45:38.155" v="8723" actId="47"/>
        <pc:sldMkLst>
          <pc:docMk/>
          <pc:sldMk cId="3325052607" sldId="4140"/>
        </pc:sldMkLst>
      </pc:sldChg>
      <pc:sldChg chg="addSp modSp add del">
        <pc:chgData name="Richard Gibbens" userId="671a237c-9013-4302-aab3-336d0669496c" providerId="ADAL" clId="{BD4AC627-462B-46EB-97C3-8629055CEF65}" dt="2025-02-03T16:45:38.155" v="8723" actId="47"/>
        <pc:sldMkLst>
          <pc:docMk/>
          <pc:sldMk cId="3036538684" sldId="4141"/>
        </pc:sldMkLst>
      </pc:sldChg>
      <pc:sldChg chg="addSp modSp add del">
        <pc:chgData name="Richard Gibbens" userId="671a237c-9013-4302-aab3-336d0669496c" providerId="ADAL" clId="{BD4AC627-462B-46EB-97C3-8629055CEF65}" dt="2025-02-03T16:45:38.155" v="8723" actId="47"/>
        <pc:sldMkLst>
          <pc:docMk/>
          <pc:sldMk cId="4216878861" sldId="4142"/>
        </pc:sldMkLst>
      </pc:sldChg>
      <pc:sldChg chg="addSp modSp add del">
        <pc:chgData name="Richard Gibbens" userId="671a237c-9013-4302-aab3-336d0669496c" providerId="ADAL" clId="{BD4AC627-462B-46EB-97C3-8629055CEF65}" dt="2025-02-03T16:45:38.155" v="8723" actId="47"/>
        <pc:sldMkLst>
          <pc:docMk/>
          <pc:sldMk cId="3132765045" sldId="4143"/>
        </pc:sldMkLst>
      </pc:sldChg>
      <pc:sldChg chg="addSp delSp modSp add mod modNotesTx">
        <pc:chgData name="Richard Gibbens" userId="671a237c-9013-4302-aab3-336d0669496c" providerId="ADAL" clId="{BD4AC627-462B-46EB-97C3-8629055CEF65}" dt="2025-02-07T17:00:03.862" v="22429" actId="1076"/>
        <pc:sldMkLst>
          <pc:docMk/>
          <pc:sldMk cId="2308728008" sldId="4150"/>
        </pc:sldMkLst>
        <pc:spChg chg="add mod">
          <ac:chgData name="Richard Gibbens" userId="671a237c-9013-4302-aab3-336d0669496c" providerId="ADAL" clId="{BD4AC627-462B-46EB-97C3-8629055CEF65}" dt="2025-02-07T17:00:03.862" v="22429" actId="1076"/>
          <ac:spMkLst>
            <pc:docMk/>
            <pc:sldMk cId="2308728008" sldId="4150"/>
            <ac:spMk id="2" creationId="{5237AB00-3652-D629-BC71-3B244C0C1FF4}"/>
          </ac:spMkLst>
        </pc:spChg>
        <pc:spChg chg="add mod">
          <ac:chgData name="Richard Gibbens" userId="671a237c-9013-4302-aab3-336d0669496c" providerId="ADAL" clId="{BD4AC627-462B-46EB-97C3-8629055CEF65}" dt="2025-02-07T16:59:52.266" v="22426" actId="1076"/>
          <ac:spMkLst>
            <pc:docMk/>
            <pc:sldMk cId="2308728008" sldId="4150"/>
            <ac:spMk id="8" creationId="{03C67D9D-23F4-EED7-B66F-6DA3AEFD85A8}"/>
          </ac:spMkLst>
        </pc:spChg>
        <pc:picChg chg="mod">
          <ac:chgData name="Richard Gibbens" userId="671a237c-9013-4302-aab3-336d0669496c" providerId="ADAL" clId="{BD4AC627-462B-46EB-97C3-8629055CEF65}" dt="2025-02-07T16:59:09.721" v="22376" actId="1076"/>
          <ac:picMkLst>
            <pc:docMk/>
            <pc:sldMk cId="2308728008" sldId="4150"/>
            <ac:picMk id="5" creationId="{8FC57319-364D-96F2-2DCE-92161393182E}"/>
          </ac:picMkLst>
        </pc:picChg>
        <pc:picChg chg="add mod">
          <ac:chgData name="Richard Gibbens" userId="671a237c-9013-4302-aab3-336d0669496c" providerId="ADAL" clId="{BD4AC627-462B-46EB-97C3-8629055CEF65}" dt="2025-02-03T20:14:22.807" v="10103" actId="1076"/>
          <ac:picMkLst>
            <pc:docMk/>
            <pc:sldMk cId="2308728008" sldId="4150"/>
            <ac:picMk id="1026" creationId="{E655FD8F-1BF9-3639-F9F2-EE92A7A25768}"/>
          </ac:picMkLst>
        </pc:picChg>
      </pc:sldChg>
      <pc:sldChg chg="add del">
        <pc:chgData name="Richard Gibbens" userId="671a237c-9013-4302-aab3-336d0669496c" providerId="ADAL" clId="{BD4AC627-462B-46EB-97C3-8629055CEF65}" dt="2025-02-03T16:28:50.076" v="8520" actId="47"/>
        <pc:sldMkLst>
          <pc:docMk/>
          <pc:sldMk cId="3796968909" sldId="4151"/>
        </pc:sldMkLst>
      </pc:sldChg>
      <pc:sldChg chg="addSp modSp add del mod">
        <pc:chgData name="Richard Gibbens" userId="671a237c-9013-4302-aab3-336d0669496c" providerId="ADAL" clId="{BD4AC627-462B-46EB-97C3-8629055CEF65}" dt="2025-02-03T16:41:25.956" v="8703" actId="47"/>
        <pc:sldMkLst>
          <pc:docMk/>
          <pc:sldMk cId="2766020319" sldId="4152"/>
        </pc:sldMkLst>
      </pc:sldChg>
      <pc:sldChg chg="addSp modSp add del">
        <pc:chgData name="Richard Gibbens" userId="671a237c-9013-4302-aab3-336d0669496c" providerId="ADAL" clId="{BD4AC627-462B-46EB-97C3-8629055CEF65}" dt="2025-02-03T16:41:22.391" v="8701" actId="47"/>
        <pc:sldMkLst>
          <pc:docMk/>
          <pc:sldMk cId="1566683533" sldId="4153"/>
        </pc:sldMkLst>
      </pc:sldChg>
      <pc:sldChg chg="addSp delSp modSp add mod modNotesTx">
        <pc:chgData name="Richard Gibbens" userId="671a237c-9013-4302-aab3-336d0669496c" providerId="ADAL" clId="{BD4AC627-462B-46EB-97C3-8629055CEF65}" dt="2025-02-08T19:44:15.689" v="36007" actId="20577"/>
        <pc:sldMkLst>
          <pc:docMk/>
          <pc:sldMk cId="1461912350" sldId="4154"/>
        </pc:sldMkLst>
        <pc:spChg chg="add mod">
          <ac:chgData name="Richard Gibbens" userId="671a237c-9013-4302-aab3-336d0669496c" providerId="ADAL" clId="{BD4AC627-462B-46EB-97C3-8629055CEF65}" dt="2025-02-03T16:30:26.917" v="8545"/>
          <ac:spMkLst>
            <pc:docMk/>
            <pc:sldMk cId="1461912350" sldId="4154"/>
            <ac:spMk id="8" creationId="{547593FF-AC17-692C-4367-5C0DF38165E8}"/>
          </ac:spMkLst>
        </pc:spChg>
        <pc:graphicFrameChg chg="mod">
          <ac:chgData name="Richard Gibbens" userId="671a237c-9013-4302-aab3-336d0669496c" providerId="ADAL" clId="{BD4AC627-462B-46EB-97C3-8629055CEF65}" dt="2025-02-03T16:41:42.310" v="8707" actId="1076"/>
          <ac:graphicFrameMkLst>
            <pc:docMk/>
            <pc:sldMk cId="1461912350" sldId="4154"/>
            <ac:graphicFrameMk id="7" creationId="{79963D60-5C17-9E64-C85B-756EC34450D6}"/>
          </ac:graphicFrameMkLst>
        </pc:graphicFrameChg>
        <pc:picChg chg="add mod">
          <ac:chgData name="Richard Gibbens" userId="671a237c-9013-4302-aab3-336d0669496c" providerId="ADAL" clId="{BD4AC627-462B-46EB-97C3-8629055CEF65}" dt="2025-02-03T16:30:26.917" v="8545"/>
          <ac:picMkLst>
            <pc:docMk/>
            <pc:sldMk cId="1461912350" sldId="4154"/>
            <ac:picMk id="5" creationId="{81010A72-CECE-3CAB-D226-C66F5E3922B2}"/>
          </ac:picMkLst>
        </pc:picChg>
      </pc:sldChg>
      <pc:sldChg chg="addSp modSp add del">
        <pc:chgData name="Richard Gibbens" userId="671a237c-9013-4302-aab3-336d0669496c" providerId="ADAL" clId="{BD4AC627-462B-46EB-97C3-8629055CEF65}" dt="2025-02-03T16:45:38.155" v="8723" actId="47"/>
        <pc:sldMkLst>
          <pc:docMk/>
          <pc:sldMk cId="3423278182" sldId="4160"/>
        </pc:sldMkLst>
      </pc:sldChg>
      <pc:sldChg chg="addSp delSp modSp add del mod">
        <pc:chgData name="Richard Gibbens" userId="671a237c-9013-4302-aab3-336d0669496c" providerId="ADAL" clId="{BD4AC627-462B-46EB-97C3-8629055CEF65}" dt="2025-02-03T16:41:23.403" v="8702" actId="47"/>
        <pc:sldMkLst>
          <pc:docMk/>
          <pc:sldMk cId="3247405829" sldId="4162"/>
        </pc:sldMkLst>
      </pc:sldChg>
      <pc:sldChg chg="addSp delSp modSp add mod ord modNotesTx">
        <pc:chgData name="Richard Gibbens" userId="671a237c-9013-4302-aab3-336d0669496c" providerId="ADAL" clId="{BD4AC627-462B-46EB-97C3-8629055CEF65}" dt="2025-02-10T17:04:25.605" v="54552" actId="6549"/>
        <pc:sldMkLst>
          <pc:docMk/>
          <pc:sldMk cId="231592022" sldId="4163"/>
        </pc:sldMkLst>
        <pc:spChg chg="mod">
          <ac:chgData name="Richard Gibbens" userId="671a237c-9013-4302-aab3-336d0669496c" providerId="ADAL" clId="{BD4AC627-462B-46EB-97C3-8629055CEF65}" dt="2025-02-03T16:44:06.612" v="8711" actId="1076"/>
          <ac:spMkLst>
            <pc:docMk/>
            <pc:sldMk cId="231592022" sldId="4163"/>
            <ac:spMk id="2" creationId="{A9432E7B-8030-3DC6-DEB2-D563E882C204}"/>
          </ac:spMkLst>
        </pc:spChg>
        <pc:spChg chg="add mod">
          <ac:chgData name="Richard Gibbens" userId="671a237c-9013-4302-aab3-336d0669496c" providerId="ADAL" clId="{BD4AC627-462B-46EB-97C3-8629055CEF65}" dt="2025-02-03T16:44:00.340" v="8708"/>
          <ac:spMkLst>
            <pc:docMk/>
            <pc:sldMk cId="231592022" sldId="4163"/>
            <ac:spMk id="7" creationId="{4D284585-0714-27B2-56D6-E2818ABE2B59}"/>
          </ac:spMkLst>
        </pc:spChg>
        <pc:graphicFrameChg chg="mod">
          <ac:chgData name="Richard Gibbens" userId="671a237c-9013-4302-aab3-336d0669496c" providerId="ADAL" clId="{BD4AC627-462B-46EB-97C3-8629055CEF65}" dt="2025-02-03T16:45:27.233" v="8722" actId="14100"/>
          <ac:graphicFrameMkLst>
            <pc:docMk/>
            <pc:sldMk cId="231592022" sldId="4163"/>
            <ac:graphicFrameMk id="6" creationId="{0561A847-2FCB-961B-45E0-1DC24ABF72B8}"/>
          </ac:graphicFrameMkLst>
        </pc:graphicFrameChg>
        <pc:picChg chg="add mod">
          <ac:chgData name="Richard Gibbens" userId="671a237c-9013-4302-aab3-336d0669496c" providerId="ADAL" clId="{BD4AC627-462B-46EB-97C3-8629055CEF65}" dt="2025-02-03T16:30:27.783" v="8546"/>
          <ac:picMkLst>
            <pc:docMk/>
            <pc:sldMk cId="231592022" sldId="4163"/>
            <ac:picMk id="5" creationId="{72052A57-5856-9CC5-1A2B-4A9D008B706D}"/>
          </ac:picMkLst>
        </pc:picChg>
      </pc:sldChg>
      <pc:sldChg chg="addSp modSp add del">
        <pc:chgData name="Richard Gibbens" userId="671a237c-9013-4302-aab3-336d0669496c" providerId="ADAL" clId="{BD4AC627-462B-46EB-97C3-8629055CEF65}" dt="2025-02-03T16:46:06.980" v="8725" actId="47"/>
        <pc:sldMkLst>
          <pc:docMk/>
          <pc:sldMk cId="1398416704" sldId="4164"/>
        </pc:sldMkLst>
      </pc:sldChg>
      <pc:sldChg chg="addSp delSp modSp add del mod">
        <pc:chgData name="Richard Gibbens" userId="671a237c-9013-4302-aab3-336d0669496c" providerId="ADAL" clId="{BD4AC627-462B-46EB-97C3-8629055CEF65}" dt="2025-02-03T16:35:54.221" v="8640" actId="2696"/>
        <pc:sldMkLst>
          <pc:docMk/>
          <pc:sldMk cId="359548900" sldId="4165"/>
        </pc:sldMkLst>
      </pc:sldChg>
      <pc:sldChg chg="add del">
        <pc:chgData name="Richard Gibbens" userId="671a237c-9013-4302-aab3-336d0669496c" providerId="ADAL" clId="{BD4AC627-462B-46EB-97C3-8629055CEF65}" dt="2025-02-03T16:30:49.732" v="8561" actId="47"/>
        <pc:sldMkLst>
          <pc:docMk/>
          <pc:sldMk cId="2817630372" sldId="4165"/>
        </pc:sldMkLst>
      </pc:sldChg>
      <pc:sldChg chg="add ord modNotesTx">
        <pc:chgData name="Richard Gibbens" userId="671a237c-9013-4302-aab3-336d0669496c" providerId="ADAL" clId="{BD4AC627-462B-46EB-97C3-8629055CEF65}" dt="2025-02-07T15:12:00.995" v="15543" actId="6549"/>
        <pc:sldMkLst>
          <pc:docMk/>
          <pc:sldMk cId="954240629" sldId="4166"/>
        </pc:sldMkLst>
      </pc:sldChg>
      <pc:sldChg chg="delSp modSp add mod ord modNotesTx">
        <pc:chgData name="Richard Gibbens" userId="671a237c-9013-4302-aab3-336d0669496c" providerId="ADAL" clId="{BD4AC627-462B-46EB-97C3-8629055CEF65}" dt="2025-02-07T15:42:34.115" v="18312" actId="20577"/>
        <pc:sldMkLst>
          <pc:docMk/>
          <pc:sldMk cId="3552450147" sldId="4167"/>
        </pc:sldMkLst>
      </pc:sldChg>
      <pc:sldChg chg="add modNotesTx">
        <pc:chgData name="Richard Gibbens" userId="671a237c-9013-4302-aab3-336d0669496c" providerId="ADAL" clId="{BD4AC627-462B-46EB-97C3-8629055CEF65}" dt="2025-02-08T19:38:46.061" v="35613" actId="20577"/>
        <pc:sldMkLst>
          <pc:docMk/>
          <pc:sldMk cId="2055843556" sldId="4168"/>
        </pc:sldMkLst>
      </pc:sldChg>
      <pc:sldChg chg="add modNotesTx">
        <pc:chgData name="Richard Gibbens" userId="671a237c-9013-4302-aab3-336d0669496c" providerId="ADAL" clId="{BD4AC627-462B-46EB-97C3-8629055CEF65}" dt="2025-02-07T15:47:27.560" v="19115" actId="20577"/>
        <pc:sldMkLst>
          <pc:docMk/>
          <pc:sldMk cId="3676794559" sldId="4169"/>
        </pc:sldMkLst>
      </pc:sldChg>
      <pc:sldChg chg="add ord modNotesTx">
        <pc:chgData name="Richard Gibbens" userId="671a237c-9013-4302-aab3-336d0669496c" providerId="ADAL" clId="{BD4AC627-462B-46EB-97C3-8629055CEF65}" dt="2025-02-10T17:04:50.467" v="54560" actId="20577"/>
        <pc:sldMkLst>
          <pc:docMk/>
          <pc:sldMk cId="4150429445" sldId="4170"/>
        </pc:sldMkLst>
      </pc:sldChg>
      <pc:sldChg chg="delSp add mod ord modNotesTx">
        <pc:chgData name="Richard Gibbens" userId="671a237c-9013-4302-aab3-336d0669496c" providerId="ADAL" clId="{BD4AC627-462B-46EB-97C3-8629055CEF65}" dt="2025-02-07T14:29:48.531" v="12213" actId="20577"/>
        <pc:sldMkLst>
          <pc:docMk/>
          <pc:sldMk cId="3168445447" sldId="4171"/>
        </pc:sldMkLst>
      </pc:sldChg>
      <pc:sldChg chg="delSp add del mod modNotesTx">
        <pc:chgData name="Richard Gibbens" userId="671a237c-9013-4302-aab3-336d0669496c" providerId="ADAL" clId="{BD4AC627-462B-46EB-97C3-8629055CEF65}" dt="2025-02-07T14:57:14.714" v="14361" actId="2696"/>
        <pc:sldMkLst>
          <pc:docMk/>
          <pc:sldMk cId="2621649182" sldId="4172"/>
        </pc:sldMkLst>
      </pc:sldChg>
      <pc:sldChg chg="add del modNotesTx">
        <pc:chgData name="Richard Gibbens" userId="671a237c-9013-4302-aab3-336d0669496c" providerId="ADAL" clId="{BD4AC627-462B-46EB-97C3-8629055CEF65}" dt="2025-02-10T16:40:43.932" v="53907" actId="47"/>
        <pc:sldMkLst>
          <pc:docMk/>
          <pc:sldMk cId="3247963566" sldId="4172"/>
        </pc:sldMkLst>
      </pc:sldChg>
      <pc:sldChg chg="addSp delSp modSp add mod ord modNotesTx">
        <pc:chgData name="Richard Gibbens" userId="671a237c-9013-4302-aab3-336d0669496c" providerId="ADAL" clId="{BD4AC627-462B-46EB-97C3-8629055CEF65}" dt="2025-02-10T17:01:54.962" v="54548" actId="20577"/>
        <pc:sldMkLst>
          <pc:docMk/>
          <pc:sldMk cId="426678536" sldId="4173"/>
        </pc:sldMkLst>
        <pc:spChg chg="add del mod">
          <ac:chgData name="Richard Gibbens" userId="671a237c-9013-4302-aab3-336d0669496c" providerId="ADAL" clId="{BD4AC627-462B-46EB-97C3-8629055CEF65}" dt="2025-02-10T16:51:51.832" v="54452" actId="478"/>
          <ac:spMkLst>
            <pc:docMk/>
            <pc:sldMk cId="426678536" sldId="4173"/>
            <ac:spMk id="5" creationId="{217FAB48-CDE6-1B9D-ABD2-8FBEBE5E31E4}"/>
          </ac:spMkLst>
        </pc:spChg>
      </pc:sldChg>
      <pc:sldChg chg="addSp delSp modSp add mod modAnim modNotesTx">
        <pc:chgData name="Richard Gibbens" userId="671a237c-9013-4302-aab3-336d0669496c" providerId="ADAL" clId="{BD4AC627-462B-46EB-97C3-8629055CEF65}" dt="2025-02-10T16:42:12.608" v="53912" actId="1076"/>
        <pc:sldMkLst>
          <pc:docMk/>
          <pc:sldMk cId="233460918" sldId="4174"/>
        </pc:sldMkLst>
        <pc:spChg chg="mod">
          <ac:chgData name="Richard Gibbens" userId="671a237c-9013-4302-aab3-336d0669496c" providerId="ADAL" clId="{BD4AC627-462B-46EB-97C3-8629055CEF65}" dt="2025-02-07T14:30:33.584" v="12336" actId="20577"/>
          <ac:spMkLst>
            <pc:docMk/>
            <pc:sldMk cId="233460918" sldId="4174"/>
            <ac:spMk id="4" creationId="{E2DC9EDB-BAFC-BECE-32CE-D154B7F05ECB}"/>
          </ac:spMkLst>
        </pc:spChg>
        <pc:spChg chg="add mod">
          <ac:chgData name="Richard Gibbens" userId="671a237c-9013-4302-aab3-336d0669496c" providerId="ADAL" clId="{BD4AC627-462B-46EB-97C3-8629055CEF65}" dt="2025-02-07T14:31:30.501" v="12340" actId="14100"/>
          <ac:spMkLst>
            <pc:docMk/>
            <pc:sldMk cId="233460918" sldId="4174"/>
            <ac:spMk id="7" creationId="{C7EBC651-7A0E-DE8A-10FB-D0A13331E5D8}"/>
          </ac:spMkLst>
        </pc:spChg>
        <pc:spChg chg="add mod">
          <ac:chgData name="Richard Gibbens" userId="671a237c-9013-4302-aab3-336d0669496c" providerId="ADAL" clId="{BD4AC627-462B-46EB-97C3-8629055CEF65}" dt="2025-02-07T14:31:27.383" v="12339" actId="14100"/>
          <ac:spMkLst>
            <pc:docMk/>
            <pc:sldMk cId="233460918" sldId="4174"/>
            <ac:spMk id="8" creationId="{6DFB361E-93DF-C580-3AE9-7A1ED6B8F2EC}"/>
          </ac:spMkLst>
        </pc:spChg>
        <pc:graphicFrameChg chg="add mod">
          <ac:chgData name="Richard Gibbens" userId="671a237c-9013-4302-aab3-336d0669496c" providerId="ADAL" clId="{BD4AC627-462B-46EB-97C3-8629055CEF65}" dt="2025-02-07T14:31:30.501" v="12340" actId="14100"/>
          <ac:graphicFrameMkLst>
            <pc:docMk/>
            <pc:sldMk cId="233460918" sldId="4174"/>
            <ac:graphicFrameMk id="9" creationId="{CADE1461-2279-1647-CC76-B29E4B388D3C}"/>
          </ac:graphicFrameMkLst>
        </pc:graphicFrameChg>
        <pc:picChg chg="add mod">
          <ac:chgData name="Richard Gibbens" userId="671a237c-9013-4302-aab3-336d0669496c" providerId="ADAL" clId="{BD4AC627-462B-46EB-97C3-8629055CEF65}" dt="2025-02-10T16:42:12.608" v="53912" actId="1076"/>
          <ac:picMkLst>
            <pc:docMk/>
            <pc:sldMk cId="233460918" sldId="4174"/>
            <ac:picMk id="6146" creationId="{53B4FAE6-A415-6F24-D7E0-48BE8B7C036E}"/>
          </ac:picMkLst>
        </pc:picChg>
        <pc:cxnChg chg="add mod">
          <ac:chgData name="Richard Gibbens" userId="671a237c-9013-4302-aab3-336d0669496c" providerId="ADAL" clId="{BD4AC627-462B-46EB-97C3-8629055CEF65}" dt="2025-02-07T14:31:30.501" v="12340" actId="14100"/>
          <ac:cxnSpMkLst>
            <pc:docMk/>
            <pc:sldMk cId="233460918" sldId="4174"/>
            <ac:cxnSpMk id="5" creationId="{35630FA7-1E6E-E7BB-C440-388A6B42013A}"/>
          </ac:cxnSpMkLst>
        </pc:cxnChg>
      </pc:sldChg>
      <pc:sldChg chg="addSp delSp modSp add mod ord modNotesTx">
        <pc:chgData name="Richard Gibbens" userId="671a237c-9013-4302-aab3-336d0669496c" providerId="ADAL" clId="{BD4AC627-462B-46EB-97C3-8629055CEF65}" dt="2025-02-10T16:44:07.255" v="53993"/>
        <pc:sldMkLst>
          <pc:docMk/>
          <pc:sldMk cId="637470038" sldId="4175"/>
        </pc:sldMkLst>
        <pc:spChg chg="add mod">
          <ac:chgData name="Richard Gibbens" userId="671a237c-9013-4302-aab3-336d0669496c" providerId="ADAL" clId="{BD4AC627-462B-46EB-97C3-8629055CEF65}" dt="2025-02-08T19:32:46.581" v="35434" actId="1076"/>
          <ac:spMkLst>
            <pc:docMk/>
            <pc:sldMk cId="637470038" sldId="4175"/>
            <ac:spMk id="2" creationId="{A8E57F77-727A-4034-FC27-D2BB5360EF7F}"/>
          </ac:spMkLst>
        </pc:spChg>
        <pc:spChg chg="add mod">
          <ac:chgData name="Richard Gibbens" userId="671a237c-9013-4302-aab3-336d0669496c" providerId="ADAL" clId="{BD4AC627-462B-46EB-97C3-8629055CEF65}" dt="2025-02-08T19:32:51.440" v="35435" actId="1076"/>
          <ac:spMkLst>
            <pc:docMk/>
            <pc:sldMk cId="637470038" sldId="4175"/>
            <ac:spMk id="3" creationId="{4682784C-528C-5B34-E798-8E1B093BD27F}"/>
          </ac:spMkLst>
        </pc:spChg>
        <pc:spChg chg="add mod ord">
          <ac:chgData name="Richard Gibbens" userId="671a237c-9013-4302-aab3-336d0669496c" providerId="ADAL" clId="{BD4AC627-462B-46EB-97C3-8629055CEF65}" dt="2025-02-08T19:32:43.297" v="35433" actId="1076"/>
          <ac:spMkLst>
            <pc:docMk/>
            <pc:sldMk cId="637470038" sldId="4175"/>
            <ac:spMk id="4" creationId="{8F612263-FF19-FDC5-3DBC-1043DA45A15A}"/>
          </ac:spMkLst>
        </pc:spChg>
        <pc:spChg chg="add mod">
          <ac:chgData name="Richard Gibbens" userId="671a237c-9013-4302-aab3-336d0669496c" providerId="ADAL" clId="{BD4AC627-462B-46EB-97C3-8629055CEF65}" dt="2025-02-10T16:44:07.255" v="53993"/>
          <ac:spMkLst>
            <pc:docMk/>
            <pc:sldMk cId="637470038" sldId="4175"/>
            <ac:spMk id="6" creationId="{860C6532-F3DD-1B03-FA25-0C267FD19EED}"/>
          </ac:spMkLst>
        </pc:spChg>
        <pc:spChg chg="add mod">
          <ac:chgData name="Richard Gibbens" userId="671a237c-9013-4302-aab3-336d0669496c" providerId="ADAL" clId="{BD4AC627-462B-46EB-97C3-8629055CEF65}" dt="2025-02-08T19:16:24.180" v="35140" actId="1076"/>
          <ac:spMkLst>
            <pc:docMk/>
            <pc:sldMk cId="637470038" sldId="4175"/>
            <ac:spMk id="13" creationId="{B4581A34-DE13-2DD6-D89E-5CF37A914279}"/>
          </ac:spMkLst>
        </pc:spChg>
        <pc:spChg chg="add mod">
          <ac:chgData name="Richard Gibbens" userId="671a237c-9013-4302-aab3-336d0669496c" providerId="ADAL" clId="{BD4AC627-462B-46EB-97C3-8629055CEF65}" dt="2025-02-08T19:12:51.078" v="35135" actId="1037"/>
          <ac:spMkLst>
            <pc:docMk/>
            <pc:sldMk cId="637470038" sldId="4175"/>
            <ac:spMk id="14" creationId="{63D5A243-2F40-352E-76ED-8969A8B7A5D9}"/>
          </ac:spMkLst>
        </pc:spChg>
        <pc:picChg chg="add mod">
          <ac:chgData name="Richard Gibbens" userId="671a237c-9013-4302-aab3-336d0669496c" providerId="ADAL" clId="{BD4AC627-462B-46EB-97C3-8629055CEF65}" dt="2025-02-10T16:44:07.255" v="53993"/>
          <ac:picMkLst>
            <pc:docMk/>
            <pc:sldMk cId="637470038" sldId="4175"/>
            <ac:picMk id="5" creationId="{3CC1FBA6-225F-1DCA-4F03-84E36E20CA5F}"/>
          </ac:picMkLst>
        </pc:picChg>
        <pc:picChg chg="add mod">
          <ac:chgData name="Richard Gibbens" userId="671a237c-9013-4302-aab3-336d0669496c" providerId="ADAL" clId="{BD4AC627-462B-46EB-97C3-8629055CEF65}" dt="2025-02-08T19:13:01.838" v="35138" actId="14100"/>
          <ac:picMkLst>
            <pc:docMk/>
            <pc:sldMk cId="637470038" sldId="4175"/>
            <ac:picMk id="10" creationId="{C4DBE59A-3ABA-356C-5EDF-E5C53CA5630F}"/>
          </ac:picMkLst>
        </pc:picChg>
        <pc:picChg chg="add mod">
          <ac:chgData name="Richard Gibbens" userId="671a237c-9013-4302-aab3-336d0669496c" providerId="ADAL" clId="{BD4AC627-462B-46EB-97C3-8629055CEF65}" dt="2025-02-08T19:12:39.364" v="35065" actId="1036"/>
          <ac:picMkLst>
            <pc:docMk/>
            <pc:sldMk cId="637470038" sldId="4175"/>
            <ac:picMk id="12" creationId="{139E33A7-C105-BE88-3A9B-0EE372AD2E4D}"/>
          </ac:picMkLst>
        </pc:picChg>
      </pc:sldChg>
      <pc:sldChg chg="addSp modSp add del mod modNotesTx">
        <pc:chgData name="Richard Gibbens" userId="671a237c-9013-4302-aab3-336d0669496c" providerId="ADAL" clId="{BD4AC627-462B-46EB-97C3-8629055CEF65}" dt="2025-02-08T19:33:56.248" v="35444" actId="2696"/>
        <pc:sldMkLst>
          <pc:docMk/>
          <pc:sldMk cId="2127750451" sldId="4176"/>
        </pc:sldMkLst>
      </pc:sldChg>
      <pc:sldChg chg="addSp modSp add del mod modNotesTx">
        <pc:chgData name="Richard Gibbens" userId="671a237c-9013-4302-aab3-336d0669496c" providerId="ADAL" clId="{BD4AC627-462B-46EB-97C3-8629055CEF65}" dt="2025-02-07T15:15:08.107" v="15595" actId="2696"/>
        <pc:sldMkLst>
          <pc:docMk/>
          <pc:sldMk cId="655538151" sldId="4177"/>
        </pc:sldMkLst>
      </pc:sldChg>
      <pc:sldChg chg="addSp delSp modSp add mod modNotesTx">
        <pc:chgData name="Richard Gibbens" userId="671a237c-9013-4302-aab3-336d0669496c" providerId="ADAL" clId="{BD4AC627-462B-46EB-97C3-8629055CEF65}" dt="2025-02-07T15:16:05.167" v="15619" actId="20577"/>
        <pc:sldMkLst>
          <pc:docMk/>
          <pc:sldMk cId="545360181" sldId="4178"/>
        </pc:sldMkLst>
        <pc:spChg chg="mod">
          <ac:chgData name="Richard Gibbens" userId="671a237c-9013-4302-aab3-336d0669496c" providerId="ADAL" clId="{BD4AC627-462B-46EB-97C3-8629055CEF65}" dt="2025-02-07T15:15:28.190" v="15601" actId="20577"/>
          <ac:spMkLst>
            <pc:docMk/>
            <pc:sldMk cId="545360181" sldId="4178"/>
            <ac:spMk id="7" creationId="{53909552-F24E-9593-E9A0-72FFA79BA371}"/>
          </ac:spMkLst>
        </pc:spChg>
      </pc:sldChg>
      <pc:sldChg chg="modSp add mod">
        <pc:chgData name="Richard Gibbens" userId="671a237c-9013-4302-aab3-336d0669496c" providerId="ADAL" clId="{BD4AC627-462B-46EB-97C3-8629055CEF65}" dt="2025-02-07T15:15:41.742" v="15611" actId="20577"/>
        <pc:sldMkLst>
          <pc:docMk/>
          <pc:sldMk cId="495310800" sldId="4179"/>
        </pc:sldMkLst>
        <pc:spChg chg="mod">
          <ac:chgData name="Richard Gibbens" userId="671a237c-9013-4302-aab3-336d0669496c" providerId="ADAL" clId="{BD4AC627-462B-46EB-97C3-8629055CEF65}" dt="2025-02-07T15:15:41.742" v="15611" actId="20577"/>
          <ac:spMkLst>
            <pc:docMk/>
            <pc:sldMk cId="495310800" sldId="4179"/>
            <ac:spMk id="7" creationId="{6850B2DB-52E7-0CD3-B531-52D9FBFDE5E5}"/>
          </ac:spMkLst>
        </pc:spChg>
      </pc:sldChg>
      <pc:sldChg chg="modSp add mod modNotesTx">
        <pc:chgData name="Richard Gibbens" userId="671a237c-9013-4302-aab3-336d0669496c" providerId="ADAL" clId="{BD4AC627-462B-46EB-97C3-8629055CEF65}" dt="2025-02-08T19:45:45.320" v="36052" actId="20577"/>
        <pc:sldMkLst>
          <pc:docMk/>
          <pc:sldMk cId="412158959" sldId="4180"/>
        </pc:sldMkLst>
        <pc:spChg chg="mod">
          <ac:chgData name="Richard Gibbens" userId="671a237c-9013-4302-aab3-336d0669496c" providerId="ADAL" clId="{BD4AC627-462B-46EB-97C3-8629055CEF65}" dt="2025-02-08T19:37:26.984" v="35587" actId="14100"/>
          <ac:spMkLst>
            <pc:docMk/>
            <pc:sldMk cId="412158959" sldId="4180"/>
            <ac:spMk id="2" creationId="{D6FD65CE-FC9E-05FA-D436-CA4230C52787}"/>
          </ac:spMkLst>
        </pc:spChg>
      </pc:sldChg>
      <pc:sldChg chg="delSp add del mod ord">
        <pc:chgData name="Richard Gibbens" userId="671a237c-9013-4302-aab3-336d0669496c" providerId="ADAL" clId="{BD4AC627-462B-46EB-97C3-8629055CEF65}" dt="2025-02-07T16:53:47.012" v="22337" actId="2696"/>
        <pc:sldMkLst>
          <pc:docMk/>
          <pc:sldMk cId="3226682592" sldId="5665"/>
        </pc:sldMkLst>
      </pc:sldChg>
      <pc:sldChg chg="addSp delSp modSp add mod ord modNotesTx">
        <pc:chgData name="Richard Gibbens" userId="671a237c-9013-4302-aab3-336d0669496c" providerId="ADAL" clId="{BD4AC627-462B-46EB-97C3-8629055CEF65}" dt="2025-02-10T17:37:10.190" v="55383" actId="20577"/>
        <pc:sldMkLst>
          <pc:docMk/>
          <pc:sldMk cId="1888743300" sldId="5666"/>
        </pc:sldMkLst>
        <pc:spChg chg="add mod">
          <ac:chgData name="Richard Gibbens" userId="671a237c-9013-4302-aab3-336d0669496c" providerId="ADAL" clId="{BD4AC627-462B-46EB-97C3-8629055CEF65}" dt="2025-02-10T15:34:55.448" v="50093"/>
          <ac:spMkLst>
            <pc:docMk/>
            <pc:sldMk cId="1888743300" sldId="5666"/>
            <ac:spMk id="2" creationId="{D6BE48E9-16E0-09AD-311F-18E050022589}"/>
          </ac:spMkLst>
        </pc:spChg>
        <pc:spChg chg="add mod">
          <ac:chgData name="Richard Gibbens" userId="671a237c-9013-4302-aab3-336d0669496c" providerId="ADAL" clId="{BD4AC627-462B-46EB-97C3-8629055CEF65}" dt="2025-02-07T16:53:30.902" v="22334" actId="1076"/>
          <ac:spMkLst>
            <pc:docMk/>
            <pc:sldMk cId="1888743300" sldId="5666"/>
            <ac:spMk id="13" creationId="{92F9C250-A389-F92E-C532-A2FC3018B698}"/>
          </ac:spMkLst>
        </pc:spChg>
        <pc:spChg chg="add mod">
          <ac:chgData name="Richard Gibbens" userId="671a237c-9013-4302-aab3-336d0669496c" providerId="ADAL" clId="{BD4AC627-462B-46EB-97C3-8629055CEF65}" dt="2025-02-07T16:53:18.650" v="22329" actId="1076"/>
          <ac:spMkLst>
            <pc:docMk/>
            <pc:sldMk cId="1888743300" sldId="5666"/>
            <ac:spMk id="16" creationId="{58B1226F-B48E-5B10-337F-188479F3DCD9}"/>
          </ac:spMkLst>
        </pc:spChg>
        <pc:graphicFrameChg chg="add mod">
          <ac:chgData name="Richard Gibbens" userId="671a237c-9013-4302-aab3-336d0669496c" providerId="ADAL" clId="{BD4AC627-462B-46EB-97C3-8629055CEF65}" dt="2025-02-07T16:53:21.384" v="22330" actId="1076"/>
          <ac:graphicFrameMkLst>
            <pc:docMk/>
            <pc:sldMk cId="1888743300" sldId="5666"/>
            <ac:graphicFrameMk id="10" creationId="{475F9138-B3D0-D7F5-FADB-EB2AEB284F4D}"/>
          </ac:graphicFrameMkLst>
        </pc:graphicFrameChg>
        <pc:picChg chg="add mod">
          <ac:chgData name="Richard Gibbens" userId="671a237c-9013-4302-aab3-336d0669496c" providerId="ADAL" clId="{BD4AC627-462B-46EB-97C3-8629055CEF65}" dt="2025-02-07T16:53:23.193" v="22331" actId="1076"/>
          <ac:picMkLst>
            <pc:docMk/>
            <pc:sldMk cId="1888743300" sldId="5666"/>
            <ac:picMk id="3" creationId="{D5710A55-CC96-3033-2403-1417C2C43220}"/>
          </ac:picMkLst>
        </pc:picChg>
        <pc:picChg chg="add mod">
          <ac:chgData name="Richard Gibbens" userId="671a237c-9013-4302-aab3-336d0669496c" providerId="ADAL" clId="{BD4AC627-462B-46EB-97C3-8629055CEF65}" dt="2025-02-10T15:34:55.448" v="50093"/>
          <ac:picMkLst>
            <pc:docMk/>
            <pc:sldMk cId="1888743300" sldId="5666"/>
            <ac:picMk id="4" creationId="{98584D87-F970-0ED3-D79F-313D4D9CE368}"/>
          </ac:picMkLst>
        </pc:picChg>
      </pc:sldChg>
      <pc:sldChg chg="delSp new del mod modNotesTx">
        <pc:chgData name="Richard Gibbens" userId="671a237c-9013-4302-aab3-336d0669496c" providerId="ADAL" clId="{BD4AC627-462B-46EB-97C3-8629055CEF65}" dt="2025-02-10T15:12:59.357" v="49946" actId="2696"/>
        <pc:sldMkLst>
          <pc:docMk/>
          <pc:sldMk cId="2798194179" sldId="5667"/>
        </pc:sldMkLst>
      </pc:sldChg>
      <pc:sldChg chg="add del">
        <pc:chgData name="Richard Gibbens" userId="671a237c-9013-4302-aab3-336d0669496c" providerId="ADAL" clId="{BD4AC627-462B-46EB-97C3-8629055CEF65}" dt="2025-02-07T16:53:47.012" v="22337" actId="2696"/>
        <pc:sldMkLst>
          <pc:docMk/>
          <pc:sldMk cId="3316678807" sldId="5667"/>
        </pc:sldMkLst>
      </pc:sldChg>
      <pc:sldChg chg="delSp new del mod modNotesTx">
        <pc:chgData name="Richard Gibbens" userId="671a237c-9013-4302-aab3-336d0669496c" providerId="ADAL" clId="{BD4AC627-462B-46EB-97C3-8629055CEF65}" dt="2025-02-10T15:13:09.943" v="49954" actId="2696"/>
        <pc:sldMkLst>
          <pc:docMk/>
          <pc:sldMk cId="1662164750" sldId="5668"/>
        </pc:sldMkLst>
      </pc:sldChg>
      <pc:sldChg chg="addSp delSp modSp new mod ord modNotesTx">
        <pc:chgData name="Richard Gibbens" userId="671a237c-9013-4302-aab3-336d0669496c" providerId="ADAL" clId="{BD4AC627-462B-46EB-97C3-8629055CEF65}" dt="2025-02-10T17:22:10.405" v="54761" actId="20577"/>
        <pc:sldMkLst>
          <pc:docMk/>
          <pc:sldMk cId="1938112801" sldId="5669"/>
        </pc:sldMkLst>
        <pc:picChg chg="add mod modCrop">
          <ac:chgData name="Richard Gibbens" userId="671a237c-9013-4302-aab3-336d0669496c" providerId="ADAL" clId="{BD4AC627-462B-46EB-97C3-8629055CEF65}" dt="2025-02-08T20:06:35.623" v="37212" actId="1076"/>
          <ac:picMkLst>
            <pc:docMk/>
            <pc:sldMk cId="1938112801" sldId="5669"/>
            <ac:picMk id="5" creationId="{FC9270DB-2503-301C-E8A8-166FF3D9E03C}"/>
          </ac:picMkLst>
        </pc:picChg>
      </pc:sldChg>
      <pc:sldChg chg="new del">
        <pc:chgData name="Richard Gibbens" userId="671a237c-9013-4302-aab3-336d0669496c" providerId="ADAL" clId="{BD4AC627-462B-46EB-97C3-8629055CEF65}" dt="2025-02-07T17:00:19.148" v="22433" actId="2696"/>
        <pc:sldMkLst>
          <pc:docMk/>
          <pc:sldMk cId="1351254503" sldId="5670"/>
        </pc:sldMkLst>
      </pc:sldChg>
      <pc:sldChg chg="addSp delSp modSp add mod ord modNotesTx">
        <pc:chgData name="Richard Gibbens" userId="671a237c-9013-4302-aab3-336d0669496c" providerId="ADAL" clId="{BD4AC627-462B-46EB-97C3-8629055CEF65}" dt="2025-02-10T17:07:59.456" v="54569" actId="20577"/>
        <pc:sldMkLst>
          <pc:docMk/>
          <pc:sldMk cId="2282809538" sldId="5671"/>
        </pc:sldMkLst>
        <pc:spChg chg="mod">
          <ac:chgData name="Richard Gibbens" userId="671a237c-9013-4302-aab3-336d0669496c" providerId="ADAL" clId="{BD4AC627-462B-46EB-97C3-8629055CEF65}" dt="2025-02-07T17:02:51.930" v="22852" actId="14100"/>
          <ac:spMkLst>
            <pc:docMk/>
            <pc:sldMk cId="2282809538" sldId="5671"/>
            <ac:spMk id="8" creationId="{9CBC2602-F091-3ED0-64D0-FB468F928CF5}"/>
          </ac:spMkLst>
        </pc:spChg>
        <pc:picChg chg="add mod">
          <ac:chgData name="Richard Gibbens" userId="671a237c-9013-4302-aab3-336d0669496c" providerId="ADAL" clId="{BD4AC627-462B-46EB-97C3-8629055CEF65}" dt="2025-02-07T17:03:06.660" v="22856" actId="1076"/>
          <ac:picMkLst>
            <pc:docMk/>
            <pc:sldMk cId="2282809538" sldId="5671"/>
            <ac:picMk id="2050" creationId="{DBC270D8-FA65-6F62-0851-C20F9B8E4B61}"/>
          </ac:picMkLst>
        </pc:picChg>
      </pc:sldChg>
      <pc:sldChg chg="addSp modSp add mod modNotesTx">
        <pc:chgData name="Richard Gibbens" userId="671a237c-9013-4302-aab3-336d0669496c" providerId="ADAL" clId="{BD4AC627-462B-46EB-97C3-8629055CEF65}" dt="2025-02-07T17:39:38.601" v="27142" actId="20577"/>
        <pc:sldMkLst>
          <pc:docMk/>
          <pc:sldMk cId="3172244780" sldId="5672"/>
        </pc:sldMkLst>
        <pc:spChg chg="add mod">
          <ac:chgData name="Richard Gibbens" userId="671a237c-9013-4302-aab3-336d0669496c" providerId="ADAL" clId="{BD4AC627-462B-46EB-97C3-8629055CEF65}" dt="2025-02-07T17:38:31.316" v="26765" actId="1582"/>
          <ac:spMkLst>
            <pc:docMk/>
            <pc:sldMk cId="3172244780" sldId="5672"/>
            <ac:spMk id="6" creationId="{C97630DD-09B9-0D78-087D-13BB592960AA}"/>
          </ac:spMkLst>
        </pc:spChg>
      </pc:sldChg>
      <pc:sldChg chg="modSp add mod modNotesTx">
        <pc:chgData name="Richard Gibbens" userId="671a237c-9013-4302-aab3-336d0669496c" providerId="ADAL" clId="{BD4AC627-462B-46EB-97C3-8629055CEF65}" dt="2025-02-10T17:18:42.694" v="54748" actId="20577"/>
        <pc:sldMkLst>
          <pc:docMk/>
          <pc:sldMk cId="324610629" sldId="5673"/>
        </pc:sldMkLst>
        <pc:spChg chg="mod">
          <ac:chgData name="Richard Gibbens" userId="671a237c-9013-4302-aab3-336d0669496c" providerId="ADAL" clId="{BD4AC627-462B-46EB-97C3-8629055CEF65}" dt="2025-02-07T17:40:24.574" v="27146" actId="14100"/>
          <ac:spMkLst>
            <pc:docMk/>
            <pc:sldMk cId="324610629" sldId="5673"/>
            <ac:spMk id="6" creationId="{21D1B5EF-87AA-2086-993C-32A908C5E486}"/>
          </ac:spMkLst>
        </pc:spChg>
      </pc:sldChg>
      <pc:sldChg chg="addSp modSp add del mod modNotesTx">
        <pc:chgData name="Richard Gibbens" userId="671a237c-9013-4302-aab3-336d0669496c" providerId="ADAL" clId="{BD4AC627-462B-46EB-97C3-8629055CEF65}" dt="2025-02-07T17:50:03.358" v="28454" actId="47"/>
        <pc:sldMkLst>
          <pc:docMk/>
          <pc:sldMk cId="2010199935" sldId="5674"/>
        </pc:sldMkLst>
      </pc:sldChg>
      <pc:sldChg chg="addSp modSp add del mod modNotesTx">
        <pc:chgData name="Richard Gibbens" userId="671a237c-9013-4302-aab3-336d0669496c" providerId="ADAL" clId="{BD4AC627-462B-46EB-97C3-8629055CEF65}" dt="2025-02-07T17:50:03.358" v="28454" actId="47"/>
        <pc:sldMkLst>
          <pc:docMk/>
          <pc:sldMk cId="2243328919" sldId="5675"/>
        </pc:sldMkLst>
      </pc:sldChg>
      <pc:sldChg chg="addSp delSp modSp add mod modNotesTx">
        <pc:chgData name="Richard Gibbens" userId="671a237c-9013-4302-aab3-336d0669496c" providerId="ADAL" clId="{BD4AC627-462B-46EB-97C3-8629055CEF65}" dt="2025-02-07T17:50:52.839" v="28504" actId="20577"/>
        <pc:sldMkLst>
          <pc:docMk/>
          <pc:sldMk cId="3686914982" sldId="5676"/>
        </pc:sldMkLst>
        <pc:spChg chg="add mod">
          <ac:chgData name="Richard Gibbens" userId="671a237c-9013-4302-aab3-336d0669496c" providerId="ADAL" clId="{BD4AC627-462B-46EB-97C3-8629055CEF65}" dt="2025-02-07T17:49:14.826" v="28444" actId="1076"/>
          <ac:spMkLst>
            <pc:docMk/>
            <pc:sldMk cId="3686914982" sldId="5676"/>
            <ac:spMk id="4" creationId="{08DDD94F-9FE4-4B06-B6AF-600703EED2E3}"/>
          </ac:spMkLst>
        </pc:spChg>
        <pc:picChg chg="mod modCrop">
          <ac:chgData name="Richard Gibbens" userId="671a237c-9013-4302-aab3-336d0669496c" providerId="ADAL" clId="{BD4AC627-462B-46EB-97C3-8629055CEF65}" dt="2025-02-07T17:49:21.488" v="28446" actId="1076"/>
          <ac:picMkLst>
            <pc:docMk/>
            <pc:sldMk cId="3686914982" sldId="5676"/>
            <ac:picMk id="3" creationId="{E6E2906C-A913-D528-99C1-0E7466355084}"/>
          </ac:picMkLst>
        </pc:picChg>
      </pc:sldChg>
      <pc:sldChg chg="modSp add mod modNotesTx">
        <pc:chgData name="Richard Gibbens" userId="671a237c-9013-4302-aab3-336d0669496c" providerId="ADAL" clId="{BD4AC627-462B-46EB-97C3-8629055CEF65}" dt="2025-02-07T17:50:24.613" v="28457" actId="14100"/>
        <pc:sldMkLst>
          <pc:docMk/>
          <pc:sldMk cId="2749359618" sldId="5677"/>
        </pc:sldMkLst>
        <pc:spChg chg="mod">
          <ac:chgData name="Richard Gibbens" userId="671a237c-9013-4302-aab3-336d0669496c" providerId="ADAL" clId="{BD4AC627-462B-46EB-97C3-8629055CEF65}" dt="2025-02-07T17:50:24.613" v="28457" actId="14100"/>
          <ac:spMkLst>
            <pc:docMk/>
            <pc:sldMk cId="2749359618" sldId="5677"/>
            <ac:spMk id="2" creationId="{8BFAE93D-D494-07B0-7BE9-362216786394}"/>
          </ac:spMkLst>
        </pc:spChg>
      </pc:sldChg>
      <pc:sldChg chg="add del modNotesTx">
        <pc:chgData name="Richard Gibbens" userId="671a237c-9013-4302-aab3-336d0669496c" providerId="ADAL" clId="{BD4AC627-462B-46EB-97C3-8629055CEF65}" dt="2025-02-07T17:49:27.940" v="28447" actId="2696"/>
        <pc:sldMkLst>
          <pc:docMk/>
          <pc:sldMk cId="3982857143" sldId="5677"/>
        </pc:sldMkLst>
      </pc:sldChg>
      <pc:sldChg chg="modSp add mod modNotesTx">
        <pc:chgData name="Richard Gibbens" userId="671a237c-9013-4302-aab3-336d0669496c" providerId="ADAL" clId="{BD4AC627-462B-46EB-97C3-8629055CEF65}" dt="2025-02-07T21:03:56.352" v="29217" actId="20577"/>
        <pc:sldMkLst>
          <pc:docMk/>
          <pc:sldMk cId="1220834578" sldId="5678"/>
        </pc:sldMkLst>
        <pc:spChg chg="mod">
          <ac:chgData name="Richard Gibbens" userId="671a237c-9013-4302-aab3-336d0669496c" providerId="ADAL" clId="{BD4AC627-462B-46EB-97C3-8629055CEF65}" dt="2025-02-07T17:50:40.852" v="28459" actId="14100"/>
          <ac:spMkLst>
            <pc:docMk/>
            <pc:sldMk cId="1220834578" sldId="5678"/>
            <ac:spMk id="2" creationId="{047D7844-58E2-31AA-7886-0856AEBD640E}"/>
          </ac:spMkLst>
        </pc:spChg>
      </pc:sldChg>
      <pc:sldChg chg="addSp modSp add mod modNotesTx">
        <pc:chgData name="Richard Gibbens" userId="671a237c-9013-4302-aab3-336d0669496c" providerId="ADAL" clId="{BD4AC627-462B-46EB-97C3-8629055CEF65}" dt="2025-02-07T20:53:31.757" v="28556" actId="20577"/>
        <pc:sldMkLst>
          <pc:docMk/>
          <pc:sldMk cId="900363249" sldId="5679"/>
        </pc:sldMkLst>
        <pc:spChg chg="mod">
          <ac:chgData name="Richard Gibbens" userId="671a237c-9013-4302-aab3-336d0669496c" providerId="ADAL" clId="{BD4AC627-462B-46EB-97C3-8629055CEF65}" dt="2025-02-07T17:51:11.220" v="28506" actId="14100"/>
          <ac:spMkLst>
            <pc:docMk/>
            <pc:sldMk cId="900363249" sldId="5679"/>
            <ac:spMk id="2" creationId="{54304066-4841-2C28-D45B-69C3228C97E4}"/>
          </ac:spMkLst>
        </pc:spChg>
        <pc:spChg chg="add mod">
          <ac:chgData name="Richard Gibbens" userId="671a237c-9013-4302-aab3-336d0669496c" providerId="ADAL" clId="{BD4AC627-462B-46EB-97C3-8629055CEF65}" dt="2025-02-07T18:00:58.764" v="28515" actId="1038"/>
          <ac:spMkLst>
            <pc:docMk/>
            <pc:sldMk cId="900363249" sldId="5679"/>
            <ac:spMk id="7" creationId="{6185B09C-0877-9303-A11A-6CFFEF80F74F}"/>
          </ac:spMkLst>
        </pc:spChg>
        <pc:picChg chg="mod">
          <ac:chgData name="Richard Gibbens" userId="671a237c-9013-4302-aab3-336d0669496c" providerId="ADAL" clId="{BD4AC627-462B-46EB-97C3-8629055CEF65}" dt="2025-02-07T17:52:15.849" v="28509" actId="1076"/>
          <ac:picMkLst>
            <pc:docMk/>
            <pc:sldMk cId="900363249" sldId="5679"/>
            <ac:picMk id="3" creationId="{3DD52113-5984-4A54-D722-D24DF2FB79FA}"/>
          </ac:picMkLst>
        </pc:picChg>
      </pc:sldChg>
      <pc:sldChg chg="delSp modSp add mod modNotesTx">
        <pc:chgData name="Richard Gibbens" userId="671a237c-9013-4302-aab3-336d0669496c" providerId="ADAL" clId="{BD4AC627-462B-46EB-97C3-8629055CEF65}" dt="2025-02-10T17:19:57.030" v="54749" actId="20577"/>
        <pc:sldMkLst>
          <pc:docMk/>
          <pc:sldMk cId="3287559539" sldId="5680"/>
        </pc:sldMkLst>
        <pc:spChg chg="mod">
          <ac:chgData name="Richard Gibbens" userId="671a237c-9013-4302-aab3-336d0669496c" providerId="ADAL" clId="{BD4AC627-462B-46EB-97C3-8629055CEF65}" dt="2025-02-07T20:54:05.838" v="28654" actId="14100"/>
          <ac:spMkLst>
            <pc:docMk/>
            <pc:sldMk cId="3287559539" sldId="5680"/>
            <ac:spMk id="2" creationId="{D4E91C98-737E-D0E3-F7CF-91317D24FFF8}"/>
          </ac:spMkLst>
        </pc:spChg>
      </pc:sldChg>
      <pc:sldChg chg="modSp add mod modNotesTx">
        <pc:chgData name="Richard Gibbens" userId="671a237c-9013-4302-aab3-336d0669496c" providerId="ADAL" clId="{BD4AC627-462B-46EB-97C3-8629055CEF65}" dt="2025-02-08T20:00:35.341" v="37054" actId="20577"/>
        <pc:sldMkLst>
          <pc:docMk/>
          <pc:sldMk cId="4262248084" sldId="5681"/>
        </pc:sldMkLst>
        <pc:spChg chg="mod">
          <ac:chgData name="Richard Gibbens" userId="671a237c-9013-4302-aab3-336d0669496c" providerId="ADAL" clId="{BD4AC627-462B-46EB-97C3-8629055CEF65}" dt="2025-02-07T20:56:31.590" v="28991" actId="14100"/>
          <ac:spMkLst>
            <pc:docMk/>
            <pc:sldMk cId="4262248084" sldId="5681"/>
            <ac:spMk id="2" creationId="{987211AD-791D-B6D5-5C0D-5A4FD851CC5C}"/>
          </ac:spMkLst>
        </pc:spChg>
        <pc:picChg chg="mod">
          <ac:chgData name="Richard Gibbens" userId="671a237c-9013-4302-aab3-336d0669496c" providerId="ADAL" clId="{BD4AC627-462B-46EB-97C3-8629055CEF65}" dt="2025-02-07T21:35:33.742" v="29663" actId="1076"/>
          <ac:picMkLst>
            <pc:docMk/>
            <pc:sldMk cId="4262248084" sldId="5681"/>
            <ac:picMk id="3" creationId="{A9DC8DB3-EF04-AF9D-555F-1C609F9D72DB}"/>
          </ac:picMkLst>
        </pc:picChg>
      </pc:sldChg>
      <pc:sldChg chg="addSp modSp add mod modNotesTx">
        <pc:chgData name="Richard Gibbens" userId="671a237c-9013-4302-aab3-336d0669496c" providerId="ADAL" clId="{BD4AC627-462B-46EB-97C3-8629055CEF65}" dt="2025-02-07T21:37:35.408" v="29829" actId="20577"/>
        <pc:sldMkLst>
          <pc:docMk/>
          <pc:sldMk cId="1877470767" sldId="5682"/>
        </pc:sldMkLst>
        <pc:spChg chg="add mod">
          <ac:chgData name="Richard Gibbens" userId="671a237c-9013-4302-aab3-336d0669496c" providerId="ADAL" clId="{BD4AC627-462B-46EB-97C3-8629055CEF65}" dt="2025-02-07T21:37:23.888" v="29770" actId="14100"/>
          <ac:spMkLst>
            <pc:docMk/>
            <pc:sldMk cId="1877470767" sldId="5682"/>
            <ac:spMk id="6" creationId="{D469EEE0-38E5-BA8B-C8B8-982C8C2C9B61}"/>
          </ac:spMkLst>
        </pc:spChg>
        <pc:spChg chg="add mod">
          <ac:chgData name="Richard Gibbens" userId="671a237c-9013-4302-aab3-336d0669496c" providerId="ADAL" clId="{BD4AC627-462B-46EB-97C3-8629055CEF65}" dt="2025-02-07T21:37:18.463" v="29769" actId="14100"/>
          <ac:spMkLst>
            <pc:docMk/>
            <pc:sldMk cId="1877470767" sldId="5682"/>
            <ac:spMk id="7" creationId="{AE4807C2-4FEA-39F6-24BB-586FFA770F6A}"/>
          </ac:spMkLst>
        </pc:spChg>
        <pc:picChg chg="mod">
          <ac:chgData name="Richard Gibbens" userId="671a237c-9013-4302-aab3-336d0669496c" providerId="ADAL" clId="{BD4AC627-462B-46EB-97C3-8629055CEF65}" dt="2025-02-07T21:36:30.686" v="29692" actId="1076"/>
          <ac:picMkLst>
            <pc:docMk/>
            <pc:sldMk cId="1877470767" sldId="5682"/>
            <ac:picMk id="4" creationId="{49B97C89-9325-BAAC-76F4-5EC9C39EA709}"/>
          </ac:picMkLst>
        </pc:picChg>
      </pc:sldChg>
      <pc:sldChg chg="addSp delSp modSp add mod ord modNotesTx">
        <pc:chgData name="Richard Gibbens" userId="671a237c-9013-4302-aab3-336d0669496c" providerId="ADAL" clId="{BD4AC627-462B-46EB-97C3-8629055CEF65}" dt="2025-02-08T19:55:39.952" v="36866" actId="20577"/>
        <pc:sldMkLst>
          <pc:docMk/>
          <pc:sldMk cId="2075819495" sldId="5683"/>
        </pc:sldMkLst>
        <pc:spChg chg="add mod ord">
          <ac:chgData name="Richard Gibbens" userId="671a237c-9013-4302-aab3-336d0669496c" providerId="ADAL" clId="{BD4AC627-462B-46EB-97C3-8629055CEF65}" dt="2025-02-07T21:45:46.471" v="30078" actId="1037"/>
          <ac:spMkLst>
            <pc:docMk/>
            <pc:sldMk cId="2075819495" sldId="5683"/>
            <ac:spMk id="5" creationId="{3D0D4CD5-3EE0-2E6A-42C1-E79874194872}"/>
          </ac:spMkLst>
        </pc:spChg>
        <pc:spChg chg="add mod">
          <ac:chgData name="Richard Gibbens" userId="671a237c-9013-4302-aab3-336d0669496c" providerId="ADAL" clId="{BD4AC627-462B-46EB-97C3-8629055CEF65}" dt="2025-02-07T21:42:49.280" v="29891" actId="13822"/>
          <ac:spMkLst>
            <pc:docMk/>
            <pc:sldMk cId="2075819495" sldId="5683"/>
            <ac:spMk id="6" creationId="{860766FD-99C6-A777-D42B-3796A728E991}"/>
          </ac:spMkLst>
        </pc:spChg>
        <pc:picChg chg="add">
          <ac:chgData name="Richard Gibbens" userId="671a237c-9013-4302-aab3-336d0669496c" providerId="ADAL" clId="{BD4AC627-462B-46EB-97C3-8629055CEF65}" dt="2025-02-07T21:41:06.083" v="29869"/>
          <ac:picMkLst>
            <pc:docMk/>
            <pc:sldMk cId="2075819495" sldId="5683"/>
            <ac:picMk id="3074" creationId="{FB47A617-ABFA-BC7D-9AD9-BDCF567FB813}"/>
          </ac:picMkLst>
        </pc:picChg>
        <pc:cxnChg chg="add mod">
          <ac:chgData name="Richard Gibbens" userId="671a237c-9013-4302-aab3-336d0669496c" providerId="ADAL" clId="{BD4AC627-462B-46EB-97C3-8629055CEF65}" dt="2025-02-07T21:41:42.292" v="29873" actId="1582"/>
          <ac:cxnSpMkLst>
            <pc:docMk/>
            <pc:sldMk cId="2075819495" sldId="5683"/>
            <ac:cxnSpMk id="3" creationId="{3D354C0F-D66E-63B7-ACFE-E9776ECF2EB2}"/>
          </ac:cxnSpMkLst>
        </pc:cxnChg>
      </pc:sldChg>
      <pc:sldChg chg="add modNotesTx">
        <pc:chgData name="Richard Gibbens" userId="671a237c-9013-4302-aab3-336d0669496c" providerId="ADAL" clId="{BD4AC627-462B-46EB-97C3-8629055CEF65}" dt="2025-02-07T21:52:31.858" v="30980" actId="20577"/>
        <pc:sldMkLst>
          <pc:docMk/>
          <pc:sldMk cId="723287383" sldId="5684"/>
        </pc:sldMkLst>
      </pc:sldChg>
      <pc:sldChg chg="addSp delSp modSp add mod modNotesTx">
        <pc:chgData name="Richard Gibbens" userId="671a237c-9013-4302-aab3-336d0669496c" providerId="ADAL" clId="{BD4AC627-462B-46EB-97C3-8629055CEF65}" dt="2025-02-07T21:58:06.558" v="31269" actId="1076"/>
        <pc:sldMkLst>
          <pc:docMk/>
          <pc:sldMk cId="2839128373" sldId="5685"/>
        </pc:sldMkLst>
        <pc:picChg chg="add mod">
          <ac:chgData name="Richard Gibbens" userId="671a237c-9013-4302-aab3-336d0669496c" providerId="ADAL" clId="{BD4AC627-462B-46EB-97C3-8629055CEF65}" dt="2025-02-07T21:58:06.558" v="31269" actId="1076"/>
          <ac:picMkLst>
            <pc:docMk/>
            <pc:sldMk cId="2839128373" sldId="5685"/>
            <ac:picMk id="5122" creationId="{DB45C4F9-A889-FF9B-B8AF-AA802BD939DA}"/>
          </ac:picMkLst>
        </pc:picChg>
      </pc:sldChg>
      <pc:sldChg chg="add">
        <pc:chgData name="Richard Gibbens" userId="671a237c-9013-4302-aab3-336d0669496c" providerId="ADAL" clId="{BD4AC627-462B-46EB-97C3-8629055CEF65}" dt="2025-02-07T22:00:31.636" v="31319" actId="2890"/>
        <pc:sldMkLst>
          <pc:docMk/>
          <pc:sldMk cId="2799677535" sldId="5686"/>
        </pc:sldMkLst>
      </pc:sldChg>
      <pc:sldChg chg="delSp add del mod modNotesTx">
        <pc:chgData name="Richard Gibbens" userId="671a237c-9013-4302-aab3-336d0669496c" providerId="ADAL" clId="{BD4AC627-462B-46EB-97C3-8629055CEF65}" dt="2025-02-08T20:01:12.690" v="37055" actId="2696"/>
        <pc:sldMkLst>
          <pc:docMk/>
          <pc:sldMk cId="1557381189" sldId="5687"/>
        </pc:sldMkLst>
      </pc:sldChg>
      <pc:sldChg chg="add del modNotesTx">
        <pc:chgData name="Richard Gibbens" userId="671a237c-9013-4302-aab3-336d0669496c" providerId="ADAL" clId="{BD4AC627-462B-46EB-97C3-8629055CEF65}" dt="2025-02-07T22:01:56.110" v="31577" actId="2890"/>
        <pc:sldMkLst>
          <pc:docMk/>
          <pc:sldMk cId="4132348496" sldId="5687"/>
        </pc:sldMkLst>
      </pc:sldChg>
      <pc:sldChg chg="addSp delSp modSp add del mod modNotesTx">
        <pc:chgData name="Richard Gibbens" userId="671a237c-9013-4302-aab3-336d0669496c" providerId="ADAL" clId="{BD4AC627-462B-46EB-97C3-8629055CEF65}" dt="2025-02-10T17:20:58.017" v="54750" actId="2696"/>
        <pc:sldMkLst>
          <pc:docMk/>
          <pc:sldMk cId="671266391" sldId="5688"/>
        </pc:sldMkLst>
      </pc:sldChg>
      <pc:sldChg chg="addSp modSp add mod modNotesTx">
        <pc:chgData name="Richard Gibbens" userId="671a237c-9013-4302-aab3-336d0669496c" providerId="ADAL" clId="{BD4AC627-462B-46EB-97C3-8629055CEF65}" dt="2025-02-10T16:44:42.561" v="53996" actId="1036"/>
        <pc:sldMkLst>
          <pc:docMk/>
          <pc:sldMk cId="3473832295" sldId="5689"/>
        </pc:sldMkLst>
        <pc:spChg chg="add mod">
          <ac:chgData name="Richard Gibbens" userId="671a237c-9013-4302-aab3-336d0669496c" providerId="ADAL" clId="{BD4AC627-462B-46EB-97C3-8629055CEF65}" dt="2025-02-08T21:21:21.063" v="42907" actId="2711"/>
          <ac:spMkLst>
            <pc:docMk/>
            <pc:sldMk cId="3473832295" sldId="5689"/>
            <ac:spMk id="2" creationId="{6A18FFE1-539C-848B-49E2-C330E3BD14CF}"/>
          </ac:spMkLst>
        </pc:spChg>
        <pc:spChg chg="add mod">
          <ac:chgData name="Richard Gibbens" userId="671a237c-9013-4302-aab3-336d0669496c" providerId="ADAL" clId="{BD4AC627-462B-46EB-97C3-8629055CEF65}" dt="2025-02-10T16:44:42.561" v="53996" actId="1036"/>
          <ac:spMkLst>
            <pc:docMk/>
            <pc:sldMk cId="3473832295" sldId="5689"/>
            <ac:spMk id="7" creationId="{3A7B56DD-9A4E-01D6-FB9B-27F0C191ABBB}"/>
          </ac:spMkLst>
        </pc:spChg>
        <pc:picChg chg="add mod">
          <ac:chgData name="Richard Gibbens" userId="671a237c-9013-4302-aab3-336d0669496c" providerId="ADAL" clId="{BD4AC627-462B-46EB-97C3-8629055CEF65}" dt="2025-02-10T16:44:42.561" v="53996" actId="1036"/>
          <ac:picMkLst>
            <pc:docMk/>
            <pc:sldMk cId="3473832295" sldId="5689"/>
            <ac:picMk id="4" creationId="{1345FF2A-9B16-AFD7-0073-0D7E0A47BA42}"/>
          </ac:picMkLst>
        </pc:picChg>
      </pc:sldChg>
      <pc:sldChg chg="addSp modSp add mod modNotesTx">
        <pc:chgData name="Richard Gibbens" userId="671a237c-9013-4302-aab3-336d0669496c" providerId="ADAL" clId="{BD4AC627-462B-46EB-97C3-8629055CEF65}" dt="2025-02-10T17:23:51.479" v="54867" actId="20577"/>
        <pc:sldMkLst>
          <pc:docMk/>
          <pc:sldMk cId="2298270202" sldId="5690"/>
        </pc:sldMkLst>
        <pc:spChg chg="mod">
          <ac:chgData name="Richard Gibbens" userId="671a237c-9013-4302-aab3-336d0669496c" providerId="ADAL" clId="{BD4AC627-462B-46EB-97C3-8629055CEF65}" dt="2025-02-08T21:21:25.013" v="42908" actId="2711"/>
          <ac:spMkLst>
            <pc:docMk/>
            <pc:sldMk cId="2298270202" sldId="5690"/>
            <ac:spMk id="2" creationId="{54AB5935-5E18-26E0-E214-ACB0A2A0A58C}"/>
          </ac:spMkLst>
        </pc:spChg>
        <pc:spChg chg="add mod">
          <ac:chgData name="Richard Gibbens" userId="671a237c-9013-4302-aab3-336d0669496c" providerId="ADAL" clId="{BD4AC627-462B-46EB-97C3-8629055CEF65}" dt="2025-02-08T21:21:28.262" v="42909" actId="2711"/>
          <ac:spMkLst>
            <pc:docMk/>
            <pc:sldMk cId="2298270202" sldId="5690"/>
            <ac:spMk id="4" creationId="{9411DD5D-5BC8-42A3-8684-18B7339FA722}"/>
          </ac:spMkLst>
        </pc:spChg>
        <pc:spChg chg="add mod">
          <ac:chgData name="Richard Gibbens" userId="671a237c-9013-4302-aab3-336d0669496c" providerId="ADAL" clId="{BD4AC627-462B-46EB-97C3-8629055CEF65}" dt="2025-02-10T16:44:44.477" v="53997"/>
          <ac:spMkLst>
            <pc:docMk/>
            <pc:sldMk cId="2298270202" sldId="5690"/>
            <ac:spMk id="8" creationId="{65E97238-2E06-9DB0-BBC6-DF173E2510D8}"/>
          </ac:spMkLst>
        </pc:spChg>
        <pc:picChg chg="add mod">
          <ac:chgData name="Richard Gibbens" userId="671a237c-9013-4302-aab3-336d0669496c" providerId="ADAL" clId="{BD4AC627-462B-46EB-97C3-8629055CEF65}" dt="2025-02-10T16:44:44.477" v="53997"/>
          <ac:picMkLst>
            <pc:docMk/>
            <pc:sldMk cId="2298270202" sldId="5690"/>
            <ac:picMk id="7" creationId="{40C64407-CFB5-CBEF-06C6-1BE1741181E5}"/>
          </ac:picMkLst>
        </pc:picChg>
      </pc:sldChg>
      <pc:sldChg chg="addSp delSp modSp add mod modNotesTx">
        <pc:chgData name="Richard Gibbens" userId="671a237c-9013-4302-aab3-336d0669496c" providerId="ADAL" clId="{BD4AC627-462B-46EB-97C3-8629055CEF65}" dt="2025-02-09T02:17:13.220" v="48928" actId="20577"/>
        <pc:sldMkLst>
          <pc:docMk/>
          <pc:sldMk cId="458752931" sldId="5691"/>
        </pc:sldMkLst>
        <pc:spChg chg="mod">
          <ac:chgData name="Richard Gibbens" userId="671a237c-9013-4302-aab3-336d0669496c" providerId="ADAL" clId="{BD4AC627-462B-46EB-97C3-8629055CEF65}" dt="2025-02-07T22:31:31.309" v="34273" actId="20577"/>
          <ac:spMkLst>
            <pc:docMk/>
            <pc:sldMk cId="458752931" sldId="5691"/>
            <ac:spMk id="8" creationId="{A0AA02C3-D0B2-08A4-B388-EA96C958E65D}"/>
          </ac:spMkLst>
        </pc:spChg>
        <pc:picChg chg="add mod">
          <ac:chgData name="Richard Gibbens" userId="671a237c-9013-4302-aab3-336d0669496c" providerId="ADAL" clId="{BD4AC627-462B-46EB-97C3-8629055CEF65}" dt="2025-02-07T22:33:27.019" v="34506" actId="1076"/>
          <ac:picMkLst>
            <pc:docMk/>
            <pc:sldMk cId="458752931" sldId="5691"/>
            <ac:picMk id="3" creationId="{BCC46341-D6F0-2BDD-623B-D690D028701D}"/>
          </ac:picMkLst>
        </pc:picChg>
      </pc:sldChg>
      <pc:sldChg chg="addSp modSp add mod modNotesTx">
        <pc:chgData name="Richard Gibbens" userId="671a237c-9013-4302-aab3-336d0669496c" providerId="ADAL" clId="{BD4AC627-462B-46EB-97C3-8629055CEF65}" dt="2025-02-10T16:43:59.994" v="53992" actId="20577"/>
        <pc:sldMkLst>
          <pc:docMk/>
          <pc:sldMk cId="1043858643" sldId="5692"/>
        </pc:sldMkLst>
        <pc:spChg chg="add mod">
          <ac:chgData name="Richard Gibbens" userId="671a237c-9013-4302-aab3-336d0669496c" providerId="ADAL" clId="{BD4AC627-462B-46EB-97C3-8629055CEF65}" dt="2025-02-08T19:33:49.873" v="35442"/>
          <ac:spMkLst>
            <pc:docMk/>
            <pc:sldMk cId="1043858643" sldId="5692"/>
            <ac:spMk id="5" creationId="{AF15D898-2353-C1F9-594E-890D0127752D}"/>
          </ac:spMkLst>
        </pc:spChg>
        <pc:spChg chg="add mod">
          <ac:chgData name="Richard Gibbens" userId="671a237c-9013-4302-aab3-336d0669496c" providerId="ADAL" clId="{BD4AC627-462B-46EB-97C3-8629055CEF65}" dt="2025-02-10T16:43:59.994" v="53992" actId="20577"/>
          <ac:spMkLst>
            <pc:docMk/>
            <pc:sldMk cId="1043858643" sldId="5692"/>
            <ac:spMk id="8" creationId="{8A90513F-6471-2DFA-F6CA-44C89E818E16}"/>
          </ac:spMkLst>
        </pc:spChg>
        <pc:picChg chg="add mod modCrop">
          <ac:chgData name="Richard Gibbens" userId="671a237c-9013-4302-aab3-336d0669496c" providerId="ADAL" clId="{BD4AC627-462B-46EB-97C3-8629055CEF65}" dt="2025-02-10T16:43:12.095" v="53917" actId="732"/>
          <ac:picMkLst>
            <pc:docMk/>
            <pc:sldMk cId="1043858643" sldId="5692"/>
            <ac:picMk id="7" creationId="{50857C2E-6AE5-E9C7-4C02-5798D0A951A6}"/>
          </ac:picMkLst>
        </pc:picChg>
      </pc:sldChg>
      <pc:sldChg chg="add modNotesTx">
        <pc:chgData name="Richard Gibbens" userId="671a237c-9013-4302-aab3-336d0669496c" providerId="ADAL" clId="{BD4AC627-462B-46EB-97C3-8629055CEF65}" dt="2025-02-08T19:56:35.684" v="36893" actId="33524"/>
        <pc:sldMkLst>
          <pc:docMk/>
          <pc:sldMk cId="26742657" sldId="5693"/>
        </pc:sldMkLst>
      </pc:sldChg>
      <pc:sldChg chg="add del modNotesTx">
        <pc:chgData name="Richard Gibbens" userId="671a237c-9013-4302-aab3-336d0669496c" providerId="ADAL" clId="{BD4AC627-462B-46EB-97C3-8629055CEF65}" dt="2025-02-08T19:48:48.394" v="36203" actId="2696"/>
        <pc:sldMkLst>
          <pc:docMk/>
          <pc:sldMk cId="1850367100" sldId="5693"/>
        </pc:sldMkLst>
      </pc:sldChg>
      <pc:sldChg chg="addSp delSp modSp add mod modNotesTx">
        <pc:chgData name="Richard Gibbens" userId="671a237c-9013-4302-aab3-336d0669496c" providerId="ADAL" clId="{BD4AC627-462B-46EB-97C3-8629055CEF65}" dt="2025-02-08T21:20:59.524" v="42906" actId="20577"/>
        <pc:sldMkLst>
          <pc:docMk/>
          <pc:sldMk cId="2462323362" sldId="5694"/>
        </pc:sldMkLst>
        <pc:spChg chg="add mod">
          <ac:chgData name="Richard Gibbens" userId="671a237c-9013-4302-aab3-336d0669496c" providerId="ADAL" clId="{BD4AC627-462B-46EB-97C3-8629055CEF65}" dt="2025-02-08T20:05:59.514" v="37200" actId="1076"/>
          <ac:spMkLst>
            <pc:docMk/>
            <pc:sldMk cId="2462323362" sldId="5694"/>
            <ac:spMk id="9" creationId="{8213F773-5ECE-8A71-F392-51F09FDAEBBB}"/>
          </ac:spMkLst>
        </pc:spChg>
        <pc:spChg chg="add mod">
          <ac:chgData name="Richard Gibbens" userId="671a237c-9013-4302-aab3-336d0669496c" providerId="ADAL" clId="{BD4AC627-462B-46EB-97C3-8629055CEF65}" dt="2025-02-08T20:05:59.514" v="37200" actId="1076"/>
          <ac:spMkLst>
            <pc:docMk/>
            <pc:sldMk cId="2462323362" sldId="5694"/>
            <ac:spMk id="10" creationId="{274A5C5A-7017-F38F-FBCB-6A7313EA237F}"/>
          </ac:spMkLst>
        </pc:spChg>
        <pc:spChg chg="add mod">
          <ac:chgData name="Richard Gibbens" userId="671a237c-9013-4302-aab3-336d0669496c" providerId="ADAL" clId="{BD4AC627-462B-46EB-97C3-8629055CEF65}" dt="2025-02-08T20:06:47.893" v="37216" actId="14100"/>
          <ac:spMkLst>
            <pc:docMk/>
            <pc:sldMk cId="2462323362" sldId="5694"/>
            <ac:spMk id="12" creationId="{A18D34FC-250F-15D5-829F-5F1ED5CE238F}"/>
          </ac:spMkLst>
        </pc:spChg>
        <pc:spChg chg="add mod">
          <ac:chgData name="Richard Gibbens" userId="671a237c-9013-4302-aab3-336d0669496c" providerId="ADAL" clId="{BD4AC627-462B-46EB-97C3-8629055CEF65}" dt="2025-02-08T20:06:57.979" v="37217" actId="14100"/>
          <ac:spMkLst>
            <pc:docMk/>
            <pc:sldMk cId="2462323362" sldId="5694"/>
            <ac:spMk id="13" creationId="{87046D4C-477D-F97A-B476-D421AB29E7A5}"/>
          </ac:spMkLst>
        </pc:spChg>
        <pc:spChg chg="add mod">
          <ac:chgData name="Richard Gibbens" userId="671a237c-9013-4302-aab3-336d0669496c" providerId="ADAL" clId="{BD4AC627-462B-46EB-97C3-8629055CEF65}" dt="2025-02-08T20:10:24.086" v="37692" actId="20577"/>
          <ac:spMkLst>
            <pc:docMk/>
            <pc:sldMk cId="2462323362" sldId="5694"/>
            <ac:spMk id="14" creationId="{FAD03B45-CBDE-94C9-AF46-4AF674F8AE94}"/>
          </ac:spMkLst>
        </pc:spChg>
        <pc:picChg chg="add mod modCrop">
          <ac:chgData name="Richard Gibbens" userId="671a237c-9013-4302-aab3-336d0669496c" providerId="ADAL" clId="{BD4AC627-462B-46EB-97C3-8629055CEF65}" dt="2025-02-08T20:05:59.514" v="37200" actId="1076"/>
          <ac:picMkLst>
            <pc:docMk/>
            <pc:sldMk cId="2462323362" sldId="5694"/>
            <ac:picMk id="7" creationId="{7418153A-4EF4-34DB-D977-83D3FA73179A}"/>
          </ac:picMkLst>
        </pc:picChg>
        <pc:picChg chg="add mod modCrop">
          <ac:chgData name="Richard Gibbens" userId="671a237c-9013-4302-aab3-336d0669496c" providerId="ADAL" clId="{BD4AC627-462B-46EB-97C3-8629055CEF65}" dt="2025-02-08T20:07:28.766" v="37303" actId="14100"/>
          <ac:picMkLst>
            <pc:docMk/>
            <pc:sldMk cId="2462323362" sldId="5694"/>
            <ac:picMk id="11" creationId="{B935DECF-C87F-DA0F-530B-18DF8AA0C871}"/>
          </ac:picMkLst>
        </pc:picChg>
      </pc:sldChg>
      <pc:sldChg chg="add del ord modNotesTx">
        <pc:chgData name="Richard Gibbens" userId="671a237c-9013-4302-aab3-336d0669496c" providerId="ADAL" clId="{BD4AC627-462B-46EB-97C3-8629055CEF65}" dt="2025-02-08T20:02:06.336" v="37176" actId="2696"/>
        <pc:sldMkLst>
          <pc:docMk/>
          <pc:sldMk cId="4091347412" sldId="5694"/>
        </pc:sldMkLst>
      </pc:sldChg>
      <pc:sldChg chg="addSp delSp modSp new mod modNotesTx">
        <pc:chgData name="Richard Gibbens" userId="671a237c-9013-4302-aab3-336d0669496c" providerId="ADAL" clId="{BD4AC627-462B-46EB-97C3-8629055CEF65}" dt="2025-02-10T17:15:36.385" v="54724" actId="20577"/>
        <pc:sldMkLst>
          <pc:docMk/>
          <pc:sldMk cId="1832048764" sldId="5695"/>
        </pc:sldMkLst>
        <pc:spChg chg="add mod">
          <ac:chgData name="Richard Gibbens" userId="671a237c-9013-4302-aab3-336d0669496c" providerId="ADAL" clId="{BD4AC627-462B-46EB-97C3-8629055CEF65}" dt="2025-02-08T21:19:32.047" v="42849"/>
          <ac:spMkLst>
            <pc:docMk/>
            <pc:sldMk cId="1832048764" sldId="5695"/>
            <ac:spMk id="16" creationId="{F8ABF864-2DF5-CCF7-19FC-F581C9088185}"/>
          </ac:spMkLst>
        </pc:spChg>
        <pc:picChg chg="add mod modCrop">
          <ac:chgData name="Richard Gibbens" userId="671a237c-9013-4302-aab3-336d0669496c" providerId="ADAL" clId="{BD4AC627-462B-46EB-97C3-8629055CEF65}" dt="2025-02-08T20:31:43.626" v="37990" actId="732"/>
          <ac:picMkLst>
            <pc:docMk/>
            <pc:sldMk cId="1832048764" sldId="5695"/>
            <ac:picMk id="10" creationId="{F163BF5C-F573-0352-E9CB-095B479CF182}"/>
          </ac:picMkLst>
        </pc:picChg>
        <pc:picChg chg="add mod">
          <ac:chgData name="Richard Gibbens" userId="671a237c-9013-4302-aab3-336d0669496c" providerId="ADAL" clId="{BD4AC627-462B-46EB-97C3-8629055CEF65}" dt="2025-02-08T20:31:12.191" v="37983" actId="14100"/>
          <ac:picMkLst>
            <pc:docMk/>
            <pc:sldMk cId="1832048764" sldId="5695"/>
            <ac:picMk id="12" creationId="{99911296-032F-1700-6109-325C52CA3226}"/>
          </ac:picMkLst>
        </pc:picChg>
        <pc:picChg chg="add mod">
          <ac:chgData name="Richard Gibbens" userId="671a237c-9013-4302-aab3-336d0669496c" providerId="ADAL" clId="{BD4AC627-462B-46EB-97C3-8629055CEF65}" dt="2025-02-08T21:19:32.047" v="42849"/>
          <ac:picMkLst>
            <pc:docMk/>
            <pc:sldMk cId="1832048764" sldId="5695"/>
            <ac:picMk id="15" creationId="{0EF0C761-D8B3-937A-392B-94C6B9BC51A8}"/>
          </ac:picMkLst>
        </pc:picChg>
        <pc:cxnChg chg="add mod">
          <ac:chgData name="Richard Gibbens" userId="671a237c-9013-4302-aab3-336d0669496c" providerId="ADAL" clId="{BD4AC627-462B-46EB-97C3-8629055CEF65}" dt="2025-02-08T20:32:01.617" v="37993" actId="208"/>
          <ac:cxnSpMkLst>
            <pc:docMk/>
            <pc:sldMk cId="1832048764" sldId="5695"/>
            <ac:cxnSpMk id="14" creationId="{441D247B-330F-6BAC-E646-EE3A8C4DC715}"/>
          </ac:cxnSpMkLst>
        </pc:cxnChg>
      </pc:sldChg>
      <pc:sldChg chg="addSp delSp modSp add mod modNotesTx">
        <pc:chgData name="Richard Gibbens" userId="671a237c-9013-4302-aab3-336d0669496c" providerId="ADAL" clId="{BD4AC627-462B-46EB-97C3-8629055CEF65}" dt="2025-02-10T17:16:14.816" v="54727" actId="20577"/>
        <pc:sldMkLst>
          <pc:docMk/>
          <pc:sldMk cId="2337750564" sldId="5696"/>
        </pc:sldMkLst>
        <pc:spChg chg="add mod">
          <ac:chgData name="Richard Gibbens" userId="671a237c-9013-4302-aab3-336d0669496c" providerId="ADAL" clId="{BD4AC627-462B-46EB-97C3-8629055CEF65}" dt="2025-02-08T20:45:22.058" v="39443" actId="20577"/>
          <ac:spMkLst>
            <pc:docMk/>
            <pc:sldMk cId="2337750564" sldId="5696"/>
            <ac:spMk id="7" creationId="{143A70B1-C7AC-CB77-AFD6-76F02AE33442}"/>
          </ac:spMkLst>
        </pc:spChg>
        <pc:spChg chg="add mod">
          <ac:chgData name="Richard Gibbens" userId="671a237c-9013-4302-aab3-336d0669496c" providerId="ADAL" clId="{BD4AC627-462B-46EB-97C3-8629055CEF65}" dt="2025-02-08T21:19:34.051" v="42851"/>
          <ac:spMkLst>
            <pc:docMk/>
            <pc:sldMk cId="2337750564" sldId="5696"/>
            <ac:spMk id="9" creationId="{A77A6799-DDE4-0059-8454-29A2E4048E2E}"/>
          </ac:spMkLst>
        </pc:spChg>
        <pc:picChg chg="add mod">
          <ac:chgData name="Richard Gibbens" userId="671a237c-9013-4302-aab3-336d0669496c" providerId="ADAL" clId="{BD4AC627-462B-46EB-97C3-8629055CEF65}" dt="2025-02-08T20:40:34.934" v="39262" actId="1076"/>
          <ac:picMkLst>
            <pc:docMk/>
            <pc:sldMk cId="2337750564" sldId="5696"/>
            <ac:picMk id="3" creationId="{62BFD2B3-0540-751C-2361-A6BCA21ACC40}"/>
          </ac:picMkLst>
        </pc:picChg>
        <pc:picChg chg="add mod">
          <ac:chgData name="Richard Gibbens" userId="671a237c-9013-4302-aab3-336d0669496c" providerId="ADAL" clId="{BD4AC627-462B-46EB-97C3-8629055CEF65}" dt="2025-02-08T20:27:59.065" v="37868" actId="14100"/>
          <ac:picMkLst>
            <pc:docMk/>
            <pc:sldMk cId="2337750564" sldId="5696"/>
            <ac:picMk id="4" creationId="{4B7104B9-0AAF-7695-3449-73C0190EDFC9}"/>
          </ac:picMkLst>
        </pc:picChg>
        <pc:picChg chg="add mod">
          <ac:chgData name="Richard Gibbens" userId="671a237c-9013-4302-aab3-336d0669496c" providerId="ADAL" clId="{BD4AC627-462B-46EB-97C3-8629055CEF65}" dt="2025-02-08T20:27:59.065" v="37868" actId="14100"/>
          <ac:picMkLst>
            <pc:docMk/>
            <pc:sldMk cId="2337750564" sldId="5696"/>
            <ac:picMk id="5" creationId="{9DC28236-8F4A-140B-2937-7BE59E8709D7}"/>
          </ac:picMkLst>
        </pc:picChg>
        <pc:picChg chg="add mod">
          <ac:chgData name="Richard Gibbens" userId="671a237c-9013-4302-aab3-336d0669496c" providerId="ADAL" clId="{BD4AC627-462B-46EB-97C3-8629055CEF65}" dt="2025-02-08T21:19:34.051" v="42851"/>
          <ac:picMkLst>
            <pc:docMk/>
            <pc:sldMk cId="2337750564" sldId="5696"/>
            <ac:picMk id="8" creationId="{3CC7E292-775F-FD9C-464A-2BEE8259B1AB}"/>
          </ac:picMkLst>
        </pc:picChg>
        <pc:picChg chg="add mod">
          <ac:chgData name="Richard Gibbens" userId="671a237c-9013-4302-aab3-336d0669496c" providerId="ADAL" clId="{BD4AC627-462B-46EB-97C3-8629055CEF65}" dt="2025-02-08T20:27:59.065" v="37868" actId="14100"/>
          <ac:picMkLst>
            <pc:docMk/>
            <pc:sldMk cId="2337750564" sldId="5696"/>
            <ac:picMk id="2054" creationId="{A31E7C22-7B7A-E7CE-5BCA-BDE1E1DA75D5}"/>
          </ac:picMkLst>
        </pc:picChg>
      </pc:sldChg>
      <pc:sldChg chg="addSp modSp add mod modNotesTx">
        <pc:chgData name="Richard Gibbens" userId="671a237c-9013-4302-aab3-336d0669496c" providerId="ADAL" clId="{BD4AC627-462B-46EB-97C3-8629055CEF65}" dt="2025-02-08T21:19:33.195" v="42850"/>
        <pc:sldMkLst>
          <pc:docMk/>
          <pc:sldMk cId="3336151818" sldId="5697"/>
        </pc:sldMkLst>
        <pc:spChg chg="add mod">
          <ac:chgData name="Richard Gibbens" userId="671a237c-9013-4302-aab3-336d0669496c" providerId="ADAL" clId="{BD4AC627-462B-46EB-97C3-8629055CEF65}" dt="2025-02-08T21:19:33.195" v="42850"/>
          <ac:spMkLst>
            <pc:docMk/>
            <pc:sldMk cId="3336151818" sldId="5697"/>
            <ac:spMk id="3" creationId="{34F7ED2D-018F-9319-6202-8C87208EA742}"/>
          </ac:spMkLst>
        </pc:spChg>
        <pc:spChg chg="mod">
          <ac:chgData name="Richard Gibbens" userId="671a237c-9013-4302-aab3-336d0669496c" providerId="ADAL" clId="{BD4AC627-462B-46EB-97C3-8629055CEF65}" dt="2025-02-08T20:45:31.007" v="39447" actId="20577"/>
          <ac:spMkLst>
            <pc:docMk/>
            <pc:sldMk cId="3336151818" sldId="5697"/>
            <ac:spMk id="6" creationId="{219D15C9-ED19-6CA8-9FD9-CAA974FE89B5}"/>
          </ac:spMkLst>
        </pc:spChg>
        <pc:picChg chg="add mod">
          <ac:chgData name="Richard Gibbens" userId="671a237c-9013-4302-aab3-336d0669496c" providerId="ADAL" clId="{BD4AC627-462B-46EB-97C3-8629055CEF65}" dt="2025-02-08T21:19:33.195" v="42850"/>
          <ac:picMkLst>
            <pc:docMk/>
            <pc:sldMk cId="3336151818" sldId="5697"/>
            <ac:picMk id="2" creationId="{B26E5FE4-149E-7D1E-F1EC-83B7B4492A92}"/>
          </ac:picMkLst>
        </pc:picChg>
        <pc:picChg chg="mod">
          <ac:chgData name="Richard Gibbens" userId="671a237c-9013-4302-aab3-336d0669496c" providerId="ADAL" clId="{BD4AC627-462B-46EB-97C3-8629055CEF65}" dt="2025-02-08T20:42:17.918" v="39292" actId="1076"/>
          <ac:picMkLst>
            <pc:docMk/>
            <pc:sldMk cId="3336151818" sldId="5697"/>
            <ac:picMk id="1026" creationId="{DBE87F0C-BDDD-BB36-94FD-87624782BFBB}"/>
          </ac:picMkLst>
        </pc:picChg>
      </pc:sldChg>
      <pc:sldChg chg="addSp delSp modSp add mod modNotesTx">
        <pc:chgData name="Richard Gibbens" userId="671a237c-9013-4302-aab3-336d0669496c" providerId="ADAL" clId="{BD4AC627-462B-46EB-97C3-8629055CEF65}" dt="2025-02-08T21:19:36.581" v="42852"/>
        <pc:sldMkLst>
          <pc:docMk/>
          <pc:sldMk cId="3146581905" sldId="5698"/>
        </pc:sldMkLst>
        <pc:spChg chg="add mod">
          <ac:chgData name="Richard Gibbens" userId="671a237c-9013-4302-aab3-336d0669496c" providerId="ADAL" clId="{BD4AC627-462B-46EB-97C3-8629055CEF65}" dt="2025-02-08T21:02:56.063" v="40920" actId="1076"/>
          <ac:spMkLst>
            <pc:docMk/>
            <pc:sldMk cId="3146581905" sldId="5698"/>
            <ac:spMk id="2" creationId="{DAB84CCB-E62E-4467-E8D7-DE3AFC1864B8}"/>
          </ac:spMkLst>
        </pc:spChg>
        <pc:spChg chg="mod">
          <ac:chgData name="Richard Gibbens" userId="671a237c-9013-4302-aab3-336d0669496c" providerId="ADAL" clId="{BD4AC627-462B-46EB-97C3-8629055CEF65}" dt="2025-02-08T21:02:59.335" v="40921" actId="1076"/>
          <ac:spMkLst>
            <pc:docMk/>
            <pc:sldMk cId="3146581905" sldId="5698"/>
            <ac:spMk id="7" creationId="{C353AAAB-E0AD-5CAD-90B2-01C850586567}"/>
          </ac:spMkLst>
        </pc:spChg>
        <pc:spChg chg="add mod">
          <ac:chgData name="Richard Gibbens" userId="671a237c-9013-4302-aab3-336d0669496c" providerId="ADAL" clId="{BD4AC627-462B-46EB-97C3-8629055CEF65}" dt="2025-02-08T20:57:28.653" v="40251" actId="1076"/>
          <ac:spMkLst>
            <pc:docMk/>
            <pc:sldMk cId="3146581905" sldId="5698"/>
            <ac:spMk id="8" creationId="{022AC3FC-D59B-D63A-C45C-ADEA63B429F2}"/>
          </ac:spMkLst>
        </pc:spChg>
        <pc:spChg chg="add mod">
          <ac:chgData name="Richard Gibbens" userId="671a237c-9013-4302-aab3-336d0669496c" providerId="ADAL" clId="{BD4AC627-462B-46EB-97C3-8629055CEF65}" dt="2025-02-08T20:57:31.819" v="40252" actId="1076"/>
          <ac:spMkLst>
            <pc:docMk/>
            <pc:sldMk cId="3146581905" sldId="5698"/>
            <ac:spMk id="9" creationId="{F9ED0167-AA52-3C8C-C712-2C815850922C}"/>
          </ac:spMkLst>
        </pc:spChg>
        <pc:spChg chg="add mod">
          <ac:chgData name="Richard Gibbens" userId="671a237c-9013-4302-aab3-336d0669496c" providerId="ADAL" clId="{BD4AC627-462B-46EB-97C3-8629055CEF65}" dt="2025-02-08T21:19:36.581" v="42852"/>
          <ac:spMkLst>
            <pc:docMk/>
            <pc:sldMk cId="3146581905" sldId="5698"/>
            <ac:spMk id="11" creationId="{3E7BB902-6BC8-6DCD-21ED-EEFC39B595F5}"/>
          </ac:spMkLst>
        </pc:spChg>
        <pc:picChg chg="mod">
          <ac:chgData name="Richard Gibbens" userId="671a237c-9013-4302-aab3-336d0669496c" providerId="ADAL" clId="{BD4AC627-462B-46EB-97C3-8629055CEF65}" dt="2025-02-08T20:42:34.257" v="39298" actId="1076"/>
          <ac:picMkLst>
            <pc:docMk/>
            <pc:sldMk cId="3146581905" sldId="5698"/>
            <ac:picMk id="3" creationId="{940EFEB5-092B-BA4B-E23D-FBC0DC572A65}"/>
          </ac:picMkLst>
        </pc:picChg>
        <pc:picChg chg="add mod">
          <ac:chgData name="Richard Gibbens" userId="671a237c-9013-4302-aab3-336d0669496c" providerId="ADAL" clId="{BD4AC627-462B-46EB-97C3-8629055CEF65}" dt="2025-02-08T20:43:25.963" v="39310" actId="1035"/>
          <ac:picMkLst>
            <pc:docMk/>
            <pc:sldMk cId="3146581905" sldId="5698"/>
            <ac:picMk id="6" creationId="{E66B8B3E-394D-D93A-FE81-2DD290D55657}"/>
          </ac:picMkLst>
        </pc:picChg>
        <pc:picChg chg="add mod">
          <ac:chgData name="Richard Gibbens" userId="671a237c-9013-4302-aab3-336d0669496c" providerId="ADAL" clId="{BD4AC627-462B-46EB-97C3-8629055CEF65}" dt="2025-02-08T21:19:36.581" v="42852"/>
          <ac:picMkLst>
            <pc:docMk/>
            <pc:sldMk cId="3146581905" sldId="5698"/>
            <ac:picMk id="10" creationId="{824CCA80-E7E3-71E5-719C-7C5CD286D589}"/>
          </ac:picMkLst>
        </pc:picChg>
      </pc:sldChg>
      <pc:sldChg chg="addSp modSp add mod modNotesTx">
        <pc:chgData name="Richard Gibbens" userId="671a237c-9013-4302-aab3-336d0669496c" providerId="ADAL" clId="{BD4AC627-462B-46EB-97C3-8629055CEF65}" dt="2025-02-08T21:19:37.641" v="42853"/>
        <pc:sldMkLst>
          <pc:docMk/>
          <pc:sldMk cId="9779009" sldId="5699"/>
        </pc:sldMkLst>
        <pc:spChg chg="mod">
          <ac:chgData name="Richard Gibbens" userId="671a237c-9013-4302-aab3-336d0669496c" providerId="ADAL" clId="{BD4AC627-462B-46EB-97C3-8629055CEF65}" dt="2025-02-08T21:06:16.893" v="41106" actId="13926"/>
          <ac:spMkLst>
            <pc:docMk/>
            <pc:sldMk cId="9779009" sldId="5699"/>
            <ac:spMk id="2" creationId="{11E59239-28EE-83CD-78DB-A2204504764C}"/>
          </ac:spMkLst>
        </pc:spChg>
        <pc:spChg chg="add mod">
          <ac:chgData name="Richard Gibbens" userId="671a237c-9013-4302-aab3-336d0669496c" providerId="ADAL" clId="{BD4AC627-462B-46EB-97C3-8629055CEF65}" dt="2025-02-08T21:19:37.641" v="42853"/>
          <ac:spMkLst>
            <pc:docMk/>
            <pc:sldMk cId="9779009" sldId="5699"/>
            <ac:spMk id="5" creationId="{9FB2F3B2-8D4E-A3CA-3E4F-1FD578325C75}"/>
          </ac:spMkLst>
        </pc:spChg>
        <pc:picChg chg="add mod">
          <ac:chgData name="Richard Gibbens" userId="671a237c-9013-4302-aab3-336d0669496c" providerId="ADAL" clId="{BD4AC627-462B-46EB-97C3-8629055CEF65}" dt="2025-02-08T21:19:37.641" v="42853"/>
          <ac:picMkLst>
            <pc:docMk/>
            <pc:sldMk cId="9779009" sldId="5699"/>
            <ac:picMk id="4" creationId="{EA3DF3D6-A0C7-AFE4-78AB-AB9D06954377}"/>
          </ac:picMkLst>
        </pc:picChg>
      </pc:sldChg>
      <pc:sldChg chg="modSp add del mod modNotesTx">
        <pc:chgData name="Richard Gibbens" userId="671a237c-9013-4302-aab3-336d0669496c" providerId="ADAL" clId="{BD4AC627-462B-46EB-97C3-8629055CEF65}" dt="2025-02-08T21:02:50.294" v="40919" actId="2696"/>
        <pc:sldMkLst>
          <pc:docMk/>
          <pc:sldMk cId="498322958" sldId="5699"/>
        </pc:sldMkLst>
      </pc:sldChg>
      <pc:sldChg chg="addSp modSp add mod modNotesTx">
        <pc:chgData name="Richard Gibbens" userId="671a237c-9013-4302-aab3-336d0669496c" providerId="ADAL" clId="{BD4AC627-462B-46EB-97C3-8629055CEF65}" dt="2025-02-08T21:19:38.979" v="42854"/>
        <pc:sldMkLst>
          <pc:docMk/>
          <pc:sldMk cId="874296896" sldId="5700"/>
        </pc:sldMkLst>
        <pc:spChg chg="mod">
          <ac:chgData name="Richard Gibbens" userId="671a237c-9013-4302-aab3-336d0669496c" providerId="ADAL" clId="{BD4AC627-462B-46EB-97C3-8629055CEF65}" dt="2025-02-08T21:03:41.326" v="40968" actId="20577"/>
          <ac:spMkLst>
            <pc:docMk/>
            <pc:sldMk cId="874296896" sldId="5700"/>
            <ac:spMk id="2" creationId="{66887547-2B66-14AA-48A9-33AC5BE2AA3A}"/>
          </ac:spMkLst>
        </pc:spChg>
        <pc:spChg chg="add mod">
          <ac:chgData name="Richard Gibbens" userId="671a237c-9013-4302-aab3-336d0669496c" providerId="ADAL" clId="{BD4AC627-462B-46EB-97C3-8629055CEF65}" dt="2025-02-08T21:19:38.979" v="42854"/>
          <ac:spMkLst>
            <pc:docMk/>
            <pc:sldMk cId="874296896" sldId="5700"/>
            <ac:spMk id="5" creationId="{7227642D-121F-A9AE-4CCD-D6D265ADBA57}"/>
          </ac:spMkLst>
        </pc:spChg>
        <pc:spChg chg="mod">
          <ac:chgData name="Richard Gibbens" userId="671a237c-9013-4302-aab3-336d0669496c" providerId="ADAL" clId="{BD4AC627-462B-46EB-97C3-8629055CEF65}" dt="2025-02-08T21:06:23.402" v="41107" actId="13926"/>
          <ac:spMkLst>
            <pc:docMk/>
            <pc:sldMk cId="874296896" sldId="5700"/>
            <ac:spMk id="7" creationId="{71222106-AA99-6C34-760D-25757D80309D}"/>
          </ac:spMkLst>
        </pc:spChg>
        <pc:picChg chg="add mod">
          <ac:chgData name="Richard Gibbens" userId="671a237c-9013-4302-aab3-336d0669496c" providerId="ADAL" clId="{BD4AC627-462B-46EB-97C3-8629055CEF65}" dt="2025-02-08T21:19:38.979" v="42854"/>
          <ac:picMkLst>
            <pc:docMk/>
            <pc:sldMk cId="874296896" sldId="5700"/>
            <ac:picMk id="4" creationId="{B41F7FD3-01EB-38F9-BEFA-2CAB9F69768E}"/>
          </ac:picMkLst>
        </pc:picChg>
      </pc:sldChg>
      <pc:sldChg chg="add del modNotesTx">
        <pc:chgData name="Richard Gibbens" userId="671a237c-9013-4302-aab3-336d0669496c" providerId="ADAL" clId="{BD4AC627-462B-46EB-97C3-8629055CEF65}" dt="2025-02-08T21:02:50.294" v="40919" actId="2696"/>
        <pc:sldMkLst>
          <pc:docMk/>
          <pc:sldMk cId="2249967742" sldId="5700"/>
        </pc:sldMkLst>
      </pc:sldChg>
      <pc:sldChg chg="addSp modSp add mod modNotesTx">
        <pc:chgData name="Richard Gibbens" userId="671a237c-9013-4302-aab3-336d0669496c" providerId="ADAL" clId="{BD4AC627-462B-46EB-97C3-8629055CEF65}" dt="2025-02-08T21:19:40.628" v="42855"/>
        <pc:sldMkLst>
          <pc:docMk/>
          <pc:sldMk cId="2497915342" sldId="5701"/>
        </pc:sldMkLst>
        <pc:spChg chg="add mod">
          <ac:chgData name="Richard Gibbens" userId="671a237c-9013-4302-aab3-336d0669496c" providerId="ADAL" clId="{BD4AC627-462B-46EB-97C3-8629055CEF65}" dt="2025-02-08T21:04:48.351" v="41010" actId="1076"/>
          <ac:spMkLst>
            <pc:docMk/>
            <pc:sldMk cId="2497915342" sldId="5701"/>
            <ac:spMk id="4" creationId="{3B80513F-E765-C2AF-36BF-BBB1E0AE8786}"/>
          </ac:spMkLst>
        </pc:spChg>
        <pc:spChg chg="mod">
          <ac:chgData name="Richard Gibbens" userId="671a237c-9013-4302-aab3-336d0669496c" providerId="ADAL" clId="{BD4AC627-462B-46EB-97C3-8629055CEF65}" dt="2025-02-08T21:05:25.528" v="41045" actId="207"/>
          <ac:spMkLst>
            <pc:docMk/>
            <pc:sldMk cId="2497915342" sldId="5701"/>
            <ac:spMk id="7" creationId="{CC256300-1A69-1114-EE9C-D7E2FF5C2DB4}"/>
          </ac:spMkLst>
        </pc:spChg>
        <pc:spChg chg="add mod">
          <ac:chgData name="Richard Gibbens" userId="671a237c-9013-4302-aab3-336d0669496c" providerId="ADAL" clId="{BD4AC627-462B-46EB-97C3-8629055CEF65}" dt="2025-02-08T21:19:40.628" v="42855"/>
          <ac:spMkLst>
            <pc:docMk/>
            <pc:sldMk cId="2497915342" sldId="5701"/>
            <ac:spMk id="10" creationId="{837EDDBB-7E65-75DF-21E2-906E281C532B}"/>
          </ac:spMkLst>
        </pc:spChg>
        <pc:picChg chg="add mod">
          <ac:chgData name="Richard Gibbens" userId="671a237c-9013-4302-aab3-336d0669496c" providerId="ADAL" clId="{BD4AC627-462B-46EB-97C3-8629055CEF65}" dt="2025-02-08T21:19:40.628" v="42855"/>
          <ac:picMkLst>
            <pc:docMk/>
            <pc:sldMk cId="2497915342" sldId="5701"/>
            <ac:picMk id="5" creationId="{CD3A9C02-F8DC-2FD0-9913-4B1871D1A6CE}"/>
          </ac:picMkLst>
        </pc:picChg>
      </pc:sldChg>
      <pc:sldChg chg="addSp delSp modSp add mod modNotesTx">
        <pc:chgData name="Richard Gibbens" userId="671a237c-9013-4302-aab3-336d0669496c" providerId="ADAL" clId="{BD4AC627-462B-46EB-97C3-8629055CEF65}" dt="2025-02-08T21:19:15.432" v="42848" actId="1035"/>
        <pc:sldMkLst>
          <pc:docMk/>
          <pc:sldMk cId="1482654020" sldId="5702"/>
        </pc:sldMkLst>
        <pc:spChg chg="add mod">
          <ac:chgData name="Richard Gibbens" userId="671a237c-9013-4302-aab3-336d0669496c" providerId="ADAL" clId="{BD4AC627-462B-46EB-97C3-8629055CEF65}" dt="2025-02-08T21:18:39.115" v="42821" actId="14100"/>
          <ac:spMkLst>
            <pc:docMk/>
            <pc:sldMk cId="1482654020" sldId="5702"/>
            <ac:spMk id="12" creationId="{5FECFECE-B4C0-CD18-DCFC-8982C2263B0F}"/>
          </ac:spMkLst>
        </pc:spChg>
        <pc:spChg chg="add mod ord">
          <ac:chgData name="Richard Gibbens" userId="671a237c-9013-4302-aab3-336d0669496c" providerId="ADAL" clId="{BD4AC627-462B-46EB-97C3-8629055CEF65}" dt="2025-02-08T21:19:07.660" v="42830" actId="171"/>
          <ac:spMkLst>
            <pc:docMk/>
            <pc:sldMk cId="1482654020" sldId="5702"/>
            <ac:spMk id="13" creationId="{D1FCC790-6CCD-E6F9-1767-9E63A46BE758}"/>
          </ac:spMkLst>
        </pc:spChg>
        <pc:picChg chg="add mod">
          <ac:chgData name="Richard Gibbens" userId="671a237c-9013-4302-aab3-336d0669496c" providerId="ADAL" clId="{BD4AC627-462B-46EB-97C3-8629055CEF65}" dt="2025-02-08T21:17:33.954" v="42789" actId="1076"/>
          <ac:picMkLst>
            <pc:docMk/>
            <pc:sldMk cId="1482654020" sldId="5702"/>
            <ac:picMk id="11" creationId="{ADE4D7D7-F5D0-E313-521E-4C154C8E8FED}"/>
          </ac:picMkLst>
        </pc:picChg>
        <pc:picChg chg="add mod">
          <ac:chgData name="Richard Gibbens" userId="671a237c-9013-4302-aab3-336d0669496c" providerId="ADAL" clId="{BD4AC627-462B-46EB-97C3-8629055CEF65}" dt="2025-02-08T21:19:15.432" v="42848" actId="1035"/>
          <ac:picMkLst>
            <pc:docMk/>
            <pc:sldMk cId="1482654020" sldId="5702"/>
            <ac:picMk id="3076" creationId="{2AEFA248-CB33-92E6-97A2-865349B73AE6}"/>
          </ac:picMkLst>
        </pc:picChg>
      </pc:sldChg>
      <pc:sldChg chg="delSp add del mod modNotesTx">
        <pc:chgData name="Richard Gibbens" userId="671a237c-9013-4302-aab3-336d0669496c" providerId="ADAL" clId="{BD4AC627-462B-46EB-97C3-8629055CEF65}" dt="2025-02-08T21:11:34.520" v="41978" actId="2696"/>
        <pc:sldMkLst>
          <pc:docMk/>
          <pc:sldMk cId="3239820773" sldId="5702"/>
        </pc:sldMkLst>
      </pc:sldChg>
      <pc:sldChg chg="modSp add mod ord modNotesTx">
        <pc:chgData name="Richard Gibbens" userId="671a237c-9013-4302-aab3-336d0669496c" providerId="ADAL" clId="{BD4AC627-462B-46EB-97C3-8629055CEF65}" dt="2025-02-10T17:35:18.674" v="55359" actId="20577"/>
        <pc:sldMkLst>
          <pc:docMk/>
          <pc:sldMk cId="3102802087" sldId="5703"/>
        </pc:sldMkLst>
        <pc:cxnChg chg="mod">
          <ac:chgData name="Richard Gibbens" userId="671a237c-9013-4302-aab3-336d0669496c" providerId="ADAL" clId="{BD4AC627-462B-46EB-97C3-8629055CEF65}" dt="2025-02-08T21:32:13.606" v="43871" actId="14100"/>
          <ac:cxnSpMkLst>
            <pc:docMk/>
            <pc:sldMk cId="3102802087" sldId="5703"/>
            <ac:cxnSpMk id="7" creationId="{546E6F59-3201-298E-4B00-36ADEAB606C1}"/>
          </ac:cxnSpMkLst>
        </pc:cxnChg>
      </pc:sldChg>
      <pc:sldChg chg="addSp delSp modSp add del mod modNotesTx">
        <pc:chgData name="Richard Gibbens" userId="671a237c-9013-4302-aab3-336d0669496c" providerId="ADAL" clId="{BD4AC627-462B-46EB-97C3-8629055CEF65}" dt="2025-02-10T16:37:37.695" v="53884" actId="2696"/>
        <pc:sldMkLst>
          <pc:docMk/>
          <pc:sldMk cId="3433505581" sldId="5704"/>
        </pc:sldMkLst>
        <pc:spChg chg="mod">
          <ac:chgData name="Richard Gibbens" userId="671a237c-9013-4302-aab3-336d0669496c" providerId="ADAL" clId="{BD4AC627-462B-46EB-97C3-8629055CEF65}" dt="2025-02-09T02:14:27.683" v="48596" actId="403"/>
          <ac:spMkLst>
            <pc:docMk/>
            <pc:sldMk cId="3433505581" sldId="5704"/>
            <ac:spMk id="2" creationId="{3C62E709-07D1-4090-7A3A-D2FF8481A935}"/>
          </ac:spMkLst>
        </pc:spChg>
        <pc:graphicFrameChg chg="add mod modGraphic">
          <ac:chgData name="Richard Gibbens" userId="671a237c-9013-4302-aab3-336d0669496c" providerId="ADAL" clId="{BD4AC627-462B-46EB-97C3-8629055CEF65}" dt="2025-02-10T16:34:35.774" v="53722" actId="20577"/>
          <ac:graphicFrameMkLst>
            <pc:docMk/>
            <pc:sldMk cId="3433505581" sldId="5704"/>
            <ac:graphicFrameMk id="8" creationId="{1EDA1739-72CF-12B1-390C-F3AE9C1D59EC}"/>
          </ac:graphicFrameMkLst>
        </pc:graphicFrameChg>
      </pc:sldChg>
      <pc:sldChg chg="addSp modSp add mod modNotesTx">
        <pc:chgData name="Richard Gibbens" userId="671a237c-9013-4302-aab3-336d0669496c" providerId="ADAL" clId="{BD4AC627-462B-46EB-97C3-8629055CEF65}" dt="2025-02-10T17:27:54.754" v="55210" actId="20577"/>
        <pc:sldMkLst>
          <pc:docMk/>
          <pc:sldMk cId="2021026823" sldId="5705"/>
        </pc:sldMkLst>
        <pc:picChg chg="add mod modCrop">
          <ac:chgData name="Richard Gibbens" userId="671a237c-9013-4302-aab3-336d0669496c" providerId="ADAL" clId="{BD4AC627-462B-46EB-97C3-8629055CEF65}" dt="2025-02-09T01:47:04.812" v="46677" actId="1076"/>
          <ac:picMkLst>
            <pc:docMk/>
            <pc:sldMk cId="2021026823" sldId="5705"/>
            <ac:picMk id="6" creationId="{D5F9B7F0-231E-58F4-2B56-808FE1D8247E}"/>
          </ac:picMkLst>
        </pc:picChg>
        <pc:picChg chg="add mod modCrop">
          <ac:chgData name="Richard Gibbens" userId="671a237c-9013-4302-aab3-336d0669496c" providerId="ADAL" clId="{BD4AC627-462B-46EB-97C3-8629055CEF65}" dt="2025-02-09T01:47:24.893" v="46681" actId="1076"/>
          <ac:picMkLst>
            <pc:docMk/>
            <pc:sldMk cId="2021026823" sldId="5705"/>
            <ac:picMk id="8" creationId="{D58611A2-0F8C-C953-7B1B-AB02F264FC0A}"/>
          </ac:picMkLst>
        </pc:picChg>
        <pc:picChg chg="add mod modCrop">
          <ac:chgData name="Richard Gibbens" userId="671a237c-9013-4302-aab3-336d0669496c" providerId="ADAL" clId="{BD4AC627-462B-46EB-97C3-8629055CEF65}" dt="2025-02-09T01:47:22.981" v="46680" actId="1076"/>
          <ac:picMkLst>
            <pc:docMk/>
            <pc:sldMk cId="2021026823" sldId="5705"/>
            <ac:picMk id="9" creationId="{E11B253E-4B03-F09B-6899-C0A2BCF81994}"/>
          </ac:picMkLst>
        </pc:picChg>
      </pc:sldChg>
      <pc:sldChg chg="addSp delSp modSp add mod modNotesTx">
        <pc:chgData name="Richard Gibbens" userId="671a237c-9013-4302-aab3-336d0669496c" providerId="ADAL" clId="{BD4AC627-462B-46EB-97C3-8629055CEF65}" dt="2025-02-10T17:32:39.400" v="55273" actId="20577"/>
        <pc:sldMkLst>
          <pc:docMk/>
          <pc:sldMk cId="4109890881" sldId="5706"/>
        </pc:sldMkLst>
        <pc:spChg chg="mod">
          <ac:chgData name="Richard Gibbens" userId="671a237c-9013-4302-aab3-336d0669496c" providerId="ADAL" clId="{BD4AC627-462B-46EB-97C3-8629055CEF65}" dt="2025-02-09T02:08:31.855" v="48286" actId="20577"/>
          <ac:spMkLst>
            <pc:docMk/>
            <pc:sldMk cId="4109890881" sldId="5706"/>
            <ac:spMk id="2" creationId="{334EF2BD-0151-408B-518A-79D91E17CCAB}"/>
          </ac:spMkLst>
        </pc:spChg>
        <pc:graphicFrameChg chg="del">
          <ac:chgData name="Richard Gibbens" userId="671a237c-9013-4302-aab3-336d0669496c" providerId="ADAL" clId="{BD4AC627-462B-46EB-97C3-8629055CEF65}" dt="2025-02-09T02:07:47.364" v="48268" actId="478"/>
          <ac:graphicFrameMkLst>
            <pc:docMk/>
            <pc:sldMk cId="4109890881" sldId="5706"/>
            <ac:graphicFrameMk id="3" creationId="{6296578A-50AA-4FBE-58D1-AF55A1B89E5C}"/>
          </ac:graphicFrameMkLst>
        </pc:graphicFrameChg>
        <pc:picChg chg="add mod modCrop">
          <ac:chgData name="Richard Gibbens" userId="671a237c-9013-4302-aab3-336d0669496c" providerId="ADAL" clId="{BD4AC627-462B-46EB-97C3-8629055CEF65}" dt="2025-02-09T02:08:19.587" v="48275" actId="1076"/>
          <ac:picMkLst>
            <pc:docMk/>
            <pc:sldMk cId="4109890881" sldId="5706"/>
            <ac:picMk id="7" creationId="{DDC75569-CD24-5CE4-34F7-A390F37E13F7}"/>
          </ac:picMkLst>
        </pc:picChg>
      </pc:sldChg>
      <pc:sldChg chg="modSp add mod modNotesTx">
        <pc:chgData name="Richard Gibbens" userId="671a237c-9013-4302-aab3-336d0669496c" providerId="ADAL" clId="{BD4AC627-462B-46EB-97C3-8629055CEF65}" dt="2025-02-09T02:15:47.480" v="48716" actId="20577"/>
        <pc:sldMkLst>
          <pc:docMk/>
          <pc:sldMk cId="1287966359" sldId="5707"/>
        </pc:sldMkLst>
        <pc:spChg chg="mod">
          <ac:chgData name="Richard Gibbens" userId="671a237c-9013-4302-aab3-336d0669496c" providerId="ADAL" clId="{BD4AC627-462B-46EB-97C3-8629055CEF65}" dt="2025-02-09T02:15:23.620" v="48632" actId="20577"/>
          <ac:spMkLst>
            <pc:docMk/>
            <pc:sldMk cId="1287966359" sldId="5707"/>
            <ac:spMk id="8" creationId="{1EE60390-F494-1912-9D05-5E191F54C057}"/>
          </ac:spMkLst>
        </pc:spChg>
      </pc:sldChg>
      <pc:sldChg chg="add modNotesTx">
        <pc:chgData name="Richard Gibbens" userId="671a237c-9013-4302-aab3-336d0669496c" providerId="ADAL" clId="{BD4AC627-462B-46EB-97C3-8629055CEF65}" dt="2025-02-10T16:39:11.574" v="53906" actId="20577"/>
        <pc:sldMkLst>
          <pc:docMk/>
          <pc:sldMk cId="385772492" sldId="5708"/>
        </pc:sldMkLst>
      </pc:sldChg>
      <pc:sldChg chg="addSp modSp add mod modNotesTx">
        <pc:chgData name="Richard Gibbens" userId="671a237c-9013-4302-aab3-336d0669496c" providerId="ADAL" clId="{BD4AC627-462B-46EB-97C3-8629055CEF65}" dt="2025-02-10T17:36:34.623" v="55367" actId="20577"/>
        <pc:sldMkLst>
          <pc:docMk/>
          <pc:sldMk cId="960142671" sldId="9027"/>
        </pc:sldMkLst>
        <pc:spChg chg="add mod ord">
          <ac:chgData name="Richard Gibbens" userId="671a237c-9013-4302-aab3-336d0669496c" providerId="ADAL" clId="{BD4AC627-462B-46EB-97C3-8629055CEF65}" dt="2025-02-10T15:34:34.937" v="50080" actId="14100"/>
          <ac:spMkLst>
            <pc:docMk/>
            <pc:sldMk cId="960142671" sldId="9027"/>
            <ac:spMk id="2" creationId="{01D5F408-AA84-C9DA-B000-427A5846F31A}"/>
          </ac:spMkLst>
        </pc:spChg>
        <pc:picChg chg="mod">
          <ac:chgData name="Richard Gibbens" userId="671a237c-9013-4302-aab3-336d0669496c" providerId="ADAL" clId="{BD4AC627-462B-46EB-97C3-8629055CEF65}" dt="2025-02-10T15:42:19.435" v="50455" actId="14100"/>
          <ac:picMkLst>
            <pc:docMk/>
            <pc:sldMk cId="960142671" sldId="9027"/>
            <ac:picMk id="7" creationId="{FDB98355-FF94-8B47-5E4B-0D8BBDA60B67}"/>
          </ac:picMkLst>
        </pc:picChg>
        <pc:picChg chg="add mod">
          <ac:chgData name="Richard Gibbens" userId="671a237c-9013-4302-aab3-336d0669496c" providerId="ADAL" clId="{BD4AC627-462B-46EB-97C3-8629055CEF65}" dt="2025-02-10T15:34:47.763" v="50090" actId="1037"/>
          <ac:picMkLst>
            <pc:docMk/>
            <pc:sldMk cId="960142671" sldId="9027"/>
            <ac:picMk id="1026" creationId="{9A0BF0D4-B00D-F118-1F42-BE4C200317E2}"/>
          </ac:picMkLst>
        </pc:picChg>
      </pc:sldChg>
      <pc:sldChg chg="addSp modSp add mod modNotesTx">
        <pc:chgData name="Richard Gibbens" userId="671a237c-9013-4302-aab3-336d0669496c" providerId="ADAL" clId="{BD4AC627-462B-46EB-97C3-8629055CEF65}" dt="2025-02-10T16:27:13.993" v="53127" actId="20577"/>
        <pc:sldMkLst>
          <pc:docMk/>
          <pc:sldMk cId="3771743885" sldId="9029"/>
        </pc:sldMkLst>
        <pc:spChg chg="add mod">
          <ac:chgData name="Richard Gibbens" userId="671a237c-9013-4302-aab3-336d0669496c" providerId="ADAL" clId="{BD4AC627-462B-46EB-97C3-8629055CEF65}" dt="2025-02-10T15:34:53.545" v="50091"/>
          <ac:spMkLst>
            <pc:docMk/>
            <pc:sldMk cId="3771743885" sldId="9029"/>
            <ac:spMk id="3" creationId="{44113033-6826-76F4-44FB-F0B9AFAFFED4}"/>
          </ac:spMkLst>
        </pc:spChg>
        <pc:picChg chg="add mod">
          <ac:chgData name="Richard Gibbens" userId="671a237c-9013-4302-aab3-336d0669496c" providerId="ADAL" clId="{BD4AC627-462B-46EB-97C3-8629055CEF65}" dt="2025-02-10T15:34:53.545" v="50091"/>
          <ac:picMkLst>
            <pc:docMk/>
            <pc:sldMk cId="3771743885" sldId="9029"/>
            <ac:picMk id="4" creationId="{76F5CD4D-D0F8-CDF9-0F02-BD6E3A7EEDB7}"/>
          </ac:picMkLst>
        </pc:picChg>
      </pc:sldChg>
      <pc:sldChg chg="addSp delSp modSp add mod modNotesTx">
        <pc:chgData name="Richard Gibbens" userId="671a237c-9013-4302-aab3-336d0669496c" providerId="ADAL" clId="{BD4AC627-462B-46EB-97C3-8629055CEF65}" dt="2025-02-10T16:56:51.289" v="54545" actId="478"/>
        <pc:sldMkLst>
          <pc:docMk/>
          <pc:sldMk cId="1021694808" sldId="9030"/>
        </pc:sldMkLst>
        <pc:spChg chg="del">
          <ac:chgData name="Richard Gibbens" userId="671a237c-9013-4302-aab3-336d0669496c" providerId="ADAL" clId="{BD4AC627-462B-46EB-97C3-8629055CEF65}" dt="2025-02-10T15:57:59.534" v="51493" actId="478"/>
          <ac:spMkLst>
            <pc:docMk/>
            <pc:sldMk cId="1021694808" sldId="9030"/>
            <ac:spMk id="2" creationId="{6AB25D5F-CB16-8BEA-5FC4-0794D59714A6}"/>
          </ac:spMkLst>
        </pc:spChg>
        <pc:spChg chg="add mod">
          <ac:chgData name="Richard Gibbens" userId="671a237c-9013-4302-aab3-336d0669496c" providerId="ADAL" clId="{BD4AC627-462B-46EB-97C3-8629055CEF65}" dt="2025-02-10T16:13:22.725" v="51606" actId="404"/>
          <ac:spMkLst>
            <pc:docMk/>
            <pc:sldMk cId="1021694808" sldId="9030"/>
            <ac:spMk id="5" creationId="{57931D71-B877-084E-34C0-83CE8ECD8DEB}"/>
          </ac:spMkLst>
        </pc:spChg>
        <pc:spChg chg="add del">
          <ac:chgData name="Richard Gibbens" userId="671a237c-9013-4302-aab3-336d0669496c" providerId="ADAL" clId="{BD4AC627-462B-46EB-97C3-8629055CEF65}" dt="2025-02-10T16:11:39.647" v="51592" actId="478"/>
          <ac:spMkLst>
            <pc:docMk/>
            <pc:sldMk cId="1021694808" sldId="9030"/>
            <ac:spMk id="6" creationId="{C3092110-530A-4D69-6D76-8D33AB079A02}"/>
          </ac:spMkLst>
        </pc:spChg>
        <pc:spChg chg="add del">
          <ac:chgData name="Richard Gibbens" userId="671a237c-9013-4302-aab3-336d0669496c" providerId="ADAL" clId="{BD4AC627-462B-46EB-97C3-8629055CEF65}" dt="2025-02-10T16:56:51.289" v="54545" actId="478"/>
          <ac:spMkLst>
            <pc:docMk/>
            <pc:sldMk cId="1021694808" sldId="9030"/>
            <ac:spMk id="8" creationId="{213C2AAB-614E-46E1-CE75-B38A8EAC7DE9}"/>
          </ac:spMkLst>
        </pc:spChg>
        <pc:spChg chg="del">
          <ac:chgData name="Richard Gibbens" userId="671a237c-9013-4302-aab3-336d0669496c" providerId="ADAL" clId="{BD4AC627-462B-46EB-97C3-8629055CEF65}" dt="2025-02-10T15:57:57.438" v="51491" actId="478"/>
          <ac:spMkLst>
            <pc:docMk/>
            <pc:sldMk cId="1021694808" sldId="9030"/>
            <ac:spMk id="13" creationId="{24CA7EC1-96DF-D135-ACD3-79A62CEA7462}"/>
          </ac:spMkLst>
        </pc:spChg>
        <pc:spChg chg="del">
          <ac:chgData name="Richard Gibbens" userId="671a237c-9013-4302-aab3-336d0669496c" providerId="ADAL" clId="{BD4AC627-462B-46EB-97C3-8629055CEF65}" dt="2025-02-10T15:57:55.887" v="51490" actId="478"/>
          <ac:spMkLst>
            <pc:docMk/>
            <pc:sldMk cId="1021694808" sldId="9030"/>
            <ac:spMk id="16" creationId="{97D985D7-DA31-D42A-5D43-A44E8F7A48D4}"/>
          </ac:spMkLst>
        </pc:spChg>
        <pc:graphicFrameChg chg="del">
          <ac:chgData name="Richard Gibbens" userId="671a237c-9013-4302-aab3-336d0669496c" providerId="ADAL" clId="{BD4AC627-462B-46EB-97C3-8629055CEF65}" dt="2025-02-10T15:57:54.632" v="51489" actId="478"/>
          <ac:graphicFrameMkLst>
            <pc:docMk/>
            <pc:sldMk cId="1021694808" sldId="9030"/>
            <ac:graphicFrameMk id="10" creationId="{88B9CFB3-B009-AEB3-6F79-EAE0C5774C6B}"/>
          </ac:graphicFrameMkLst>
        </pc:graphicFrameChg>
        <pc:picChg chg="del">
          <ac:chgData name="Richard Gibbens" userId="671a237c-9013-4302-aab3-336d0669496c" providerId="ADAL" clId="{BD4AC627-462B-46EB-97C3-8629055CEF65}" dt="2025-02-10T15:57:52.657" v="51488" actId="478"/>
          <ac:picMkLst>
            <pc:docMk/>
            <pc:sldMk cId="1021694808" sldId="9030"/>
            <ac:picMk id="3" creationId="{39434CBE-524C-7508-F7F8-04BDA1B2E800}"/>
          </ac:picMkLst>
        </pc:picChg>
        <pc:picChg chg="del">
          <ac:chgData name="Richard Gibbens" userId="671a237c-9013-4302-aab3-336d0669496c" providerId="ADAL" clId="{BD4AC627-462B-46EB-97C3-8629055CEF65}" dt="2025-02-10T15:57:58.190" v="51492" actId="478"/>
          <ac:picMkLst>
            <pc:docMk/>
            <pc:sldMk cId="1021694808" sldId="9030"/>
            <ac:picMk id="4" creationId="{EFAAE67C-3650-D558-6B30-A9EAD9F6F377}"/>
          </ac:picMkLst>
        </pc:picChg>
        <pc:picChg chg="add mod">
          <ac:chgData name="Richard Gibbens" userId="671a237c-9013-4302-aab3-336d0669496c" providerId="ADAL" clId="{BD4AC627-462B-46EB-97C3-8629055CEF65}" dt="2025-02-10T16:12:56.868" v="51595" actId="1076"/>
          <ac:picMkLst>
            <pc:docMk/>
            <pc:sldMk cId="1021694808" sldId="9030"/>
            <ac:picMk id="2052" creationId="{C2EC784E-7412-0560-CC68-26B9C1F6D3A2}"/>
          </ac:picMkLst>
        </pc:picChg>
      </pc:sldChg>
      <pc:sldChg chg="modSp add del mod modNotesTx">
        <pc:chgData name="Richard Gibbens" userId="671a237c-9013-4302-aab3-336d0669496c" providerId="ADAL" clId="{BD4AC627-462B-46EB-97C3-8629055CEF65}" dt="2025-02-10T15:42:05.956" v="50454" actId="2696"/>
        <pc:sldMkLst>
          <pc:docMk/>
          <pc:sldMk cId="1908465662" sldId="9030"/>
        </pc:sldMkLst>
        <pc:picChg chg="mod">
          <ac:chgData name="Richard Gibbens" userId="671a237c-9013-4302-aab3-336d0669496c" providerId="ADAL" clId="{BD4AC627-462B-46EB-97C3-8629055CEF65}" dt="2025-02-10T15:41:56.457" v="50453" actId="14100"/>
          <ac:picMkLst>
            <pc:docMk/>
            <pc:sldMk cId="1908465662" sldId="9030"/>
            <ac:picMk id="7" creationId="{7B8CDD4D-01BD-D1A3-CA5A-EEE4B836426E}"/>
          </ac:picMkLst>
        </pc:picChg>
      </pc:sldChg>
      <pc:sldChg chg="add modNotesTx">
        <pc:chgData name="Richard Gibbens" userId="671a237c-9013-4302-aab3-336d0669496c" providerId="ADAL" clId="{BD4AC627-462B-46EB-97C3-8629055CEF65}" dt="2025-02-10T16:16:22.216" v="51774" actId="20577"/>
        <pc:sldMkLst>
          <pc:docMk/>
          <pc:sldMk cId="1895741208" sldId="9031"/>
        </pc:sldMkLst>
      </pc:sldChg>
      <pc:sldChg chg="add modNotesTx">
        <pc:chgData name="Richard Gibbens" userId="671a237c-9013-4302-aab3-336d0669496c" providerId="ADAL" clId="{BD4AC627-462B-46EB-97C3-8629055CEF65}" dt="2025-02-10T17:04:22.499" v="54551" actId="6549"/>
        <pc:sldMkLst>
          <pc:docMk/>
          <pc:sldMk cId="2848062978" sldId="9032"/>
        </pc:sldMkLst>
      </pc:sldChg>
      <pc:sldChg chg="add modNotesTx">
        <pc:chgData name="Richard Gibbens" userId="671a237c-9013-4302-aab3-336d0669496c" providerId="ADAL" clId="{BD4AC627-462B-46EB-97C3-8629055CEF65}" dt="2025-02-10T17:09:42.324" v="54583" actId="20577"/>
        <pc:sldMkLst>
          <pc:docMk/>
          <pc:sldMk cId="1879534999" sldId="9033"/>
        </pc:sldMkLst>
      </pc:sldChg>
      <pc:sldChg chg="add modNotesTx">
        <pc:chgData name="Richard Gibbens" userId="671a237c-9013-4302-aab3-336d0669496c" providerId="ADAL" clId="{BD4AC627-462B-46EB-97C3-8629055CEF65}" dt="2025-02-10T17:13:16.201" v="54633" actId="20577"/>
        <pc:sldMkLst>
          <pc:docMk/>
          <pc:sldMk cId="1790840549" sldId="9034"/>
        </pc:sldMkLst>
      </pc:sldChg>
      <pc:sldChg chg="add modNotesTx">
        <pc:chgData name="Richard Gibbens" userId="671a237c-9013-4302-aab3-336d0669496c" providerId="ADAL" clId="{BD4AC627-462B-46EB-97C3-8629055CEF65}" dt="2025-02-10T17:15:40.517" v="54726" actId="6549"/>
        <pc:sldMkLst>
          <pc:docMk/>
          <pc:sldMk cId="26419691" sldId="9035"/>
        </pc:sldMkLst>
      </pc:sldChg>
      <pc:sldChg chg="addSp modSp add mod modNotesTx">
        <pc:chgData name="Richard Gibbens" userId="671a237c-9013-4302-aab3-336d0669496c" providerId="ADAL" clId="{BD4AC627-462B-46EB-97C3-8629055CEF65}" dt="2025-02-10T17:30:37.838" v="55226" actId="20577"/>
        <pc:sldMkLst>
          <pc:docMk/>
          <pc:sldMk cId="290437183" sldId="9036"/>
        </pc:sldMkLst>
        <pc:spChg chg="add mod">
          <ac:chgData name="Richard Gibbens" userId="671a237c-9013-4302-aab3-336d0669496c" providerId="ADAL" clId="{BD4AC627-462B-46EB-97C3-8629055CEF65}" dt="2025-02-10T17:30:32.505" v="55225" actId="14100"/>
          <ac:spMkLst>
            <pc:docMk/>
            <pc:sldMk cId="290437183" sldId="9036"/>
            <ac:spMk id="3" creationId="{60883E81-4A51-66F6-46B0-D3576F610111}"/>
          </ac:spMkLst>
        </pc:spChg>
      </pc:sldChg>
      <pc:sldChg chg="addSp modSp add mod modNotesTx">
        <pc:chgData name="Richard Gibbens" userId="671a237c-9013-4302-aab3-336d0669496c" providerId="ADAL" clId="{BD4AC627-462B-46EB-97C3-8629055CEF65}" dt="2025-02-10T17:34:07.451" v="55347" actId="20577"/>
        <pc:sldMkLst>
          <pc:docMk/>
          <pc:sldMk cId="2995772335" sldId="9037"/>
        </pc:sldMkLst>
        <pc:spChg chg="add mod">
          <ac:chgData name="Richard Gibbens" userId="671a237c-9013-4302-aab3-336d0669496c" providerId="ADAL" clId="{BD4AC627-462B-46EB-97C3-8629055CEF65}" dt="2025-02-10T17:31:03.421" v="55233" actId="1076"/>
          <ac:spMkLst>
            <pc:docMk/>
            <pc:sldMk cId="2995772335" sldId="9037"/>
            <ac:spMk id="3" creationId="{C484100D-6343-C25D-5C08-8B7B17A372A6}"/>
          </ac:spMkLst>
        </pc:spChg>
        <pc:spChg chg="add mod">
          <ac:chgData name="Richard Gibbens" userId="671a237c-9013-4302-aab3-336d0669496c" providerId="ADAL" clId="{BD4AC627-462B-46EB-97C3-8629055CEF65}" dt="2025-02-10T17:34:04.807" v="55346" actId="208"/>
          <ac:spMkLst>
            <pc:docMk/>
            <pc:sldMk cId="2995772335" sldId="9037"/>
            <ac:spMk id="5" creationId="{C138015D-8288-2950-1612-A626F9A2CEBF}"/>
          </ac:spMkLst>
        </pc:spChg>
        <pc:spChg chg="add mod">
          <ac:chgData name="Richard Gibbens" userId="671a237c-9013-4302-aab3-336d0669496c" providerId="ADAL" clId="{BD4AC627-462B-46EB-97C3-8629055CEF65}" dt="2025-02-10T17:34:04.354" v="55345" actId="208"/>
          <ac:spMkLst>
            <pc:docMk/>
            <pc:sldMk cId="2995772335" sldId="9037"/>
            <ac:spMk id="8" creationId="{BDC38D2D-ECED-EF10-67A5-BA4262B50572}"/>
          </ac:spMkLst>
        </pc:spChg>
      </pc:sldChg>
      <pc:sldChg chg="modSp add mod modNotesTx">
        <pc:chgData name="Richard Gibbens" userId="671a237c-9013-4302-aab3-336d0669496c" providerId="ADAL" clId="{BD4AC627-462B-46EB-97C3-8629055CEF65}" dt="2025-02-10T17:32:24.954" v="55271" actId="20577"/>
        <pc:sldMkLst>
          <pc:docMk/>
          <pc:sldMk cId="3404325208" sldId="9038"/>
        </pc:sldMkLst>
        <pc:spChg chg="mod">
          <ac:chgData name="Richard Gibbens" userId="671a237c-9013-4302-aab3-336d0669496c" providerId="ADAL" clId="{BD4AC627-462B-46EB-97C3-8629055CEF65}" dt="2025-02-10T17:31:58.998" v="55253" actId="1036"/>
          <ac:spMkLst>
            <pc:docMk/>
            <pc:sldMk cId="3404325208" sldId="9038"/>
            <ac:spMk id="3" creationId="{ABA5241E-1C5B-DE75-85EF-E21F23B9A81D}"/>
          </ac:spMkLst>
        </pc:spChg>
        <pc:spChg chg="mod">
          <ac:chgData name="Richard Gibbens" userId="671a237c-9013-4302-aab3-336d0669496c" providerId="ADAL" clId="{BD4AC627-462B-46EB-97C3-8629055CEF65}" dt="2025-02-10T17:31:57.422" v="55252" actId="1036"/>
          <ac:spMkLst>
            <pc:docMk/>
            <pc:sldMk cId="3404325208" sldId="9038"/>
            <ac:spMk id="5" creationId="{3AC08724-6944-A93F-F381-A82AF73B30F5}"/>
          </ac:spMkLst>
        </pc:spChg>
      </pc:sldChg>
      <pc:sldMasterChg chg="delSldLayout">
        <pc:chgData name="Richard Gibbens" userId="671a237c-9013-4302-aab3-336d0669496c" providerId="ADAL" clId="{BD4AC627-462B-46EB-97C3-8629055CEF65}" dt="2025-02-09T03:11:19.546" v="49939" actId="47"/>
        <pc:sldMasterMkLst>
          <pc:docMk/>
          <pc:sldMasterMk cId="1309887727" sldId="2147483672"/>
        </pc:sldMasterMkLst>
        <pc:sldLayoutChg chg="del">
          <pc:chgData name="Richard Gibbens" userId="671a237c-9013-4302-aab3-336d0669496c" providerId="ADAL" clId="{BD4AC627-462B-46EB-97C3-8629055CEF65}" dt="2025-02-07T16:53:47.012" v="22337" actId="2696"/>
          <pc:sldLayoutMkLst>
            <pc:docMk/>
            <pc:sldMasterMk cId="1309887727" sldId="2147483672"/>
            <pc:sldLayoutMk cId="860392243" sldId="2147483805"/>
          </pc:sldLayoutMkLst>
        </pc:sldLayoutChg>
        <pc:sldLayoutChg chg="del">
          <pc:chgData name="Richard Gibbens" userId="671a237c-9013-4302-aab3-336d0669496c" providerId="ADAL" clId="{BD4AC627-462B-46EB-97C3-8629055CEF65}" dt="2025-02-09T03:11:19.546" v="49939" actId="47"/>
          <pc:sldLayoutMkLst>
            <pc:docMk/>
            <pc:sldMasterMk cId="1309887727" sldId="2147483672"/>
            <pc:sldLayoutMk cId="3605494429" sldId="214748380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40013380680357E-2"/>
          <c:y val="8.9354054105180755E-2"/>
          <c:w val="0.8829223204242328"/>
          <c:h val="0.82356729849412313"/>
        </c:manualLayout>
      </c:layout>
      <c:lineChart>
        <c:grouping val="standard"/>
        <c:varyColors val="0"/>
        <c:ser>
          <c:idx val="0"/>
          <c:order val="0"/>
          <c:tx>
            <c:strRef>
              <c:f>Sheet1!$B$1</c:f>
              <c:strCache>
                <c:ptCount val="1"/>
                <c:pt idx="0">
                  <c:v>US</c:v>
                </c:pt>
              </c:strCache>
            </c:strRef>
          </c:tx>
          <c:spPr>
            <a:ln w="60325" cap="rnd">
              <a:solidFill>
                <a:srgbClr val="C00000"/>
              </a:solidFill>
              <a:round/>
            </a:ln>
            <a:effectLst/>
          </c:spPr>
          <c:marker>
            <c:symbol val="none"/>
          </c:marker>
          <c:cat>
            <c:numRef>
              <c:f>Sheet1!$A$2:$A$44</c:f>
              <c:numCache>
                <c:formatCode>0_);\(0\)</c:formatCode>
                <c:ptCount val="43"/>
                <c:pt idx="0">
                  <c:v>2014</c:v>
                </c:pt>
                <c:pt idx="1">
                  <c:v>2014</c:v>
                </c:pt>
                <c:pt idx="2">
                  <c:v>2014</c:v>
                </c:pt>
                <c:pt idx="3">
                  <c:v>2014</c:v>
                </c:pt>
                <c:pt idx="4">
                  <c:v>2015</c:v>
                </c:pt>
                <c:pt idx="5">
                  <c:v>2015</c:v>
                </c:pt>
                <c:pt idx="6">
                  <c:v>2015</c:v>
                </c:pt>
                <c:pt idx="7">
                  <c:v>2015</c:v>
                </c:pt>
                <c:pt idx="8">
                  <c:v>2016</c:v>
                </c:pt>
                <c:pt idx="9">
                  <c:v>2016</c:v>
                </c:pt>
                <c:pt idx="10">
                  <c:v>2016</c:v>
                </c:pt>
                <c:pt idx="11">
                  <c:v>2016</c:v>
                </c:pt>
                <c:pt idx="12">
                  <c:v>2017</c:v>
                </c:pt>
                <c:pt idx="13">
                  <c:v>2017</c:v>
                </c:pt>
                <c:pt idx="14">
                  <c:v>2017</c:v>
                </c:pt>
                <c:pt idx="15">
                  <c:v>2017</c:v>
                </c:pt>
                <c:pt idx="16">
                  <c:v>2018</c:v>
                </c:pt>
                <c:pt idx="17">
                  <c:v>2018</c:v>
                </c:pt>
                <c:pt idx="18">
                  <c:v>2018</c:v>
                </c:pt>
                <c:pt idx="19">
                  <c:v>2018</c:v>
                </c:pt>
                <c:pt idx="20">
                  <c:v>2019</c:v>
                </c:pt>
                <c:pt idx="21">
                  <c:v>2019</c:v>
                </c:pt>
                <c:pt idx="22">
                  <c:v>2019</c:v>
                </c:pt>
                <c:pt idx="23">
                  <c:v>2019</c:v>
                </c:pt>
                <c:pt idx="24">
                  <c:v>2020</c:v>
                </c:pt>
                <c:pt idx="25">
                  <c:v>2020</c:v>
                </c:pt>
                <c:pt idx="26">
                  <c:v>2020</c:v>
                </c:pt>
                <c:pt idx="27">
                  <c:v>2020</c:v>
                </c:pt>
                <c:pt idx="28">
                  <c:v>2021</c:v>
                </c:pt>
                <c:pt idx="29">
                  <c:v>2021</c:v>
                </c:pt>
                <c:pt idx="30">
                  <c:v>2021</c:v>
                </c:pt>
                <c:pt idx="31">
                  <c:v>2021</c:v>
                </c:pt>
                <c:pt idx="32">
                  <c:v>2022</c:v>
                </c:pt>
                <c:pt idx="33">
                  <c:v>2022</c:v>
                </c:pt>
                <c:pt idx="34">
                  <c:v>2022</c:v>
                </c:pt>
                <c:pt idx="35">
                  <c:v>2022</c:v>
                </c:pt>
                <c:pt idx="36">
                  <c:v>2023</c:v>
                </c:pt>
                <c:pt idx="37">
                  <c:v>2023</c:v>
                </c:pt>
                <c:pt idx="38">
                  <c:v>2023</c:v>
                </c:pt>
                <c:pt idx="39">
                  <c:v>2023</c:v>
                </c:pt>
                <c:pt idx="40">
                  <c:v>2024</c:v>
                </c:pt>
                <c:pt idx="41">
                  <c:v>2024</c:v>
                </c:pt>
                <c:pt idx="42">
                  <c:v>2024</c:v>
                </c:pt>
              </c:numCache>
            </c:numRef>
          </c:cat>
          <c:val>
            <c:numRef>
              <c:f>Sheet1!$B$2:$B$44</c:f>
              <c:numCache>
                <c:formatCode>0.0%</c:formatCode>
                <c:ptCount val="43"/>
                <c:pt idx="0">
                  <c:v>5.9678367259710541E-2</c:v>
                </c:pt>
                <c:pt idx="1">
                  <c:v>4.7609296611037077E-2</c:v>
                </c:pt>
                <c:pt idx="2">
                  <c:v>4.1796756974519012E-2</c:v>
                </c:pt>
                <c:pt idx="3">
                  <c:v>4.4782168186423554E-2</c:v>
                </c:pt>
                <c:pt idx="4">
                  <c:v>4.8401734395482565E-2</c:v>
                </c:pt>
                <c:pt idx="5">
                  <c:v>5.1602814698983535E-2</c:v>
                </c:pt>
                <c:pt idx="6">
                  <c:v>5.1962490332559952E-2</c:v>
                </c:pt>
                <c:pt idx="7">
                  <c:v>5.3820791311093741E-2</c:v>
                </c:pt>
                <c:pt idx="8">
                  <c:v>5.386169087236703E-2</c:v>
                </c:pt>
                <c:pt idx="9">
                  <c:v>5.4182156133829151E-2</c:v>
                </c:pt>
                <c:pt idx="10">
                  <c:v>5.6471993750861538E-2</c:v>
                </c:pt>
                <c:pt idx="11">
                  <c:v>5.852581209165364E-2</c:v>
                </c:pt>
                <c:pt idx="12">
                  <c:v>6.0417997627087772E-2</c:v>
                </c:pt>
                <c:pt idx="13">
                  <c:v>6.1579828969408501E-2</c:v>
                </c:pt>
                <c:pt idx="14">
                  <c:v>6.1499652052888099E-2</c:v>
                </c:pt>
                <c:pt idx="15">
                  <c:v>6.18099626184474E-2</c:v>
                </c:pt>
                <c:pt idx="16">
                  <c:v>6.8723642310009492E-2</c:v>
                </c:pt>
                <c:pt idx="17">
                  <c:v>6.1703276169912336E-2</c:v>
                </c:pt>
                <c:pt idx="18">
                  <c:v>5.8756043595836971E-2</c:v>
                </c:pt>
                <c:pt idx="19">
                  <c:v>5.5223514000327434E-2</c:v>
                </c:pt>
                <c:pt idx="20">
                  <c:v>4.9285282866921687E-2</c:v>
                </c:pt>
                <c:pt idx="21">
                  <c:v>4.8887324494505169E-2</c:v>
                </c:pt>
                <c:pt idx="22">
                  <c:v>4.8258513931888736E-2</c:v>
                </c:pt>
                <c:pt idx="23">
                  <c:v>5.4273189277262768E-2</c:v>
                </c:pt>
                <c:pt idx="24">
                  <c:v>6.251199201811275E-2</c:v>
                </c:pt>
                <c:pt idx="25">
                  <c:v>5.7198254968492401E-2</c:v>
                </c:pt>
                <c:pt idx="26">
                  <c:v>8.155203603204475E-2</c:v>
                </c:pt>
                <c:pt idx="27">
                  <c:v>0.1109802767147483</c:v>
                </c:pt>
                <c:pt idx="28">
                  <c:v>0.13009245882692855</c:v>
                </c:pt>
                <c:pt idx="29">
                  <c:v>0.17514901421366358</c:v>
                </c:pt>
                <c:pt idx="30">
                  <c:v>0.18275532495903879</c:v>
                </c:pt>
                <c:pt idx="31">
                  <c:v>0.17484764175940626</c:v>
                </c:pt>
                <c:pt idx="32">
                  <c:v>0.18386065835730281</c:v>
                </c:pt>
                <c:pt idx="33">
                  <c:v>0.1705033164260632</c:v>
                </c:pt>
                <c:pt idx="34">
                  <c:v>0.11786435786435789</c:v>
                </c:pt>
                <c:pt idx="35">
                  <c:v>7.975529305629947E-2</c:v>
                </c:pt>
                <c:pt idx="36">
                  <c:v>4.4650811219393738E-2</c:v>
                </c:pt>
                <c:pt idx="37">
                  <c:v>3.1794871794871726E-2</c:v>
                </c:pt>
                <c:pt idx="38">
                  <c:v>5.4964630557133409E-2</c:v>
                </c:pt>
                <c:pt idx="39">
                  <c:v>6.5953002610966038E-2</c:v>
                </c:pt>
                <c:pt idx="40">
                  <c:v>6.8506602579011311E-2</c:v>
                </c:pt>
                <c:pt idx="41">
                  <c:v>5.9095427435387649E-2</c:v>
                </c:pt>
                <c:pt idx="42">
                  <c:v>4.3707021021462067E-2</c:v>
                </c:pt>
              </c:numCache>
            </c:numRef>
          </c:val>
          <c:smooth val="0"/>
          <c:extLst>
            <c:ext xmlns:c16="http://schemas.microsoft.com/office/drawing/2014/chart" uri="{C3380CC4-5D6E-409C-BE32-E72D297353CC}">
              <c16:uniqueId val="{00000000-A8CA-4F6C-9585-BEC23442CEBF}"/>
            </c:ext>
          </c:extLst>
        </c:ser>
        <c:ser>
          <c:idx val="1"/>
          <c:order val="1"/>
          <c:tx>
            <c:strRef>
              <c:f>Sheet1!$C$1</c:f>
              <c:strCache>
                <c:ptCount val="1"/>
                <c:pt idx="0">
                  <c:v>KY</c:v>
                </c:pt>
              </c:strCache>
            </c:strRef>
          </c:tx>
          <c:spPr>
            <a:ln w="66675" cap="rnd">
              <a:solidFill>
                <a:srgbClr val="17468E"/>
              </a:solidFill>
              <a:round/>
            </a:ln>
            <a:effectLst/>
          </c:spPr>
          <c:marker>
            <c:symbol val="none"/>
          </c:marker>
          <c:cat>
            <c:numRef>
              <c:f>Sheet1!$A$2:$A$44</c:f>
              <c:numCache>
                <c:formatCode>0_);\(0\)</c:formatCode>
                <c:ptCount val="43"/>
                <c:pt idx="0">
                  <c:v>2014</c:v>
                </c:pt>
                <c:pt idx="1">
                  <c:v>2014</c:v>
                </c:pt>
                <c:pt idx="2">
                  <c:v>2014</c:v>
                </c:pt>
                <c:pt idx="3">
                  <c:v>2014</c:v>
                </c:pt>
                <c:pt idx="4">
                  <c:v>2015</c:v>
                </c:pt>
                <c:pt idx="5">
                  <c:v>2015</c:v>
                </c:pt>
                <c:pt idx="6">
                  <c:v>2015</c:v>
                </c:pt>
                <c:pt idx="7">
                  <c:v>2015</c:v>
                </c:pt>
                <c:pt idx="8">
                  <c:v>2016</c:v>
                </c:pt>
                <c:pt idx="9">
                  <c:v>2016</c:v>
                </c:pt>
                <c:pt idx="10">
                  <c:v>2016</c:v>
                </c:pt>
                <c:pt idx="11">
                  <c:v>2016</c:v>
                </c:pt>
                <c:pt idx="12">
                  <c:v>2017</c:v>
                </c:pt>
                <c:pt idx="13">
                  <c:v>2017</c:v>
                </c:pt>
                <c:pt idx="14">
                  <c:v>2017</c:v>
                </c:pt>
                <c:pt idx="15">
                  <c:v>2017</c:v>
                </c:pt>
                <c:pt idx="16">
                  <c:v>2018</c:v>
                </c:pt>
                <c:pt idx="17">
                  <c:v>2018</c:v>
                </c:pt>
                <c:pt idx="18">
                  <c:v>2018</c:v>
                </c:pt>
                <c:pt idx="19">
                  <c:v>2018</c:v>
                </c:pt>
                <c:pt idx="20">
                  <c:v>2019</c:v>
                </c:pt>
                <c:pt idx="21">
                  <c:v>2019</c:v>
                </c:pt>
                <c:pt idx="22">
                  <c:v>2019</c:v>
                </c:pt>
                <c:pt idx="23">
                  <c:v>2019</c:v>
                </c:pt>
                <c:pt idx="24">
                  <c:v>2020</c:v>
                </c:pt>
                <c:pt idx="25">
                  <c:v>2020</c:v>
                </c:pt>
                <c:pt idx="26">
                  <c:v>2020</c:v>
                </c:pt>
                <c:pt idx="27">
                  <c:v>2020</c:v>
                </c:pt>
                <c:pt idx="28">
                  <c:v>2021</c:v>
                </c:pt>
                <c:pt idx="29">
                  <c:v>2021</c:v>
                </c:pt>
                <c:pt idx="30">
                  <c:v>2021</c:v>
                </c:pt>
                <c:pt idx="31">
                  <c:v>2021</c:v>
                </c:pt>
                <c:pt idx="32">
                  <c:v>2022</c:v>
                </c:pt>
                <c:pt idx="33">
                  <c:v>2022</c:v>
                </c:pt>
                <c:pt idx="34">
                  <c:v>2022</c:v>
                </c:pt>
                <c:pt idx="35">
                  <c:v>2022</c:v>
                </c:pt>
                <c:pt idx="36">
                  <c:v>2023</c:v>
                </c:pt>
                <c:pt idx="37">
                  <c:v>2023</c:v>
                </c:pt>
                <c:pt idx="38">
                  <c:v>2023</c:v>
                </c:pt>
                <c:pt idx="39">
                  <c:v>2023</c:v>
                </c:pt>
                <c:pt idx="40">
                  <c:v>2024</c:v>
                </c:pt>
                <c:pt idx="41">
                  <c:v>2024</c:v>
                </c:pt>
                <c:pt idx="42">
                  <c:v>2024</c:v>
                </c:pt>
              </c:numCache>
            </c:numRef>
          </c:cat>
          <c:val>
            <c:numRef>
              <c:f>Sheet1!$C$2:$C$44</c:f>
              <c:numCache>
                <c:formatCode>0.0%</c:formatCode>
                <c:ptCount val="43"/>
                <c:pt idx="0">
                  <c:v>1.7837779223595751E-2</c:v>
                </c:pt>
                <c:pt idx="1">
                  <c:v>2.3411195286195285E-2</c:v>
                </c:pt>
                <c:pt idx="2">
                  <c:v>1.7138094493931222E-2</c:v>
                </c:pt>
                <c:pt idx="3">
                  <c:v>2.5387944684893915E-2</c:v>
                </c:pt>
                <c:pt idx="4">
                  <c:v>4.2134981089863022E-2</c:v>
                </c:pt>
                <c:pt idx="5">
                  <c:v>3.2951215750783858E-2</c:v>
                </c:pt>
                <c:pt idx="6">
                  <c:v>3.5900850148520069E-2</c:v>
                </c:pt>
                <c:pt idx="7">
                  <c:v>5.0599680856539875E-2</c:v>
                </c:pt>
                <c:pt idx="8">
                  <c:v>4.3702719280310776E-2</c:v>
                </c:pt>
                <c:pt idx="9">
                  <c:v>4.5983875783816019E-2</c:v>
                </c:pt>
                <c:pt idx="10">
                  <c:v>5.4827705542097149E-2</c:v>
                </c:pt>
                <c:pt idx="11">
                  <c:v>3.8902498775110317E-2</c:v>
                </c:pt>
                <c:pt idx="12">
                  <c:v>5.2940888388265828E-2</c:v>
                </c:pt>
                <c:pt idx="13">
                  <c:v>6.1375963459891603E-2</c:v>
                </c:pt>
                <c:pt idx="14">
                  <c:v>5.7789651293588262E-2</c:v>
                </c:pt>
                <c:pt idx="15">
                  <c:v>6.2629692510846935E-2</c:v>
                </c:pt>
                <c:pt idx="16">
                  <c:v>5.9302325581395365E-2</c:v>
                </c:pt>
                <c:pt idx="17">
                  <c:v>4.4423525192756053E-2</c:v>
                </c:pt>
                <c:pt idx="18">
                  <c:v>4.1118348176702568E-2</c:v>
                </c:pt>
                <c:pt idx="19">
                  <c:v>5.1837386827622955E-2</c:v>
                </c:pt>
                <c:pt idx="20">
                  <c:v>4.0614709110867286E-2</c:v>
                </c:pt>
                <c:pt idx="21">
                  <c:v>5.7384437100304719E-2</c:v>
                </c:pt>
                <c:pt idx="22">
                  <c:v>5.1751287398391188E-2</c:v>
                </c:pt>
                <c:pt idx="23">
                  <c:v>4.1772151898734178E-2</c:v>
                </c:pt>
                <c:pt idx="24">
                  <c:v>6.1012658227848071E-2</c:v>
                </c:pt>
                <c:pt idx="25">
                  <c:v>4.6598473778210581E-2</c:v>
                </c:pt>
                <c:pt idx="26">
                  <c:v>8.0160239550034484E-2</c:v>
                </c:pt>
                <c:pt idx="27">
                  <c:v>0.11150263264479543</c:v>
                </c:pt>
                <c:pt idx="28">
                  <c:v>0.11564463532967473</c:v>
                </c:pt>
                <c:pt idx="29">
                  <c:v>0.1515668631709588</c:v>
                </c:pt>
                <c:pt idx="30">
                  <c:v>0.16033565595264854</c:v>
                </c:pt>
                <c:pt idx="31">
                  <c:v>0.14284152607222245</c:v>
                </c:pt>
                <c:pt idx="32">
                  <c:v>0.15644827832038199</c:v>
                </c:pt>
                <c:pt idx="33">
                  <c:v>0.14327091472450482</c:v>
                </c:pt>
                <c:pt idx="34">
                  <c:v>9.3691483179440649E-2</c:v>
                </c:pt>
                <c:pt idx="35">
                  <c:v>9.5558460606447237E-2</c:v>
                </c:pt>
                <c:pt idx="36">
                  <c:v>7.9431618530962034E-2</c:v>
                </c:pt>
                <c:pt idx="37">
                  <c:v>6.3306427856006708E-2</c:v>
                </c:pt>
                <c:pt idx="38">
                  <c:v>7.9525327665604051E-2</c:v>
                </c:pt>
                <c:pt idx="39">
                  <c:v>6.8160651920837978E-2</c:v>
                </c:pt>
                <c:pt idx="40">
                  <c:v>5.8280982295831008E-2</c:v>
                </c:pt>
                <c:pt idx="41">
                  <c:v>6.133813547582756E-2</c:v>
                </c:pt>
                <c:pt idx="42">
                  <c:v>6.1471151216844433E-2</c:v>
                </c:pt>
              </c:numCache>
            </c:numRef>
          </c:val>
          <c:smooth val="0"/>
          <c:extLst>
            <c:ext xmlns:c16="http://schemas.microsoft.com/office/drawing/2014/chart" uri="{C3380CC4-5D6E-409C-BE32-E72D297353CC}">
              <c16:uniqueId val="{00000001-A8CA-4F6C-9585-BEC23442CEBF}"/>
            </c:ext>
          </c:extLst>
        </c:ser>
        <c:ser>
          <c:idx val="2"/>
          <c:order val="2"/>
          <c:tx>
            <c:strRef>
              <c:f>Sheet1!$D$1</c:f>
              <c:strCache>
                <c:ptCount val="1"/>
                <c:pt idx="0">
                  <c:v>Lexington-Fayette MSA</c:v>
                </c:pt>
              </c:strCache>
            </c:strRef>
          </c:tx>
          <c:spPr>
            <a:ln w="60325" cap="rnd">
              <a:solidFill>
                <a:schemeClr val="accent6">
                  <a:lumMod val="75000"/>
                </a:schemeClr>
              </a:solidFill>
              <a:round/>
            </a:ln>
            <a:effectLst/>
          </c:spPr>
          <c:marker>
            <c:symbol val="none"/>
          </c:marker>
          <c:cat>
            <c:numRef>
              <c:f>Sheet1!$A$2:$A$44</c:f>
              <c:numCache>
                <c:formatCode>0_);\(0\)</c:formatCode>
                <c:ptCount val="43"/>
                <c:pt idx="0">
                  <c:v>2014</c:v>
                </c:pt>
                <c:pt idx="1">
                  <c:v>2014</c:v>
                </c:pt>
                <c:pt idx="2">
                  <c:v>2014</c:v>
                </c:pt>
                <c:pt idx="3">
                  <c:v>2014</c:v>
                </c:pt>
                <c:pt idx="4">
                  <c:v>2015</c:v>
                </c:pt>
                <c:pt idx="5">
                  <c:v>2015</c:v>
                </c:pt>
                <c:pt idx="6">
                  <c:v>2015</c:v>
                </c:pt>
                <c:pt idx="7">
                  <c:v>2015</c:v>
                </c:pt>
                <c:pt idx="8">
                  <c:v>2016</c:v>
                </c:pt>
                <c:pt idx="9">
                  <c:v>2016</c:v>
                </c:pt>
                <c:pt idx="10">
                  <c:v>2016</c:v>
                </c:pt>
                <c:pt idx="11">
                  <c:v>2016</c:v>
                </c:pt>
                <c:pt idx="12">
                  <c:v>2017</c:v>
                </c:pt>
                <c:pt idx="13">
                  <c:v>2017</c:v>
                </c:pt>
                <c:pt idx="14">
                  <c:v>2017</c:v>
                </c:pt>
                <c:pt idx="15">
                  <c:v>2017</c:v>
                </c:pt>
                <c:pt idx="16">
                  <c:v>2018</c:v>
                </c:pt>
                <c:pt idx="17">
                  <c:v>2018</c:v>
                </c:pt>
                <c:pt idx="18">
                  <c:v>2018</c:v>
                </c:pt>
                <c:pt idx="19">
                  <c:v>2018</c:v>
                </c:pt>
                <c:pt idx="20">
                  <c:v>2019</c:v>
                </c:pt>
                <c:pt idx="21">
                  <c:v>2019</c:v>
                </c:pt>
                <c:pt idx="22">
                  <c:v>2019</c:v>
                </c:pt>
                <c:pt idx="23">
                  <c:v>2019</c:v>
                </c:pt>
                <c:pt idx="24">
                  <c:v>2020</c:v>
                </c:pt>
                <c:pt idx="25">
                  <c:v>2020</c:v>
                </c:pt>
                <c:pt idx="26">
                  <c:v>2020</c:v>
                </c:pt>
                <c:pt idx="27">
                  <c:v>2020</c:v>
                </c:pt>
                <c:pt idx="28">
                  <c:v>2021</c:v>
                </c:pt>
                <c:pt idx="29">
                  <c:v>2021</c:v>
                </c:pt>
                <c:pt idx="30">
                  <c:v>2021</c:v>
                </c:pt>
                <c:pt idx="31">
                  <c:v>2021</c:v>
                </c:pt>
                <c:pt idx="32">
                  <c:v>2022</c:v>
                </c:pt>
                <c:pt idx="33">
                  <c:v>2022</c:v>
                </c:pt>
                <c:pt idx="34">
                  <c:v>2022</c:v>
                </c:pt>
                <c:pt idx="35">
                  <c:v>2022</c:v>
                </c:pt>
                <c:pt idx="36">
                  <c:v>2023</c:v>
                </c:pt>
                <c:pt idx="37">
                  <c:v>2023</c:v>
                </c:pt>
                <c:pt idx="38">
                  <c:v>2023</c:v>
                </c:pt>
                <c:pt idx="39">
                  <c:v>2023</c:v>
                </c:pt>
                <c:pt idx="40">
                  <c:v>2024</c:v>
                </c:pt>
                <c:pt idx="41">
                  <c:v>2024</c:v>
                </c:pt>
                <c:pt idx="42">
                  <c:v>2024</c:v>
                </c:pt>
              </c:numCache>
            </c:numRef>
          </c:cat>
          <c:val>
            <c:numRef>
              <c:f>Sheet1!$D$2:$D$44</c:f>
              <c:numCache>
                <c:formatCode>0.0%</c:formatCode>
                <c:ptCount val="43"/>
                <c:pt idx="0">
                  <c:v>-4.2778206880161873E-3</c:v>
                </c:pt>
                <c:pt idx="1">
                  <c:v>-2.0652622883106098E-3</c:v>
                </c:pt>
                <c:pt idx="2">
                  <c:v>1.9793152639086875E-2</c:v>
                </c:pt>
                <c:pt idx="3">
                  <c:v>3.1304452322297616E-2</c:v>
                </c:pt>
                <c:pt idx="4">
                  <c:v>3.4250253595083269E-2</c:v>
                </c:pt>
                <c:pt idx="5">
                  <c:v>3.760643330179736E-2</c:v>
                </c:pt>
                <c:pt idx="6">
                  <c:v>2.2964387713469758E-2</c:v>
                </c:pt>
                <c:pt idx="7">
                  <c:v>3.8743882544861385E-2</c:v>
                </c:pt>
                <c:pt idx="8">
                  <c:v>3.3808342468124364E-2</c:v>
                </c:pt>
                <c:pt idx="9">
                  <c:v>4.1942101664007359E-2</c:v>
                </c:pt>
                <c:pt idx="10">
                  <c:v>5.3501225001424402E-2</c:v>
                </c:pt>
                <c:pt idx="11">
                  <c:v>4.0832351786415311E-2</c:v>
                </c:pt>
                <c:pt idx="12">
                  <c:v>4.3975668285060499E-2</c:v>
                </c:pt>
                <c:pt idx="13">
                  <c:v>5.7153795668343887E-2</c:v>
                </c:pt>
                <c:pt idx="14">
                  <c:v>5.7869118442401168E-2</c:v>
                </c:pt>
                <c:pt idx="15">
                  <c:v>6.0354583176160048E-2</c:v>
                </c:pt>
                <c:pt idx="16">
                  <c:v>6.3933287004864559E-2</c:v>
                </c:pt>
                <c:pt idx="17">
                  <c:v>5.0028454653629373E-2</c:v>
                </c:pt>
                <c:pt idx="18">
                  <c:v>5.0562372188139193E-2</c:v>
                </c:pt>
                <c:pt idx="19">
                  <c:v>4.162219850586979E-2</c:v>
                </c:pt>
                <c:pt idx="20">
                  <c:v>3.9541777621464158E-2</c:v>
                </c:pt>
                <c:pt idx="21">
                  <c:v>4.2619235317303827E-2</c:v>
                </c:pt>
                <c:pt idx="22">
                  <c:v>3.6838775609518759E-2</c:v>
                </c:pt>
                <c:pt idx="23">
                  <c:v>5.4693598750975791E-2</c:v>
                </c:pt>
                <c:pt idx="24">
                  <c:v>5.2730787820203018E-2</c:v>
                </c:pt>
                <c:pt idx="25">
                  <c:v>3.8986815367893835E-2</c:v>
                </c:pt>
                <c:pt idx="26">
                  <c:v>5.4726368159204064E-2</c:v>
                </c:pt>
                <c:pt idx="27">
                  <c:v>5.2597492714067551E-2</c:v>
                </c:pt>
                <c:pt idx="28">
                  <c:v>6.9877416096598033E-2</c:v>
                </c:pt>
                <c:pt idx="29">
                  <c:v>0.10997907759483305</c:v>
                </c:pt>
                <c:pt idx="30">
                  <c:v>0.1405749377002492</c:v>
                </c:pt>
                <c:pt idx="31">
                  <c:v>0.16568515425859198</c:v>
                </c:pt>
                <c:pt idx="32">
                  <c:v>0.16324078444835433</c:v>
                </c:pt>
                <c:pt idx="33">
                  <c:v>0.20222094738567442</c:v>
                </c:pt>
                <c:pt idx="34">
                  <c:v>0.16733642854356057</c:v>
                </c:pt>
                <c:pt idx="35">
                  <c:v>0.12969386216256962</c:v>
                </c:pt>
                <c:pt idx="36">
                  <c:v>0.10834839709300192</c:v>
                </c:pt>
                <c:pt idx="37">
                  <c:v>8.5142642898531129E-2</c:v>
                </c:pt>
                <c:pt idx="38">
                  <c:v>8.2720588235294157E-2</c:v>
                </c:pt>
                <c:pt idx="39">
                  <c:v>9.4146308904018206E-2</c:v>
                </c:pt>
                <c:pt idx="40">
                  <c:v>9.9986686193582752E-2</c:v>
                </c:pt>
                <c:pt idx="41">
                  <c:v>6.4453309042937335E-2</c:v>
                </c:pt>
                <c:pt idx="42">
                  <c:v>6.0997067448680387E-2</c:v>
                </c:pt>
              </c:numCache>
            </c:numRef>
          </c:val>
          <c:smooth val="0"/>
          <c:extLst>
            <c:ext xmlns:c16="http://schemas.microsoft.com/office/drawing/2014/chart" uri="{C3380CC4-5D6E-409C-BE32-E72D297353CC}">
              <c16:uniqueId val="{00000002-A8CA-4F6C-9585-BEC23442CEBF}"/>
            </c:ext>
          </c:extLst>
        </c:ser>
        <c:dLbls>
          <c:showLegendKey val="0"/>
          <c:showVal val="0"/>
          <c:showCatName val="0"/>
          <c:showSerName val="0"/>
          <c:showPercent val="0"/>
          <c:showBubbleSize val="0"/>
        </c:dLbls>
        <c:smooth val="0"/>
        <c:axId val="304934992"/>
        <c:axId val="304915024"/>
      </c:lineChart>
      <c:catAx>
        <c:axId val="304934992"/>
        <c:scaling>
          <c:orientation val="minMax"/>
        </c:scaling>
        <c:delete val="0"/>
        <c:axPos val="b"/>
        <c:numFmt formatCode="0_);\(0\)"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04915024"/>
        <c:crosses val="autoZero"/>
        <c:auto val="1"/>
        <c:lblAlgn val="ctr"/>
        <c:lblOffset val="100"/>
        <c:noMultiLvlLbl val="0"/>
      </c:catAx>
      <c:valAx>
        <c:axId val="304915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04934992"/>
        <c:crosses val="autoZero"/>
        <c:crossBetween val="between"/>
      </c:valAx>
      <c:spPr>
        <a:noFill/>
        <a:ln>
          <a:noFill/>
        </a:ln>
        <a:effectLst/>
      </c:spPr>
    </c:plotArea>
    <c:legend>
      <c:legendPos val="t"/>
      <c:layout>
        <c:manualLayout>
          <c:xMode val="edge"/>
          <c:yMode val="edge"/>
          <c:x val="0.26098152016712201"/>
          <c:y val="6.1328944416073769E-2"/>
          <c:w val="0.40402335422357921"/>
          <c:h val="6.608366226929857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Sheet1!$A$2:$A$289</c:f>
              <c:numCache>
                <c:formatCode>mmm\-yy</c:formatCode>
                <c:ptCount val="288"/>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pt idx="219">
                  <c:v>43556</c:v>
                </c:pt>
                <c:pt idx="220">
                  <c:v>43586</c:v>
                </c:pt>
                <c:pt idx="221">
                  <c:v>43617</c:v>
                </c:pt>
                <c:pt idx="222">
                  <c:v>43647</c:v>
                </c:pt>
                <c:pt idx="223">
                  <c:v>43678</c:v>
                </c:pt>
                <c:pt idx="224">
                  <c:v>43709</c:v>
                </c:pt>
                <c:pt idx="225">
                  <c:v>43739</c:v>
                </c:pt>
                <c:pt idx="226">
                  <c:v>43770</c:v>
                </c:pt>
                <c:pt idx="227">
                  <c:v>43800</c:v>
                </c:pt>
                <c:pt idx="228">
                  <c:v>43831</c:v>
                </c:pt>
                <c:pt idx="229">
                  <c:v>43862</c:v>
                </c:pt>
                <c:pt idx="230">
                  <c:v>43891</c:v>
                </c:pt>
                <c:pt idx="231">
                  <c:v>43922</c:v>
                </c:pt>
                <c:pt idx="232">
                  <c:v>43952</c:v>
                </c:pt>
                <c:pt idx="233">
                  <c:v>43983</c:v>
                </c:pt>
                <c:pt idx="234">
                  <c:v>44013</c:v>
                </c:pt>
                <c:pt idx="235">
                  <c:v>44044</c:v>
                </c:pt>
                <c:pt idx="236">
                  <c:v>44075</c:v>
                </c:pt>
                <c:pt idx="237">
                  <c:v>44105</c:v>
                </c:pt>
                <c:pt idx="238">
                  <c:v>44136</c:v>
                </c:pt>
                <c:pt idx="239">
                  <c:v>44166</c:v>
                </c:pt>
                <c:pt idx="240">
                  <c:v>44197</c:v>
                </c:pt>
                <c:pt idx="241">
                  <c:v>44228</c:v>
                </c:pt>
                <c:pt idx="242">
                  <c:v>44256</c:v>
                </c:pt>
                <c:pt idx="243">
                  <c:v>44287</c:v>
                </c:pt>
                <c:pt idx="244">
                  <c:v>44317</c:v>
                </c:pt>
                <c:pt idx="245">
                  <c:v>44348</c:v>
                </c:pt>
                <c:pt idx="246">
                  <c:v>44378</c:v>
                </c:pt>
                <c:pt idx="247">
                  <c:v>44409</c:v>
                </c:pt>
                <c:pt idx="248">
                  <c:v>44440</c:v>
                </c:pt>
                <c:pt idx="249">
                  <c:v>44470</c:v>
                </c:pt>
                <c:pt idx="250">
                  <c:v>44501</c:v>
                </c:pt>
                <c:pt idx="251">
                  <c:v>44531</c:v>
                </c:pt>
                <c:pt idx="252">
                  <c:v>44562</c:v>
                </c:pt>
                <c:pt idx="253">
                  <c:v>44593</c:v>
                </c:pt>
                <c:pt idx="254">
                  <c:v>44621</c:v>
                </c:pt>
                <c:pt idx="255">
                  <c:v>44652</c:v>
                </c:pt>
                <c:pt idx="256">
                  <c:v>44682</c:v>
                </c:pt>
                <c:pt idx="257">
                  <c:v>44713</c:v>
                </c:pt>
                <c:pt idx="258">
                  <c:v>44743</c:v>
                </c:pt>
                <c:pt idx="259">
                  <c:v>44774</c:v>
                </c:pt>
                <c:pt idx="260">
                  <c:v>44805</c:v>
                </c:pt>
                <c:pt idx="261">
                  <c:v>44835</c:v>
                </c:pt>
                <c:pt idx="262">
                  <c:v>44866</c:v>
                </c:pt>
                <c:pt idx="263">
                  <c:v>44896</c:v>
                </c:pt>
                <c:pt idx="264">
                  <c:v>44927</c:v>
                </c:pt>
                <c:pt idx="265">
                  <c:v>44958</c:v>
                </c:pt>
                <c:pt idx="266">
                  <c:v>44986</c:v>
                </c:pt>
                <c:pt idx="267">
                  <c:v>45017</c:v>
                </c:pt>
                <c:pt idx="268">
                  <c:v>45047</c:v>
                </c:pt>
                <c:pt idx="269">
                  <c:v>45078</c:v>
                </c:pt>
                <c:pt idx="270">
                  <c:v>45108</c:v>
                </c:pt>
                <c:pt idx="271">
                  <c:v>45139</c:v>
                </c:pt>
                <c:pt idx="272">
                  <c:v>45170</c:v>
                </c:pt>
                <c:pt idx="273">
                  <c:v>45200</c:v>
                </c:pt>
                <c:pt idx="274">
                  <c:v>45231</c:v>
                </c:pt>
                <c:pt idx="275">
                  <c:v>45261</c:v>
                </c:pt>
                <c:pt idx="276">
                  <c:v>45292</c:v>
                </c:pt>
                <c:pt idx="277">
                  <c:v>45323</c:v>
                </c:pt>
                <c:pt idx="278">
                  <c:v>45352</c:v>
                </c:pt>
                <c:pt idx="279">
                  <c:v>45383</c:v>
                </c:pt>
                <c:pt idx="280">
                  <c:v>45413</c:v>
                </c:pt>
                <c:pt idx="281">
                  <c:v>45444</c:v>
                </c:pt>
                <c:pt idx="282">
                  <c:v>45474</c:v>
                </c:pt>
                <c:pt idx="283">
                  <c:v>45505</c:v>
                </c:pt>
                <c:pt idx="284">
                  <c:v>45536</c:v>
                </c:pt>
                <c:pt idx="285">
                  <c:v>45566</c:v>
                </c:pt>
                <c:pt idx="286">
                  <c:v>45597</c:v>
                </c:pt>
                <c:pt idx="287">
                  <c:v>45627</c:v>
                </c:pt>
              </c:numCache>
            </c:numRef>
          </c:cat>
          <c:val>
            <c:numRef>
              <c:f>Sheet1!$B$2:$B$289</c:f>
              <c:numCache>
                <c:formatCode>General</c:formatCode>
                <c:ptCount val="288"/>
                <c:pt idx="0">
                  <c:v>1780000</c:v>
                </c:pt>
                <c:pt idx="1">
                  <c:v>1960000</c:v>
                </c:pt>
                <c:pt idx="2">
                  <c:v>2000000</c:v>
                </c:pt>
                <c:pt idx="3">
                  <c:v>2120000</c:v>
                </c:pt>
                <c:pt idx="4">
                  <c:v>2020000</c:v>
                </c:pt>
                <c:pt idx="5">
                  <c:v>2110000</c:v>
                </c:pt>
                <c:pt idx="6">
                  <c:v>2000000</c:v>
                </c:pt>
                <c:pt idx="7">
                  <c:v>2220000</c:v>
                </c:pt>
                <c:pt idx="8">
                  <c:v>2180000</c:v>
                </c:pt>
                <c:pt idx="9">
                  <c:v>2010000</c:v>
                </c:pt>
                <c:pt idx="10">
                  <c:v>2180000</c:v>
                </c:pt>
                <c:pt idx="11">
                  <c:v>1890000</c:v>
                </c:pt>
                <c:pt idx="12">
                  <c:v>2080000</c:v>
                </c:pt>
                <c:pt idx="13">
                  <c:v>2250000</c:v>
                </c:pt>
                <c:pt idx="14">
                  <c:v>2170000</c:v>
                </c:pt>
                <c:pt idx="15">
                  <c:v>2320000</c:v>
                </c:pt>
                <c:pt idx="16">
                  <c:v>2190000</c:v>
                </c:pt>
                <c:pt idx="17">
                  <c:v>2230000</c:v>
                </c:pt>
                <c:pt idx="18">
                  <c:v>2080000</c:v>
                </c:pt>
                <c:pt idx="19">
                  <c:v>2240000</c:v>
                </c:pt>
                <c:pt idx="20">
                  <c:v>2230000</c:v>
                </c:pt>
                <c:pt idx="21">
                  <c:v>2300000</c:v>
                </c:pt>
                <c:pt idx="22">
                  <c:v>2360000</c:v>
                </c:pt>
                <c:pt idx="23">
                  <c:v>2140000</c:v>
                </c:pt>
                <c:pt idx="24">
                  <c:v>2290000</c:v>
                </c:pt>
                <c:pt idx="25">
                  <c:v>2380000</c:v>
                </c:pt>
                <c:pt idx="26">
                  <c:v>2300000</c:v>
                </c:pt>
                <c:pt idx="27">
                  <c:v>2490000</c:v>
                </c:pt>
                <c:pt idx="28">
                  <c:v>2370000</c:v>
                </c:pt>
                <c:pt idx="29">
                  <c:v>2460000</c:v>
                </c:pt>
                <c:pt idx="30">
                  <c:v>2370000</c:v>
                </c:pt>
                <c:pt idx="31">
                  <c:v>2470000</c:v>
                </c:pt>
                <c:pt idx="32">
                  <c:v>2340000</c:v>
                </c:pt>
                <c:pt idx="33">
                  <c:v>2410000</c:v>
                </c:pt>
                <c:pt idx="34">
                  <c:v>2510000</c:v>
                </c:pt>
                <c:pt idx="35">
                  <c:v>2270000</c:v>
                </c:pt>
                <c:pt idx="36">
                  <c:v>2240000</c:v>
                </c:pt>
                <c:pt idx="37">
                  <c:v>2390000</c:v>
                </c:pt>
                <c:pt idx="38">
                  <c:v>2450000</c:v>
                </c:pt>
                <c:pt idx="39">
                  <c:v>2390000</c:v>
                </c:pt>
                <c:pt idx="40">
                  <c:v>2420000</c:v>
                </c:pt>
                <c:pt idx="41">
                  <c:v>2350000</c:v>
                </c:pt>
                <c:pt idx="42">
                  <c:v>2440000</c:v>
                </c:pt>
                <c:pt idx="43">
                  <c:v>2500000</c:v>
                </c:pt>
                <c:pt idx="44">
                  <c:v>2350000</c:v>
                </c:pt>
                <c:pt idx="45">
                  <c:v>2470000</c:v>
                </c:pt>
                <c:pt idx="46">
                  <c:v>2530000</c:v>
                </c:pt>
                <c:pt idx="47">
                  <c:v>2240000</c:v>
                </c:pt>
                <c:pt idx="48">
                  <c:v>2150000</c:v>
                </c:pt>
                <c:pt idx="49">
                  <c:v>2330000</c:v>
                </c:pt>
                <c:pt idx="50">
                  <c:v>2300000</c:v>
                </c:pt>
                <c:pt idx="51">
                  <c:v>2470000</c:v>
                </c:pt>
                <c:pt idx="52">
                  <c:v>2560000</c:v>
                </c:pt>
                <c:pt idx="53">
                  <c:v>2680000</c:v>
                </c:pt>
                <c:pt idx="54">
                  <c:v>2760000</c:v>
                </c:pt>
                <c:pt idx="55">
                  <c:v>2840000</c:v>
                </c:pt>
                <c:pt idx="56">
                  <c:v>2770000</c:v>
                </c:pt>
                <c:pt idx="57">
                  <c:v>2870000</c:v>
                </c:pt>
                <c:pt idx="58">
                  <c:v>2920000</c:v>
                </c:pt>
                <c:pt idx="59">
                  <c:v>2850000</c:v>
                </c:pt>
                <c:pt idx="60">
                  <c:v>2880000</c:v>
                </c:pt>
                <c:pt idx="61">
                  <c:v>2990000</c:v>
                </c:pt>
                <c:pt idx="62">
                  <c:v>3200000</c:v>
                </c:pt>
                <c:pt idx="63">
                  <c:v>3420000</c:v>
                </c:pt>
                <c:pt idx="64">
                  <c:v>3590000</c:v>
                </c:pt>
                <c:pt idx="65">
                  <c:v>3740000</c:v>
                </c:pt>
                <c:pt idx="66">
                  <c:v>3860000</c:v>
                </c:pt>
                <c:pt idx="67">
                  <c:v>3840000</c:v>
                </c:pt>
                <c:pt idx="68">
                  <c:v>3780000</c:v>
                </c:pt>
                <c:pt idx="69">
                  <c:v>3860000</c:v>
                </c:pt>
                <c:pt idx="70">
                  <c:v>3810000</c:v>
                </c:pt>
                <c:pt idx="71">
                  <c:v>3450000</c:v>
                </c:pt>
                <c:pt idx="72">
                  <c:v>3150000</c:v>
                </c:pt>
                <c:pt idx="73">
                  <c:v>3380000</c:v>
                </c:pt>
                <c:pt idx="74">
                  <c:v>3380000</c:v>
                </c:pt>
                <c:pt idx="75">
                  <c:v>3750000</c:v>
                </c:pt>
                <c:pt idx="76">
                  <c:v>3910000</c:v>
                </c:pt>
                <c:pt idx="77">
                  <c:v>3870000</c:v>
                </c:pt>
                <c:pt idx="78">
                  <c:v>4040000</c:v>
                </c:pt>
                <c:pt idx="79">
                  <c:v>3890000</c:v>
                </c:pt>
                <c:pt idx="80">
                  <c:v>3890000</c:v>
                </c:pt>
                <c:pt idx="81">
                  <c:v>3910000</c:v>
                </c:pt>
                <c:pt idx="82">
                  <c:v>3700000</c:v>
                </c:pt>
                <c:pt idx="83">
                  <c:v>3520000</c:v>
                </c:pt>
                <c:pt idx="84">
                  <c:v>3490000</c:v>
                </c:pt>
                <c:pt idx="85">
                  <c:v>3380000</c:v>
                </c:pt>
                <c:pt idx="86">
                  <c:v>3410000</c:v>
                </c:pt>
                <c:pt idx="87">
                  <c:v>3810000</c:v>
                </c:pt>
                <c:pt idx="88">
                  <c:v>3730000</c:v>
                </c:pt>
                <c:pt idx="89">
                  <c:v>3770000</c:v>
                </c:pt>
                <c:pt idx="90">
                  <c:v>3820000</c:v>
                </c:pt>
                <c:pt idx="91">
                  <c:v>3610000</c:v>
                </c:pt>
                <c:pt idx="92">
                  <c:v>3610000</c:v>
                </c:pt>
                <c:pt idx="93">
                  <c:v>3560000</c:v>
                </c:pt>
                <c:pt idx="94">
                  <c:v>3470000</c:v>
                </c:pt>
                <c:pt idx="95">
                  <c:v>3130000</c:v>
                </c:pt>
                <c:pt idx="96">
                  <c:v>3030000</c:v>
                </c:pt>
                <c:pt idx="97">
                  <c:v>3200000</c:v>
                </c:pt>
                <c:pt idx="98">
                  <c:v>3090000</c:v>
                </c:pt>
                <c:pt idx="99">
                  <c:v>3330000</c:v>
                </c:pt>
                <c:pt idx="100">
                  <c:v>3220000</c:v>
                </c:pt>
                <c:pt idx="101">
                  <c:v>3220000</c:v>
                </c:pt>
                <c:pt idx="102">
                  <c:v>3380000</c:v>
                </c:pt>
                <c:pt idx="103">
                  <c:v>3300000</c:v>
                </c:pt>
                <c:pt idx="104">
                  <c:v>3120000</c:v>
                </c:pt>
                <c:pt idx="105">
                  <c:v>2970000</c:v>
                </c:pt>
                <c:pt idx="106">
                  <c:v>2950000</c:v>
                </c:pt>
                <c:pt idx="107">
                  <c:v>2740000</c:v>
                </c:pt>
                <c:pt idx="108">
                  <c:v>2750000</c:v>
                </c:pt>
                <c:pt idx="109">
                  <c:v>3000000</c:v>
                </c:pt>
                <c:pt idx="110">
                  <c:v>3090000</c:v>
                </c:pt>
                <c:pt idx="111">
                  <c:v>3420000</c:v>
                </c:pt>
                <c:pt idx="112">
                  <c:v>3310000</c:v>
                </c:pt>
                <c:pt idx="113">
                  <c:v>3310000</c:v>
                </c:pt>
                <c:pt idx="114">
                  <c:v>3410000</c:v>
                </c:pt>
                <c:pt idx="115">
                  <c:v>3520000</c:v>
                </c:pt>
                <c:pt idx="116">
                  <c:v>3410000</c:v>
                </c:pt>
                <c:pt idx="117">
                  <c:v>3290000</c:v>
                </c:pt>
                <c:pt idx="118">
                  <c:v>3150000</c:v>
                </c:pt>
                <c:pt idx="119">
                  <c:v>3020000</c:v>
                </c:pt>
                <c:pt idx="120">
                  <c:v>2910000</c:v>
                </c:pt>
                <c:pt idx="121">
                  <c:v>3010000</c:v>
                </c:pt>
                <c:pt idx="122">
                  <c:v>3030000</c:v>
                </c:pt>
                <c:pt idx="123">
                  <c:v>3200000</c:v>
                </c:pt>
                <c:pt idx="124">
                  <c:v>3130000</c:v>
                </c:pt>
                <c:pt idx="125">
                  <c:v>3160000</c:v>
                </c:pt>
                <c:pt idx="126">
                  <c:v>3150000</c:v>
                </c:pt>
                <c:pt idx="127">
                  <c:v>3020000</c:v>
                </c:pt>
                <c:pt idx="128">
                  <c:v>2900000</c:v>
                </c:pt>
                <c:pt idx="129">
                  <c:v>2740000</c:v>
                </c:pt>
                <c:pt idx="130">
                  <c:v>2620000</c:v>
                </c:pt>
                <c:pt idx="131">
                  <c:v>2320000</c:v>
                </c:pt>
                <c:pt idx="132">
                  <c:v>2330000</c:v>
                </c:pt>
                <c:pt idx="133">
                  <c:v>2400000</c:v>
                </c:pt>
                <c:pt idx="134">
                  <c:v>2320000</c:v>
                </c:pt>
                <c:pt idx="135">
                  <c:v>2500000</c:v>
                </c:pt>
                <c:pt idx="136">
                  <c:v>2470000</c:v>
                </c:pt>
                <c:pt idx="137">
                  <c:v>2370000</c:v>
                </c:pt>
                <c:pt idx="138">
                  <c:v>2400000</c:v>
                </c:pt>
                <c:pt idx="139">
                  <c:v>2400000</c:v>
                </c:pt>
                <c:pt idx="140">
                  <c:v>2170000</c:v>
                </c:pt>
                <c:pt idx="141">
                  <c:v>2110000</c:v>
                </c:pt>
                <c:pt idx="142">
                  <c:v>1990000</c:v>
                </c:pt>
                <c:pt idx="143">
                  <c:v>1830000</c:v>
                </c:pt>
                <c:pt idx="144">
                  <c:v>1770000</c:v>
                </c:pt>
                <c:pt idx="145">
                  <c:v>1900000</c:v>
                </c:pt>
                <c:pt idx="146">
                  <c:v>1930000</c:v>
                </c:pt>
                <c:pt idx="147">
                  <c:v>2150000</c:v>
                </c:pt>
                <c:pt idx="148">
                  <c:v>2150000</c:v>
                </c:pt>
                <c:pt idx="149">
                  <c:v>2160000</c:v>
                </c:pt>
                <c:pt idx="150">
                  <c:v>2240000</c:v>
                </c:pt>
                <c:pt idx="151">
                  <c:v>2210000</c:v>
                </c:pt>
                <c:pt idx="152">
                  <c:v>2170000</c:v>
                </c:pt>
                <c:pt idx="153">
                  <c:v>2110000</c:v>
                </c:pt>
                <c:pt idx="154">
                  <c:v>2050000</c:v>
                </c:pt>
                <c:pt idx="155">
                  <c:v>1860000</c:v>
                </c:pt>
                <c:pt idx="156">
                  <c:v>1880000</c:v>
                </c:pt>
                <c:pt idx="157">
                  <c:v>1900000</c:v>
                </c:pt>
                <c:pt idx="158">
                  <c:v>1960000</c:v>
                </c:pt>
                <c:pt idx="159">
                  <c:v>2230000</c:v>
                </c:pt>
                <c:pt idx="160">
                  <c:v>2250000</c:v>
                </c:pt>
                <c:pt idx="161">
                  <c:v>2290000</c:v>
                </c:pt>
                <c:pt idx="162">
                  <c:v>2350000</c:v>
                </c:pt>
                <c:pt idx="163">
                  <c:v>2330000</c:v>
                </c:pt>
                <c:pt idx="164">
                  <c:v>2280000</c:v>
                </c:pt>
                <c:pt idx="165">
                  <c:v>2240000</c:v>
                </c:pt>
                <c:pt idx="166">
                  <c:v>2080000</c:v>
                </c:pt>
                <c:pt idx="167">
                  <c:v>1860000</c:v>
                </c:pt>
                <c:pt idx="168">
                  <c:v>1860000</c:v>
                </c:pt>
                <c:pt idx="169">
                  <c:v>1900000</c:v>
                </c:pt>
                <c:pt idx="170">
                  <c:v>2010000</c:v>
                </c:pt>
                <c:pt idx="171">
                  <c:v>2220000</c:v>
                </c:pt>
                <c:pt idx="172">
                  <c:v>2280000</c:v>
                </c:pt>
                <c:pt idx="173">
                  <c:v>2250000</c:v>
                </c:pt>
                <c:pt idx="174">
                  <c:v>2260000</c:v>
                </c:pt>
                <c:pt idx="175">
                  <c:v>2270000</c:v>
                </c:pt>
                <c:pt idx="176">
                  <c:v>2190000</c:v>
                </c:pt>
                <c:pt idx="177">
                  <c:v>2110000</c:v>
                </c:pt>
                <c:pt idx="178">
                  <c:v>2040000</c:v>
                </c:pt>
                <c:pt idx="179">
                  <c:v>1760000</c:v>
                </c:pt>
                <c:pt idx="180">
                  <c:v>1820000</c:v>
                </c:pt>
                <c:pt idx="181">
                  <c:v>1870000</c:v>
                </c:pt>
                <c:pt idx="182">
                  <c:v>1960000</c:v>
                </c:pt>
                <c:pt idx="183">
                  <c:v>2120000</c:v>
                </c:pt>
                <c:pt idx="184">
                  <c:v>2140000</c:v>
                </c:pt>
                <c:pt idx="185">
                  <c:v>2110000</c:v>
                </c:pt>
                <c:pt idx="186">
                  <c:v>2110000</c:v>
                </c:pt>
                <c:pt idx="187">
                  <c:v>2010000</c:v>
                </c:pt>
                <c:pt idx="188">
                  <c:v>2030000</c:v>
                </c:pt>
                <c:pt idx="189">
                  <c:v>2010000</c:v>
                </c:pt>
                <c:pt idx="190">
                  <c:v>1850000</c:v>
                </c:pt>
                <c:pt idx="191">
                  <c:v>1650000</c:v>
                </c:pt>
                <c:pt idx="192">
                  <c:v>1680000</c:v>
                </c:pt>
                <c:pt idx="193">
                  <c:v>1730000</c:v>
                </c:pt>
                <c:pt idx="194">
                  <c:v>1800000</c:v>
                </c:pt>
                <c:pt idx="195">
                  <c:v>1920000</c:v>
                </c:pt>
                <c:pt idx="196">
                  <c:v>1970000</c:v>
                </c:pt>
                <c:pt idx="197">
                  <c:v>1940000</c:v>
                </c:pt>
                <c:pt idx="198">
                  <c:v>1920000</c:v>
                </c:pt>
                <c:pt idx="199">
                  <c:v>1870000</c:v>
                </c:pt>
                <c:pt idx="200">
                  <c:v>1860000</c:v>
                </c:pt>
                <c:pt idx="201">
                  <c:v>1800000</c:v>
                </c:pt>
                <c:pt idx="202">
                  <c:v>1670000</c:v>
                </c:pt>
                <c:pt idx="203">
                  <c:v>1460000</c:v>
                </c:pt>
                <c:pt idx="204">
                  <c:v>1520000</c:v>
                </c:pt>
                <c:pt idx="205">
                  <c:v>1580000</c:v>
                </c:pt>
                <c:pt idx="206">
                  <c:v>1640000</c:v>
                </c:pt>
                <c:pt idx="207">
                  <c:v>1800000</c:v>
                </c:pt>
                <c:pt idx="208">
                  <c:v>1870000</c:v>
                </c:pt>
                <c:pt idx="209">
                  <c:v>1930000</c:v>
                </c:pt>
                <c:pt idx="210">
                  <c:v>1920000</c:v>
                </c:pt>
                <c:pt idx="211">
                  <c:v>1910000</c:v>
                </c:pt>
                <c:pt idx="212">
                  <c:v>1880000</c:v>
                </c:pt>
                <c:pt idx="213">
                  <c:v>1850000</c:v>
                </c:pt>
                <c:pt idx="214">
                  <c:v>1740000</c:v>
                </c:pt>
                <c:pt idx="215">
                  <c:v>1530000</c:v>
                </c:pt>
                <c:pt idx="216">
                  <c:v>1590000</c:v>
                </c:pt>
                <c:pt idx="217">
                  <c:v>1630000</c:v>
                </c:pt>
                <c:pt idx="218">
                  <c:v>1670000</c:v>
                </c:pt>
                <c:pt idx="219">
                  <c:v>1830000</c:v>
                </c:pt>
                <c:pt idx="220">
                  <c:v>1910000</c:v>
                </c:pt>
                <c:pt idx="221">
                  <c:v>1920000</c:v>
                </c:pt>
                <c:pt idx="222">
                  <c:v>1900000</c:v>
                </c:pt>
                <c:pt idx="223">
                  <c:v>1830000</c:v>
                </c:pt>
                <c:pt idx="224">
                  <c:v>1820000</c:v>
                </c:pt>
                <c:pt idx="225">
                  <c:v>1770000</c:v>
                </c:pt>
                <c:pt idx="226">
                  <c:v>1640000</c:v>
                </c:pt>
                <c:pt idx="227">
                  <c:v>1390000</c:v>
                </c:pt>
                <c:pt idx="228">
                  <c:v>1400000</c:v>
                </c:pt>
                <c:pt idx="229">
                  <c:v>1460000</c:v>
                </c:pt>
                <c:pt idx="230">
                  <c:v>1490000</c:v>
                </c:pt>
                <c:pt idx="231">
                  <c:v>1460000</c:v>
                </c:pt>
                <c:pt idx="232">
                  <c:v>1550000</c:v>
                </c:pt>
                <c:pt idx="233">
                  <c:v>1540000</c:v>
                </c:pt>
                <c:pt idx="234">
                  <c:v>1500000</c:v>
                </c:pt>
                <c:pt idx="235">
                  <c:v>1490000</c:v>
                </c:pt>
                <c:pt idx="236">
                  <c:v>1460000</c:v>
                </c:pt>
                <c:pt idx="237">
                  <c:v>1420000</c:v>
                </c:pt>
                <c:pt idx="238">
                  <c:v>1280000</c:v>
                </c:pt>
                <c:pt idx="239">
                  <c:v>1060000</c:v>
                </c:pt>
                <c:pt idx="240">
                  <c:v>1030000</c:v>
                </c:pt>
                <c:pt idx="241">
                  <c:v>1030000</c:v>
                </c:pt>
                <c:pt idx="242">
                  <c:v>1050000</c:v>
                </c:pt>
                <c:pt idx="243">
                  <c:v>1150000</c:v>
                </c:pt>
                <c:pt idx="244">
                  <c:v>1210000</c:v>
                </c:pt>
                <c:pt idx="245">
                  <c:v>1230000</c:v>
                </c:pt>
                <c:pt idx="246">
                  <c:v>1310000</c:v>
                </c:pt>
                <c:pt idx="247">
                  <c:v>1280000</c:v>
                </c:pt>
                <c:pt idx="248">
                  <c:v>1260000</c:v>
                </c:pt>
                <c:pt idx="249">
                  <c:v>1230000</c:v>
                </c:pt>
                <c:pt idx="250">
                  <c:v>1110000</c:v>
                </c:pt>
                <c:pt idx="251">
                  <c:v>880000</c:v>
                </c:pt>
                <c:pt idx="252">
                  <c:v>850000</c:v>
                </c:pt>
                <c:pt idx="253">
                  <c:v>850000</c:v>
                </c:pt>
                <c:pt idx="254">
                  <c:v>930000</c:v>
                </c:pt>
                <c:pt idx="255">
                  <c:v>1030000</c:v>
                </c:pt>
                <c:pt idx="256">
                  <c:v>1150000</c:v>
                </c:pt>
                <c:pt idx="257">
                  <c:v>1250000</c:v>
                </c:pt>
                <c:pt idx="258">
                  <c:v>1300000</c:v>
                </c:pt>
                <c:pt idx="259">
                  <c:v>1280000</c:v>
                </c:pt>
                <c:pt idx="260">
                  <c:v>1230000</c:v>
                </c:pt>
                <c:pt idx="261">
                  <c:v>1220000</c:v>
                </c:pt>
                <c:pt idx="262">
                  <c:v>1120000</c:v>
                </c:pt>
                <c:pt idx="263">
                  <c:v>960000</c:v>
                </c:pt>
                <c:pt idx="264">
                  <c:v>980000</c:v>
                </c:pt>
                <c:pt idx="265">
                  <c:v>970000</c:v>
                </c:pt>
                <c:pt idx="266">
                  <c:v>970000</c:v>
                </c:pt>
                <c:pt idx="267">
                  <c:v>1040000</c:v>
                </c:pt>
                <c:pt idx="268">
                  <c:v>1080000</c:v>
                </c:pt>
                <c:pt idx="269">
                  <c:v>1070000</c:v>
                </c:pt>
                <c:pt idx="270">
                  <c:v>1110000</c:v>
                </c:pt>
                <c:pt idx="271">
                  <c:v>1100000</c:v>
                </c:pt>
                <c:pt idx="272">
                  <c:v>1130000</c:v>
                </c:pt>
                <c:pt idx="273">
                  <c:v>1150000</c:v>
                </c:pt>
                <c:pt idx="274">
                  <c:v>1130000</c:v>
                </c:pt>
                <c:pt idx="275">
                  <c:v>990000</c:v>
                </c:pt>
                <c:pt idx="276">
                  <c:v>1010000</c:v>
                </c:pt>
                <c:pt idx="277">
                  <c:v>1060000</c:v>
                </c:pt>
                <c:pt idx="278">
                  <c:v>1110000</c:v>
                </c:pt>
                <c:pt idx="279">
                  <c:v>1200000</c:v>
                </c:pt>
                <c:pt idx="280">
                  <c:v>1280000</c:v>
                </c:pt>
                <c:pt idx="281">
                  <c:v>1320000</c:v>
                </c:pt>
                <c:pt idx="282">
                  <c:v>1340000</c:v>
                </c:pt>
                <c:pt idx="283">
                  <c:v>1370000</c:v>
                </c:pt>
                <c:pt idx="284">
                  <c:v>1360000</c:v>
                </c:pt>
                <c:pt idx="285">
                  <c:v>1370000</c:v>
                </c:pt>
                <c:pt idx="286">
                  <c:v>1330000</c:v>
                </c:pt>
                <c:pt idx="287">
                  <c:v>1150000</c:v>
                </c:pt>
              </c:numCache>
            </c:numRef>
          </c:val>
          <c:smooth val="0"/>
          <c:extLst>
            <c:ext xmlns:c16="http://schemas.microsoft.com/office/drawing/2014/chart" uri="{C3380CC4-5D6E-409C-BE32-E72D297353CC}">
              <c16:uniqueId val="{00000000-9FF3-4363-B690-BE36216E916A}"/>
            </c:ext>
          </c:extLst>
        </c:ser>
        <c:dLbls>
          <c:showLegendKey val="0"/>
          <c:showVal val="0"/>
          <c:showCatName val="0"/>
          <c:showSerName val="0"/>
          <c:showPercent val="0"/>
          <c:showBubbleSize val="0"/>
        </c:dLbls>
        <c:smooth val="0"/>
        <c:axId val="561160264"/>
        <c:axId val="561164200"/>
      </c:lineChart>
      <c:dateAx>
        <c:axId val="561160264"/>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70C0"/>
                </a:solidFill>
                <a:latin typeface="+mn-lt"/>
                <a:ea typeface="+mn-ea"/>
                <a:cs typeface="+mn-cs"/>
              </a:defRPr>
            </a:pPr>
            <a:endParaRPr lang="en-US"/>
          </a:p>
        </c:txPr>
        <c:crossAx val="561164200"/>
        <c:crosses val="autoZero"/>
        <c:auto val="1"/>
        <c:lblOffset val="100"/>
        <c:baseTimeUnit val="months"/>
        <c:majorUnit val="12"/>
        <c:majorTimeUnit val="months"/>
      </c:date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rgbClr val="0070C0"/>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Sheet1!$A$2:$A$289</c:f>
              <c:numCache>
                <c:formatCode>mmm\-yy</c:formatCode>
                <c:ptCount val="288"/>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pt idx="219">
                  <c:v>43556</c:v>
                </c:pt>
                <c:pt idx="220">
                  <c:v>43586</c:v>
                </c:pt>
                <c:pt idx="221">
                  <c:v>43617</c:v>
                </c:pt>
                <c:pt idx="222">
                  <c:v>43647</c:v>
                </c:pt>
                <c:pt idx="223">
                  <c:v>43678</c:v>
                </c:pt>
                <c:pt idx="224">
                  <c:v>43709</c:v>
                </c:pt>
                <c:pt idx="225">
                  <c:v>43739</c:v>
                </c:pt>
                <c:pt idx="226">
                  <c:v>43770</c:v>
                </c:pt>
                <c:pt idx="227">
                  <c:v>43800</c:v>
                </c:pt>
                <c:pt idx="228">
                  <c:v>43831</c:v>
                </c:pt>
                <c:pt idx="229">
                  <c:v>43862</c:v>
                </c:pt>
                <c:pt idx="230">
                  <c:v>43891</c:v>
                </c:pt>
                <c:pt idx="231">
                  <c:v>43922</c:v>
                </c:pt>
                <c:pt idx="232">
                  <c:v>43952</c:v>
                </c:pt>
                <c:pt idx="233">
                  <c:v>43983</c:v>
                </c:pt>
                <c:pt idx="234">
                  <c:v>44013</c:v>
                </c:pt>
                <c:pt idx="235">
                  <c:v>44044</c:v>
                </c:pt>
                <c:pt idx="236">
                  <c:v>44075</c:v>
                </c:pt>
                <c:pt idx="237">
                  <c:v>44105</c:v>
                </c:pt>
                <c:pt idx="238">
                  <c:v>44136</c:v>
                </c:pt>
                <c:pt idx="239">
                  <c:v>44166</c:v>
                </c:pt>
                <c:pt idx="240">
                  <c:v>44197</c:v>
                </c:pt>
                <c:pt idx="241">
                  <c:v>44228</c:v>
                </c:pt>
                <c:pt idx="242">
                  <c:v>44256</c:v>
                </c:pt>
                <c:pt idx="243">
                  <c:v>44287</c:v>
                </c:pt>
                <c:pt idx="244">
                  <c:v>44317</c:v>
                </c:pt>
                <c:pt idx="245">
                  <c:v>44348</c:v>
                </c:pt>
                <c:pt idx="246">
                  <c:v>44378</c:v>
                </c:pt>
                <c:pt idx="247">
                  <c:v>44409</c:v>
                </c:pt>
                <c:pt idx="248">
                  <c:v>44440</c:v>
                </c:pt>
                <c:pt idx="249">
                  <c:v>44470</c:v>
                </c:pt>
                <c:pt idx="250">
                  <c:v>44501</c:v>
                </c:pt>
                <c:pt idx="251">
                  <c:v>44531</c:v>
                </c:pt>
                <c:pt idx="252">
                  <c:v>44562</c:v>
                </c:pt>
                <c:pt idx="253">
                  <c:v>44593</c:v>
                </c:pt>
                <c:pt idx="254">
                  <c:v>44621</c:v>
                </c:pt>
                <c:pt idx="255">
                  <c:v>44652</c:v>
                </c:pt>
                <c:pt idx="256">
                  <c:v>44682</c:v>
                </c:pt>
                <c:pt idx="257">
                  <c:v>44713</c:v>
                </c:pt>
                <c:pt idx="258">
                  <c:v>44743</c:v>
                </c:pt>
                <c:pt idx="259">
                  <c:v>44774</c:v>
                </c:pt>
                <c:pt idx="260">
                  <c:v>44805</c:v>
                </c:pt>
                <c:pt idx="261">
                  <c:v>44835</c:v>
                </c:pt>
                <c:pt idx="262">
                  <c:v>44866</c:v>
                </c:pt>
                <c:pt idx="263">
                  <c:v>44896</c:v>
                </c:pt>
                <c:pt idx="264">
                  <c:v>44927</c:v>
                </c:pt>
                <c:pt idx="265">
                  <c:v>44958</c:v>
                </c:pt>
                <c:pt idx="266">
                  <c:v>44986</c:v>
                </c:pt>
                <c:pt idx="267">
                  <c:v>45017</c:v>
                </c:pt>
                <c:pt idx="268">
                  <c:v>45047</c:v>
                </c:pt>
                <c:pt idx="269">
                  <c:v>45078</c:v>
                </c:pt>
                <c:pt idx="270">
                  <c:v>45108</c:v>
                </c:pt>
                <c:pt idx="271">
                  <c:v>45139</c:v>
                </c:pt>
                <c:pt idx="272">
                  <c:v>45170</c:v>
                </c:pt>
                <c:pt idx="273">
                  <c:v>45200</c:v>
                </c:pt>
                <c:pt idx="274">
                  <c:v>45231</c:v>
                </c:pt>
                <c:pt idx="275">
                  <c:v>45261</c:v>
                </c:pt>
                <c:pt idx="276">
                  <c:v>45292</c:v>
                </c:pt>
                <c:pt idx="277">
                  <c:v>45323</c:v>
                </c:pt>
                <c:pt idx="278">
                  <c:v>45352</c:v>
                </c:pt>
                <c:pt idx="279">
                  <c:v>45383</c:v>
                </c:pt>
                <c:pt idx="280">
                  <c:v>45413</c:v>
                </c:pt>
                <c:pt idx="281">
                  <c:v>45444</c:v>
                </c:pt>
                <c:pt idx="282">
                  <c:v>45474</c:v>
                </c:pt>
                <c:pt idx="283">
                  <c:v>45505</c:v>
                </c:pt>
                <c:pt idx="284">
                  <c:v>45536</c:v>
                </c:pt>
                <c:pt idx="285">
                  <c:v>45566</c:v>
                </c:pt>
                <c:pt idx="286">
                  <c:v>45597</c:v>
                </c:pt>
                <c:pt idx="287">
                  <c:v>45627</c:v>
                </c:pt>
              </c:numCache>
            </c:numRef>
          </c:cat>
          <c:val>
            <c:numRef>
              <c:f>Sheet1!$B$2:$B$289</c:f>
              <c:numCache>
                <c:formatCode>General</c:formatCode>
                <c:ptCount val="288"/>
                <c:pt idx="0">
                  <c:v>1780000</c:v>
                </c:pt>
                <c:pt idx="1">
                  <c:v>1960000</c:v>
                </c:pt>
                <c:pt idx="2">
                  <c:v>2000000</c:v>
                </c:pt>
                <c:pt idx="3">
                  <c:v>2120000</c:v>
                </c:pt>
                <c:pt idx="4">
                  <c:v>2020000</c:v>
                </c:pt>
                <c:pt idx="5">
                  <c:v>2110000</c:v>
                </c:pt>
                <c:pt idx="6">
                  <c:v>2000000</c:v>
                </c:pt>
                <c:pt idx="7">
                  <c:v>2220000</c:v>
                </c:pt>
                <c:pt idx="8">
                  <c:v>2180000</c:v>
                </c:pt>
                <c:pt idx="9">
                  <c:v>2010000</c:v>
                </c:pt>
                <c:pt idx="10">
                  <c:v>2180000</c:v>
                </c:pt>
                <c:pt idx="11">
                  <c:v>1890000</c:v>
                </c:pt>
                <c:pt idx="12">
                  <c:v>2080000</c:v>
                </c:pt>
                <c:pt idx="13">
                  <c:v>2250000</c:v>
                </c:pt>
                <c:pt idx="14">
                  <c:v>2170000</c:v>
                </c:pt>
                <c:pt idx="15">
                  <c:v>2320000</c:v>
                </c:pt>
                <c:pt idx="16">
                  <c:v>2190000</c:v>
                </c:pt>
                <c:pt idx="17">
                  <c:v>2230000</c:v>
                </c:pt>
                <c:pt idx="18">
                  <c:v>2080000</c:v>
                </c:pt>
                <c:pt idx="19">
                  <c:v>2240000</c:v>
                </c:pt>
                <c:pt idx="20">
                  <c:v>2230000</c:v>
                </c:pt>
                <c:pt idx="21">
                  <c:v>2300000</c:v>
                </c:pt>
                <c:pt idx="22">
                  <c:v>2360000</c:v>
                </c:pt>
                <c:pt idx="23">
                  <c:v>2140000</c:v>
                </c:pt>
                <c:pt idx="24">
                  <c:v>2290000</c:v>
                </c:pt>
                <c:pt idx="25">
                  <c:v>2380000</c:v>
                </c:pt>
                <c:pt idx="26">
                  <c:v>2300000</c:v>
                </c:pt>
                <c:pt idx="27">
                  <c:v>2490000</c:v>
                </c:pt>
                <c:pt idx="28">
                  <c:v>2370000</c:v>
                </c:pt>
                <c:pt idx="29">
                  <c:v>2460000</c:v>
                </c:pt>
                <c:pt idx="30">
                  <c:v>2370000</c:v>
                </c:pt>
                <c:pt idx="31">
                  <c:v>2470000</c:v>
                </c:pt>
                <c:pt idx="32">
                  <c:v>2340000</c:v>
                </c:pt>
                <c:pt idx="33">
                  <c:v>2410000</c:v>
                </c:pt>
                <c:pt idx="34">
                  <c:v>2510000</c:v>
                </c:pt>
                <c:pt idx="35">
                  <c:v>2270000</c:v>
                </c:pt>
                <c:pt idx="36">
                  <c:v>2240000</c:v>
                </c:pt>
                <c:pt idx="37">
                  <c:v>2390000</c:v>
                </c:pt>
                <c:pt idx="38">
                  <c:v>2450000</c:v>
                </c:pt>
                <c:pt idx="39">
                  <c:v>2390000</c:v>
                </c:pt>
                <c:pt idx="40">
                  <c:v>2420000</c:v>
                </c:pt>
                <c:pt idx="41">
                  <c:v>2350000</c:v>
                </c:pt>
                <c:pt idx="42">
                  <c:v>2440000</c:v>
                </c:pt>
                <c:pt idx="43">
                  <c:v>2500000</c:v>
                </c:pt>
                <c:pt idx="44">
                  <c:v>2350000</c:v>
                </c:pt>
                <c:pt idx="45">
                  <c:v>2470000</c:v>
                </c:pt>
                <c:pt idx="46">
                  <c:v>2530000</c:v>
                </c:pt>
                <c:pt idx="47">
                  <c:v>2240000</c:v>
                </c:pt>
                <c:pt idx="48">
                  <c:v>2150000</c:v>
                </c:pt>
                <c:pt idx="49">
                  <c:v>2330000</c:v>
                </c:pt>
                <c:pt idx="50">
                  <c:v>2300000</c:v>
                </c:pt>
                <c:pt idx="51">
                  <c:v>2470000</c:v>
                </c:pt>
                <c:pt idx="52">
                  <c:v>2560000</c:v>
                </c:pt>
                <c:pt idx="53">
                  <c:v>2680000</c:v>
                </c:pt>
                <c:pt idx="54">
                  <c:v>2760000</c:v>
                </c:pt>
                <c:pt idx="55">
                  <c:v>2840000</c:v>
                </c:pt>
                <c:pt idx="56">
                  <c:v>2770000</c:v>
                </c:pt>
                <c:pt idx="57">
                  <c:v>2870000</c:v>
                </c:pt>
                <c:pt idx="58">
                  <c:v>2920000</c:v>
                </c:pt>
                <c:pt idx="59">
                  <c:v>2850000</c:v>
                </c:pt>
                <c:pt idx="60">
                  <c:v>2880000</c:v>
                </c:pt>
                <c:pt idx="61">
                  <c:v>2990000</c:v>
                </c:pt>
                <c:pt idx="62">
                  <c:v>3200000</c:v>
                </c:pt>
                <c:pt idx="63">
                  <c:v>3420000</c:v>
                </c:pt>
                <c:pt idx="64">
                  <c:v>3590000</c:v>
                </c:pt>
                <c:pt idx="65">
                  <c:v>3740000</c:v>
                </c:pt>
                <c:pt idx="66">
                  <c:v>3860000</c:v>
                </c:pt>
                <c:pt idx="67">
                  <c:v>3840000</c:v>
                </c:pt>
                <c:pt idx="68">
                  <c:v>3780000</c:v>
                </c:pt>
                <c:pt idx="69">
                  <c:v>3860000</c:v>
                </c:pt>
                <c:pt idx="70">
                  <c:v>3810000</c:v>
                </c:pt>
                <c:pt idx="71">
                  <c:v>3450000</c:v>
                </c:pt>
                <c:pt idx="72">
                  <c:v>3150000</c:v>
                </c:pt>
                <c:pt idx="73">
                  <c:v>3380000</c:v>
                </c:pt>
                <c:pt idx="74">
                  <c:v>3380000</c:v>
                </c:pt>
                <c:pt idx="75">
                  <c:v>3750000</c:v>
                </c:pt>
                <c:pt idx="76">
                  <c:v>3910000</c:v>
                </c:pt>
                <c:pt idx="77">
                  <c:v>3870000</c:v>
                </c:pt>
                <c:pt idx="78">
                  <c:v>4040000</c:v>
                </c:pt>
                <c:pt idx="79">
                  <c:v>3890000</c:v>
                </c:pt>
                <c:pt idx="80">
                  <c:v>3890000</c:v>
                </c:pt>
                <c:pt idx="81">
                  <c:v>3910000</c:v>
                </c:pt>
                <c:pt idx="82">
                  <c:v>3700000</c:v>
                </c:pt>
                <c:pt idx="83">
                  <c:v>3520000</c:v>
                </c:pt>
                <c:pt idx="84">
                  <c:v>3490000</c:v>
                </c:pt>
                <c:pt idx="85">
                  <c:v>3380000</c:v>
                </c:pt>
                <c:pt idx="86">
                  <c:v>3410000</c:v>
                </c:pt>
                <c:pt idx="87">
                  <c:v>3810000</c:v>
                </c:pt>
                <c:pt idx="88">
                  <c:v>3730000</c:v>
                </c:pt>
                <c:pt idx="89">
                  <c:v>3770000</c:v>
                </c:pt>
                <c:pt idx="90">
                  <c:v>3820000</c:v>
                </c:pt>
                <c:pt idx="91">
                  <c:v>3610000</c:v>
                </c:pt>
                <c:pt idx="92">
                  <c:v>3610000</c:v>
                </c:pt>
                <c:pt idx="93">
                  <c:v>3560000</c:v>
                </c:pt>
                <c:pt idx="94">
                  <c:v>3470000</c:v>
                </c:pt>
                <c:pt idx="95">
                  <c:v>3130000</c:v>
                </c:pt>
                <c:pt idx="96">
                  <c:v>3030000</c:v>
                </c:pt>
                <c:pt idx="97">
                  <c:v>3200000</c:v>
                </c:pt>
                <c:pt idx="98">
                  <c:v>3090000</c:v>
                </c:pt>
                <c:pt idx="99">
                  <c:v>3330000</c:v>
                </c:pt>
                <c:pt idx="100">
                  <c:v>3220000</c:v>
                </c:pt>
                <c:pt idx="101">
                  <c:v>3220000</c:v>
                </c:pt>
                <c:pt idx="102">
                  <c:v>3380000</c:v>
                </c:pt>
                <c:pt idx="103">
                  <c:v>3300000</c:v>
                </c:pt>
                <c:pt idx="104">
                  <c:v>3120000</c:v>
                </c:pt>
                <c:pt idx="105">
                  <c:v>2970000</c:v>
                </c:pt>
                <c:pt idx="106">
                  <c:v>2950000</c:v>
                </c:pt>
                <c:pt idx="107">
                  <c:v>2740000</c:v>
                </c:pt>
                <c:pt idx="108">
                  <c:v>2750000</c:v>
                </c:pt>
                <c:pt idx="109">
                  <c:v>3000000</c:v>
                </c:pt>
                <c:pt idx="110">
                  <c:v>3090000</c:v>
                </c:pt>
                <c:pt idx="111">
                  <c:v>3420000</c:v>
                </c:pt>
                <c:pt idx="112">
                  <c:v>3310000</c:v>
                </c:pt>
                <c:pt idx="113">
                  <c:v>3310000</c:v>
                </c:pt>
                <c:pt idx="114">
                  <c:v>3410000</c:v>
                </c:pt>
                <c:pt idx="115">
                  <c:v>3520000</c:v>
                </c:pt>
                <c:pt idx="116">
                  <c:v>3410000</c:v>
                </c:pt>
                <c:pt idx="117">
                  <c:v>3290000</c:v>
                </c:pt>
                <c:pt idx="118">
                  <c:v>3150000</c:v>
                </c:pt>
                <c:pt idx="119">
                  <c:v>3020000</c:v>
                </c:pt>
                <c:pt idx="120">
                  <c:v>2910000</c:v>
                </c:pt>
                <c:pt idx="121">
                  <c:v>3010000</c:v>
                </c:pt>
                <c:pt idx="122">
                  <c:v>3030000</c:v>
                </c:pt>
                <c:pt idx="123">
                  <c:v>3200000</c:v>
                </c:pt>
                <c:pt idx="124">
                  <c:v>3130000</c:v>
                </c:pt>
                <c:pt idx="125">
                  <c:v>3160000</c:v>
                </c:pt>
                <c:pt idx="126">
                  <c:v>3150000</c:v>
                </c:pt>
                <c:pt idx="127">
                  <c:v>3020000</c:v>
                </c:pt>
                <c:pt idx="128">
                  <c:v>2900000</c:v>
                </c:pt>
                <c:pt idx="129">
                  <c:v>2740000</c:v>
                </c:pt>
                <c:pt idx="130">
                  <c:v>2620000</c:v>
                </c:pt>
                <c:pt idx="131">
                  <c:v>2320000</c:v>
                </c:pt>
                <c:pt idx="132">
                  <c:v>2330000</c:v>
                </c:pt>
                <c:pt idx="133">
                  <c:v>2400000</c:v>
                </c:pt>
                <c:pt idx="134">
                  <c:v>2320000</c:v>
                </c:pt>
                <c:pt idx="135">
                  <c:v>2500000</c:v>
                </c:pt>
                <c:pt idx="136">
                  <c:v>2470000</c:v>
                </c:pt>
                <c:pt idx="137">
                  <c:v>2370000</c:v>
                </c:pt>
                <c:pt idx="138">
                  <c:v>2400000</c:v>
                </c:pt>
                <c:pt idx="139">
                  <c:v>2400000</c:v>
                </c:pt>
                <c:pt idx="140">
                  <c:v>2170000</c:v>
                </c:pt>
                <c:pt idx="141">
                  <c:v>2110000</c:v>
                </c:pt>
                <c:pt idx="142">
                  <c:v>1990000</c:v>
                </c:pt>
                <c:pt idx="143">
                  <c:v>1830000</c:v>
                </c:pt>
                <c:pt idx="144">
                  <c:v>1770000</c:v>
                </c:pt>
                <c:pt idx="145">
                  <c:v>1900000</c:v>
                </c:pt>
                <c:pt idx="146">
                  <c:v>1930000</c:v>
                </c:pt>
                <c:pt idx="147">
                  <c:v>2150000</c:v>
                </c:pt>
                <c:pt idx="148">
                  <c:v>2150000</c:v>
                </c:pt>
                <c:pt idx="149">
                  <c:v>2160000</c:v>
                </c:pt>
                <c:pt idx="150">
                  <c:v>2240000</c:v>
                </c:pt>
                <c:pt idx="151">
                  <c:v>2210000</c:v>
                </c:pt>
                <c:pt idx="152">
                  <c:v>2170000</c:v>
                </c:pt>
                <c:pt idx="153">
                  <c:v>2110000</c:v>
                </c:pt>
                <c:pt idx="154">
                  <c:v>2050000</c:v>
                </c:pt>
                <c:pt idx="155">
                  <c:v>1860000</c:v>
                </c:pt>
                <c:pt idx="156">
                  <c:v>1880000</c:v>
                </c:pt>
                <c:pt idx="157">
                  <c:v>1900000</c:v>
                </c:pt>
                <c:pt idx="158">
                  <c:v>1960000</c:v>
                </c:pt>
                <c:pt idx="159">
                  <c:v>2230000</c:v>
                </c:pt>
                <c:pt idx="160">
                  <c:v>2250000</c:v>
                </c:pt>
                <c:pt idx="161">
                  <c:v>2290000</c:v>
                </c:pt>
                <c:pt idx="162">
                  <c:v>2350000</c:v>
                </c:pt>
                <c:pt idx="163">
                  <c:v>2330000</c:v>
                </c:pt>
                <c:pt idx="164">
                  <c:v>2280000</c:v>
                </c:pt>
                <c:pt idx="165">
                  <c:v>2240000</c:v>
                </c:pt>
                <c:pt idx="166">
                  <c:v>2080000</c:v>
                </c:pt>
                <c:pt idx="167">
                  <c:v>1860000</c:v>
                </c:pt>
                <c:pt idx="168">
                  <c:v>1860000</c:v>
                </c:pt>
                <c:pt idx="169">
                  <c:v>1900000</c:v>
                </c:pt>
                <c:pt idx="170">
                  <c:v>2010000</c:v>
                </c:pt>
                <c:pt idx="171">
                  <c:v>2220000</c:v>
                </c:pt>
                <c:pt idx="172">
                  <c:v>2280000</c:v>
                </c:pt>
                <c:pt idx="173">
                  <c:v>2250000</c:v>
                </c:pt>
                <c:pt idx="174">
                  <c:v>2260000</c:v>
                </c:pt>
                <c:pt idx="175">
                  <c:v>2270000</c:v>
                </c:pt>
                <c:pt idx="176">
                  <c:v>2190000</c:v>
                </c:pt>
                <c:pt idx="177">
                  <c:v>2110000</c:v>
                </c:pt>
                <c:pt idx="178">
                  <c:v>2040000</c:v>
                </c:pt>
                <c:pt idx="179">
                  <c:v>1760000</c:v>
                </c:pt>
                <c:pt idx="180">
                  <c:v>1820000</c:v>
                </c:pt>
                <c:pt idx="181">
                  <c:v>1870000</c:v>
                </c:pt>
                <c:pt idx="182">
                  <c:v>1960000</c:v>
                </c:pt>
                <c:pt idx="183">
                  <c:v>2120000</c:v>
                </c:pt>
                <c:pt idx="184">
                  <c:v>2140000</c:v>
                </c:pt>
                <c:pt idx="185">
                  <c:v>2110000</c:v>
                </c:pt>
                <c:pt idx="186">
                  <c:v>2110000</c:v>
                </c:pt>
                <c:pt idx="187">
                  <c:v>2010000</c:v>
                </c:pt>
                <c:pt idx="188">
                  <c:v>2030000</c:v>
                </c:pt>
                <c:pt idx="189">
                  <c:v>2010000</c:v>
                </c:pt>
                <c:pt idx="190">
                  <c:v>1850000</c:v>
                </c:pt>
                <c:pt idx="191">
                  <c:v>1650000</c:v>
                </c:pt>
                <c:pt idx="192">
                  <c:v>1680000</c:v>
                </c:pt>
                <c:pt idx="193">
                  <c:v>1730000</c:v>
                </c:pt>
                <c:pt idx="194">
                  <c:v>1800000</c:v>
                </c:pt>
                <c:pt idx="195">
                  <c:v>1920000</c:v>
                </c:pt>
                <c:pt idx="196">
                  <c:v>1970000</c:v>
                </c:pt>
                <c:pt idx="197">
                  <c:v>1940000</c:v>
                </c:pt>
                <c:pt idx="198">
                  <c:v>1920000</c:v>
                </c:pt>
                <c:pt idx="199">
                  <c:v>1870000</c:v>
                </c:pt>
                <c:pt idx="200">
                  <c:v>1860000</c:v>
                </c:pt>
                <c:pt idx="201">
                  <c:v>1800000</c:v>
                </c:pt>
                <c:pt idx="202">
                  <c:v>1670000</c:v>
                </c:pt>
                <c:pt idx="203">
                  <c:v>1460000</c:v>
                </c:pt>
                <c:pt idx="204">
                  <c:v>1520000</c:v>
                </c:pt>
                <c:pt idx="205">
                  <c:v>1580000</c:v>
                </c:pt>
                <c:pt idx="206">
                  <c:v>1640000</c:v>
                </c:pt>
                <c:pt idx="207">
                  <c:v>1800000</c:v>
                </c:pt>
                <c:pt idx="208">
                  <c:v>1870000</c:v>
                </c:pt>
                <c:pt idx="209">
                  <c:v>1930000</c:v>
                </c:pt>
                <c:pt idx="210">
                  <c:v>1920000</c:v>
                </c:pt>
                <c:pt idx="211">
                  <c:v>1910000</c:v>
                </c:pt>
                <c:pt idx="212">
                  <c:v>1880000</c:v>
                </c:pt>
                <c:pt idx="213">
                  <c:v>1850000</c:v>
                </c:pt>
                <c:pt idx="214">
                  <c:v>1740000</c:v>
                </c:pt>
                <c:pt idx="215">
                  <c:v>1530000</c:v>
                </c:pt>
                <c:pt idx="216">
                  <c:v>1590000</c:v>
                </c:pt>
                <c:pt idx="217">
                  <c:v>1630000</c:v>
                </c:pt>
                <c:pt idx="218">
                  <c:v>1670000</c:v>
                </c:pt>
                <c:pt idx="219">
                  <c:v>1830000</c:v>
                </c:pt>
                <c:pt idx="220">
                  <c:v>1910000</c:v>
                </c:pt>
                <c:pt idx="221">
                  <c:v>1920000</c:v>
                </c:pt>
                <c:pt idx="222">
                  <c:v>1900000</c:v>
                </c:pt>
                <c:pt idx="223">
                  <c:v>1830000</c:v>
                </c:pt>
                <c:pt idx="224">
                  <c:v>1820000</c:v>
                </c:pt>
                <c:pt idx="225">
                  <c:v>1770000</c:v>
                </c:pt>
                <c:pt idx="226">
                  <c:v>1640000</c:v>
                </c:pt>
                <c:pt idx="227">
                  <c:v>1390000</c:v>
                </c:pt>
                <c:pt idx="228">
                  <c:v>1400000</c:v>
                </c:pt>
                <c:pt idx="229">
                  <c:v>1460000</c:v>
                </c:pt>
                <c:pt idx="230">
                  <c:v>1490000</c:v>
                </c:pt>
                <c:pt idx="231">
                  <c:v>1460000</c:v>
                </c:pt>
                <c:pt idx="232">
                  <c:v>1550000</c:v>
                </c:pt>
                <c:pt idx="233">
                  <c:v>1540000</c:v>
                </c:pt>
                <c:pt idx="234">
                  <c:v>1500000</c:v>
                </c:pt>
                <c:pt idx="235">
                  <c:v>1490000</c:v>
                </c:pt>
                <c:pt idx="236">
                  <c:v>1460000</c:v>
                </c:pt>
                <c:pt idx="237">
                  <c:v>1420000</c:v>
                </c:pt>
                <c:pt idx="238">
                  <c:v>1280000</c:v>
                </c:pt>
                <c:pt idx="239">
                  <c:v>1060000</c:v>
                </c:pt>
                <c:pt idx="240">
                  <c:v>1030000</c:v>
                </c:pt>
                <c:pt idx="241">
                  <c:v>1030000</c:v>
                </c:pt>
                <c:pt idx="242">
                  <c:v>1050000</c:v>
                </c:pt>
                <c:pt idx="243">
                  <c:v>1150000</c:v>
                </c:pt>
                <c:pt idx="244">
                  <c:v>1210000</c:v>
                </c:pt>
                <c:pt idx="245">
                  <c:v>1230000</c:v>
                </c:pt>
                <c:pt idx="246">
                  <c:v>1310000</c:v>
                </c:pt>
                <c:pt idx="247">
                  <c:v>1280000</c:v>
                </c:pt>
                <c:pt idx="248">
                  <c:v>1260000</c:v>
                </c:pt>
                <c:pt idx="249">
                  <c:v>1230000</c:v>
                </c:pt>
                <c:pt idx="250">
                  <c:v>1110000</c:v>
                </c:pt>
                <c:pt idx="251">
                  <c:v>880000</c:v>
                </c:pt>
                <c:pt idx="252">
                  <c:v>850000</c:v>
                </c:pt>
                <c:pt idx="253">
                  <c:v>850000</c:v>
                </c:pt>
                <c:pt idx="254">
                  <c:v>930000</c:v>
                </c:pt>
                <c:pt idx="255">
                  <c:v>1030000</c:v>
                </c:pt>
                <c:pt idx="256">
                  <c:v>1150000</c:v>
                </c:pt>
                <c:pt idx="257">
                  <c:v>1250000</c:v>
                </c:pt>
                <c:pt idx="258">
                  <c:v>1300000</c:v>
                </c:pt>
                <c:pt idx="259">
                  <c:v>1280000</c:v>
                </c:pt>
                <c:pt idx="260">
                  <c:v>1230000</c:v>
                </c:pt>
                <c:pt idx="261">
                  <c:v>1220000</c:v>
                </c:pt>
                <c:pt idx="262">
                  <c:v>1120000</c:v>
                </c:pt>
                <c:pt idx="263">
                  <c:v>960000</c:v>
                </c:pt>
                <c:pt idx="264">
                  <c:v>980000</c:v>
                </c:pt>
                <c:pt idx="265">
                  <c:v>970000</c:v>
                </c:pt>
                <c:pt idx="266">
                  <c:v>970000</c:v>
                </c:pt>
                <c:pt idx="267">
                  <c:v>1040000</c:v>
                </c:pt>
                <c:pt idx="268">
                  <c:v>1080000</c:v>
                </c:pt>
                <c:pt idx="269">
                  <c:v>1070000</c:v>
                </c:pt>
                <c:pt idx="270">
                  <c:v>1110000</c:v>
                </c:pt>
                <c:pt idx="271">
                  <c:v>1100000</c:v>
                </c:pt>
                <c:pt idx="272">
                  <c:v>1130000</c:v>
                </c:pt>
                <c:pt idx="273">
                  <c:v>1150000</c:v>
                </c:pt>
                <c:pt idx="274">
                  <c:v>1130000</c:v>
                </c:pt>
                <c:pt idx="275">
                  <c:v>990000</c:v>
                </c:pt>
                <c:pt idx="276">
                  <c:v>1010000</c:v>
                </c:pt>
                <c:pt idx="277">
                  <c:v>1060000</c:v>
                </c:pt>
                <c:pt idx="278">
                  <c:v>1110000</c:v>
                </c:pt>
                <c:pt idx="279">
                  <c:v>1200000</c:v>
                </c:pt>
                <c:pt idx="280">
                  <c:v>1280000</c:v>
                </c:pt>
                <c:pt idx="281">
                  <c:v>1320000</c:v>
                </c:pt>
                <c:pt idx="282">
                  <c:v>1340000</c:v>
                </c:pt>
                <c:pt idx="283">
                  <c:v>1370000</c:v>
                </c:pt>
                <c:pt idx="284">
                  <c:v>1360000</c:v>
                </c:pt>
                <c:pt idx="285">
                  <c:v>1370000</c:v>
                </c:pt>
                <c:pt idx="286">
                  <c:v>1330000</c:v>
                </c:pt>
                <c:pt idx="287">
                  <c:v>1150000</c:v>
                </c:pt>
              </c:numCache>
            </c:numRef>
          </c:val>
          <c:smooth val="0"/>
          <c:extLst>
            <c:ext xmlns:c16="http://schemas.microsoft.com/office/drawing/2014/chart" uri="{C3380CC4-5D6E-409C-BE32-E72D297353CC}">
              <c16:uniqueId val="{00000000-9FF3-4363-B690-BE36216E916A}"/>
            </c:ext>
          </c:extLst>
        </c:ser>
        <c:dLbls>
          <c:showLegendKey val="0"/>
          <c:showVal val="0"/>
          <c:showCatName val="0"/>
          <c:showSerName val="0"/>
          <c:showPercent val="0"/>
          <c:showBubbleSize val="0"/>
        </c:dLbls>
        <c:smooth val="0"/>
        <c:axId val="561160264"/>
        <c:axId val="561164200"/>
      </c:lineChart>
      <c:dateAx>
        <c:axId val="561160264"/>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70C0"/>
                </a:solidFill>
                <a:latin typeface="+mn-lt"/>
                <a:ea typeface="+mn-ea"/>
                <a:cs typeface="+mn-cs"/>
              </a:defRPr>
            </a:pPr>
            <a:endParaRPr lang="en-US"/>
          </a:p>
        </c:txPr>
        <c:crossAx val="561164200"/>
        <c:crosses val="autoZero"/>
        <c:auto val="1"/>
        <c:lblOffset val="100"/>
        <c:baseTimeUnit val="months"/>
        <c:majorUnit val="12"/>
        <c:majorTimeUnit val="months"/>
      </c:date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rgbClr val="0070C0"/>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Sheet1!$A$2:$A$289</c:f>
              <c:numCache>
                <c:formatCode>mmm\-yy</c:formatCode>
                <c:ptCount val="288"/>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pt idx="219">
                  <c:v>43556</c:v>
                </c:pt>
                <c:pt idx="220">
                  <c:v>43586</c:v>
                </c:pt>
                <c:pt idx="221">
                  <c:v>43617</c:v>
                </c:pt>
                <c:pt idx="222">
                  <c:v>43647</c:v>
                </c:pt>
                <c:pt idx="223">
                  <c:v>43678</c:v>
                </c:pt>
                <c:pt idx="224">
                  <c:v>43709</c:v>
                </c:pt>
                <c:pt idx="225">
                  <c:v>43739</c:v>
                </c:pt>
                <c:pt idx="226">
                  <c:v>43770</c:v>
                </c:pt>
                <c:pt idx="227">
                  <c:v>43800</c:v>
                </c:pt>
                <c:pt idx="228">
                  <c:v>43831</c:v>
                </c:pt>
                <c:pt idx="229">
                  <c:v>43862</c:v>
                </c:pt>
                <c:pt idx="230">
                  <c:v>43891</c:v>
                </c:pt>
                <c:pt idx="231">
                  <c:v>43922</c:v>
                </c:pt>
                <c:pt idx="232">
                  <c:v>43952</c:v>
                </c:pt>
                <c:pt idx="233">
                  <c:v>43983</c:v>
                </c:pt>
                <c:pt idx="234">
                  <c:v>44013</c:v>
                </c:pt>
                <c:pt idx="235">
                  <c:v>44044</c:v>
                </c:pt>
                <c:pt idx="236">
                  <c:v>44075</c:v>
                </c:pt>
                <c:pt idx="237">
                  <c:v>44105</c:v>
                </c:pt>
                <c:pt idx="238">
                  <c:v>44136</c:v>
                </c:pt>
                <c:pt idx="239">
                  <c:v>44166</c:v>
                </c:pt>
                <c:pt idx="240">
                  <c:v>44197</c:v>
                </c:pt>
                <c:pt idx="241">
                  <c:v>44228</c:v>
                </c:pt>
                <c:pt idx="242">
                  <c:v>44256</c:v>
                </c:pt>
                <c:pt idx="243">
                  <c:v>44287</c:v>
                </c:pt>
                <c:pt idx="244">
                  <c:v>44317</c:v>
                </c:pt>
                <c:pt idx="245">
                  <c:v>44348</c:v>
                </c:pt>
                <c:pt idx="246">
                  <c:v>44378</c:v>
                </c:pt>
                <c:pt idx="247">
                  <c:v>44409</c:v>
                </c:pt>
                <c:pt idx="248">
                  <c:v>44440</c:v>
                </c:pt>
                <c:pt idx="249">
                  <c:v>44470</c:v>
                </c:pt>
                <c:pt idx="250">
                  <c:v>44501</c:v>
                </c:pt>
                <c:pt idx="251">
                  <c:v>44531</c:v>
                </c:pt>
                <c:pt idx="252">
                  <c:v>44562</c:v>
                </c:pt>
                <c:pt idx="253">
                  <c:v>44593</c:v>
                </c:pt>
                <c:pt idx="254">
                  <c:v>44621</c:v>
                </c:pt>
                <c:pt idx="255">
                  <c:v>44652</c:v>
                </c:pt>
                <c:pt idx="256">
                  <c:v>44682</c:v>
                </c:pt>
                <c:pt idx="257">
                  <c:v>44713</c:v>
                </c:pt>
                <c:pt idx="258">
                  <c:v>44743</c:v>
                </c:pt>
                <c:pt idx="259">
                  <c:v>44774</c:v>
                </c:pt>
                <c:pt idx="260">
                  <c:v>44805</c:v>
                </c:pt>
                <c:pt idx="261">
                  <c:v>44835</c:v>
                </c:pt>
                <c:pt idx="262">
                  <c:v>44866</c:v>
                </c:pt>
                <c:pt idx="263">
                  <c:v>44896</c:v>
                </c:pt>
                <c:pt idx="264">
                  <c:v>44927</c:v>
                </c:pt>
                <c:pt idx="265">
                  <c:v>44958</c:v>
                </c:pt>
                <c:pt idx="266">
                  <c:v>44986</c:v>
                </c:pt>
                <c:pt idx="267">
                  <c:v>45017</c:v>
                </c:pt>
                <c:pt idx="268">
                  <c:v>45047</c:v>
                </c:pt>
                <c:pt idx="269">
                  <c:v>45078</c:v>
                </c:pt>
                <c:pt idx="270">
                  <c:v>45108</c:v>
                </c:pt>
                <c:pt idx="271">
                  <c:v>45139</c:v>
                </c:pt>
                <c:pt idx="272">
                  <c:v>45170</c:v>
                </c:pt>
                <c:pt idx="273">
                  <c:v>45200</c:v>
                </c:pt>
                <c:pt idx="274">
                  <c:v>45231</c:v>
                </c:pt>
                <c:pt idx="275">
                  <c:v>45261</c:v>
                </c:pt>
                <c:pt idx="276">
                  <c:v>45292</c:v>
                </c:pt>
                <c:pt idx="277">
                  <c:v>45323</c:v>
                </c:pt>
                <c:pt idx="278">
                  <c:v>45352</c:v>
                </c:pt>
                <c:pt idx="279">
                  <c:v>45383</c:v>
                </c:pt>
                <c:pt idx="280">
                  <c:v>45413</c:v>
                </c:pt>
                <c:pt idx="281">
                  <c:v>45444</c:v>
                </c:pt>
                <c:pt idx="282">
                  <c:v>45474</c:v>
                </c:pt>
                <c:pt idx="283">
                  <c:v>45505</c:v>
                </c:pt>
                <c:pt idx="284">
                  <c:v>45536</c:v>
                </c:pt>
                <c:pt idx="285">
                  <c:v>45566</c:v>
                </c:pt>
                <c:pt idx="286">
                  <c:v>45597</c:v>
                </c:pt>
                <c:pt idx="287">
                  <c:v>45627</c:v>
                </c:pt>
              </c:numCache>
            </c:numRef>
          </c:cat>
          <c:val>
            <c:numRef>
              <c:f>Sheet1!$B$2:$B$289</c:f>
              <c:numCache>
                <c:formatCode>General</c:formatCode>
                <c:ptCount val="288"/>
                <c:pt idx="0">
                  <c:v>1780000</c:v>
                </c:pt>
                <c:pt idx="1">
                  <c:v>1960000</c:v>
                </c:pt>
                <c:pt idx="2">
                  <c:v>2000000</c:v>
                </c:pt>
                <c:pt idx="3">
                  <c:v>2120000</c:v>
                </c:pt>
                <c:pt idx="4">
                  <c:v>2020000</c:v>
                </c:pt>
                <c:pt idx="5">
                  <c:v>2110000</c:v>
                </c:pt>
                <c:pt idx="6">
                  <c:v>2000000</c:v>
                </c:pt>
                <c:pt idx="7">
                  <c:v>2220000</c:v>
                </c:pt>
                <c:pt idx="8">
                  <c:v>2180000</c:v>
                </c:pt>
                <c:pt idx="9">
                  <c:v>2010000</c:v>
                </c:pt>
                <c:pt idx="10">
                  <c:v>2180000</c:v>
                </c:pt>
                <c:pt idx="11">
                  <c:v>1890000</c:v>
                </c:pt>
                <c:pt idx="12">
                  <c:v>2080000</c:v>
                </c:pt>
                <c:pt idx="13">
                  <c:v>2250000</c:v>
                </c:pt>
                <c:pt idx="14">
                  <c:v>2170000</c:v>
                </c:pt>
                <c:pt idx="15">
                  <c:v>2320000</c:v>
                </c:pt>
                <c:pt idx="16">
                  <c:v>2190000</c:v>
                </c:pt>
                <c:pt idx="17">
                  <c:v>2230000</c:v>
                </c:pt>
                <c:pt idx="18">
                  <c:v>2080000</c:v>
                </c:pt>
                <c:pt idx="19">
                  <c:v>2240000</c:v>
                </c:pt>
                <c:pt idx="20">
                  <c:v>2230000</c:v>
                </c:pt>
                <c:pt idx="21">
                  <c:v>2300000</c:v>
                </c:pt>
                <c:pt idx="22">
                  <c:v>2360000</c:v>
                </c:pt>
                <c:pt idx="23">
                  <c:v>2140000</c:v>
                </c:pt>
                <c:pt idx="24">
                  <c:v>2290000</c:v>
                </c:pt>
                <c:pt idx="25">
                  <c:v>2380000</c:v>
                </c:pt>
                <c:pt idx="26">
                  <c:v>2300000</c:v>
                </c:pt>
                <c:pt idx="27">
                  <c:v>2490000</c:v>
                </c:pt>
                <c:pt idx="28">
                  <c:v>2370000</c:v>
                </c:pt>
                <c:pt idx="29">
                  <c:v>2460000</c:v>
                </c:pt>
                <c:pt idx="30">
                  <c:v>2370000</c:v>
                </c:pt>
                <c:pt idx="31">
                  <c:v>2470000</c:v>
                </c:pt>
                <c:pt idx="32">
                  <c:v>2340000</c:v>
                </c:pt>
                <c:pt idx="33">
                  <c:v>2410000</c:v>
                </c:pt>
                <c:pt idx="34">
                  <c:v>2510000</c:v>
                </c:pt>
                <c:pt idx="35">
                  <c:v>2270000</c:v>
                </c:pt>
                <c:pt idx="36">
                  <c:v>2240000</c:v>
                </c:pt>
                <c:pt idx="37">
                  <c:v>2390000</c:v>
                </c:pt>
                <c:pt idx="38">
                  <c:v>2450000</c:v>
                </c:pt>
                <c:pt idx="39">
                  <c:v>2390000</c:v>
                </c:pt>
                <c:pt idx="40">
                  <c:v>2420000</c:v>
                </c:pt>
                <c:pt idx="41">
                  <c:v>2350000</c:v>
                </c:pt>
                <c:pt idx="42">
                  <c:v>2440000</c:v>
                </c:pt>
                <c:pt idx="43">
                  <c:v>2500000</c:v>
                </c:pt>
                <c:pt idx="44">
                  <c:v>2350000</c:v>
                </c:pt>
                <c:pt idx="45">
                  <c:v>2470000</c:v>
                </c:pt>
                <c:pt idx="46">
                  <c:v>2530000</c:v>
                </c:pt>
                <c:pt idx="47">
                  <c:v>2240000</c:v>
                </c:pt>
                <c:pt idx="48">
                  <c:v>2150000</c:v>
                </c:pt>
                <c:pt idx="49">
                  <c:v>2330000</c:v>
                </c:pt>
                <c:pt idx="50">
                  <c:v>2300000</c:v>
                </c:pt>
                <c:pt idx="51">
                  <c:v>2470000</c:v>
                </c:pt>
                <c:pt idx="52">
                  <c:v>2560000</c:v>
                </c:pt>
                <c:pt idx="53">
                  <c:v>2680000</c:v>
                </c:pt>
                <c:pt idx="54">
                  <c:v>2760000</c:v>
                </c:pt>
                <c:pt idx="55">
                  <c:v>2840000</c:v>
                </c:pt>
                <c:pt idx="56">
                  <c:v>2770000</c:v>
                </c:pt>
                <c:pt idx="57">
                  <c:v>2870000</c:v>
                </c:pt>
                <c:pt idx="58">
                  <c:v>2920000</c:v>
                </c:pt>
                <c:pt idx="59">
                  <c:v>2850000</c:v>
                </c:pt>
                <c:pt idx="60">
                  <c:v>2880000</c:v>
                </c:pt>
                <c:pt idx="61">
                  <c:v>2990000</c:v>
                </c:pt>
                <c:pt idx="62">
                  <c:v>3200000</c:v>
                </c:pt>
                <c:pt idx="63">
                  <c:v>3420000</c:v>
                </c:pt>
                <c:pt idx="64">
                  <c:v>3590000</c:v>
                </c:pt>
                <c:pt idx="65">
                  <c:v>3740000</c:v>
                </c:pt>
                <c:pt idx="66">
                  <c:v>3860000</c:v>
                </c:pt>
                <c:pt idx="67">
                  <c:v>3840000</c:v>
                </c:pt>
                <c:pt idx="68">
                  <c:v>3780000</c:v>
                </c:pt>
                <c:pt idx="69">
                  <c:v>3860000</c:v>
                </c:pt>
                <c:pt idx="70">
                  <c:v>3810000</c:v>
                </c:pt>
                <c:pt idx="71">
                  <c:v>3450000</c:v>
                </c:pt>
                <c:pt idx="72">
                  <c:v>3150000</c:v>
                </c:pt>
                <c:pt idx="73">
                  <c:v>3380000</c:v>
                </c:pt>
                <c:pt idx="74">
                  <c:v>3380000</c:v>
                </c:pt>
                <c:pt idx="75">
                  <c:v>3750000</c:v>
                </c:pt>
                <c:pt idx="76">
                  <c:v>3910000</c:v>
                </c:pt>
                <c:pt idx="77">
                  <c:v>3870000</c:v>
                </c:pt>
                <c:pt idx="78">
                  <c:v>4040000</c:v>
                </c:pt>
                <c:pt idx="79">
                  <c:v>3890000</c:v>
                </c:pt>
                <c:pt idx="80">
                  <c:v>3890000</c:v>
                </c:pt>
                <c:pt idx="81">
                  <c:v>3910000</c:v>
                </c:pt>
                <c:pt idx="82">
                  <c:v>3700000</c:v>
                </c:pt>
                <c:pt idx="83">
                  <c:v>3520000</c:v>
                </c:pt>
                <c:pt idx="84">
                  <c:v>3490000</c:v>
                </c:pt>
                <c:pt idx="85">
                  <c:v>3380000</c:v>
                </c:pt>
                <c:pt idx="86">
                  <c:v>3410000</c:v>
                </c:pt>
                <c:pt idx="87">
                  <c:v>3810000</c:v>
                </c:pt>
                <c:pt idx="88">
                  <c:v>3730000</c:v>
                </c:pt>
                <c:pt idx="89">
                  <c:v>3770000</c:v>
                </c:pt>
                <c:pt idx="90">
                  <c:v>3820000</c:v>
                </c:pt>
                <c:pt idx="91">
                  <c:v>3610000</c:v>
                </c:pt>
                <c:pt idx="92">
                  <c:v>3610000</c:v>
                </c:pt>
                <c:pt idx="93">
                  <c:v>3560000</c:v>
                </c:pt>
                <c:pt idx="94">
                  <c:v>3470000</c:v>
                </c:pt>
                <c:pt idx="95">
                  <c:v>3130000</c:v>
                </c:pt>
                <c:pt idx="96">
                  <c:v>3030000</c:v>
                </c:pt>
                <c:pt idx="97">
                  <c:v>3200000</c:v>
                </c:pt>
                <c:pt idx="98">
                  <c:v>3090000</c:v>
                </c:pt>
                <c:pt idx="99">
                  <c:v>3330000</c:v>
                </c:pt>
                <c:pt idx="100">
                  <c:v>3220000</c:v>
                </c:pt>
                <c:pt idx="101">
                  <c:v>3220000</c:v>
                </c:pt>
                <c:pt idx="102">
                  <c:v>3380000</c:v>
                </c:pt>
                <c:pt idx="103">
                  <c:v>3300000</c:v>
                </c:pt>
                <c:pt idx="104">
                  <c:v>3120000</c:v>
                </c:pt>
                <c:pt idx="105">
                  <c:v>2970000</c:v>
                </c:pt>
                <c:pt idx="106">
                  <c:v>2950000</c:v>
                </c:pt>
                <c:pt idx="107">
                  <c:v>2740000</c:v>
                </c:pt>
                <c:pt idx="108">
                  <c:v>2750000</c:v>
                </c:pt>
                <c:pt idx="109">
                  <c:v>3000000</c:v>
                </c:pt>
                <c:pt idx="110">
                  <c:v>3090000</c:v>
                </c:pt>
                <c:pt idx="111">
                  <c:v>3420000</c:v>
                </c:pt>
                <c:pt idx="112">
                  <c:v>3310000</c:v>
                </c:pt>
                <c:pt idx="113">
                  <c:v>3310000</c:v>
                </c:pt>
                <c:pt idx="114">
                  <c:v>3410000</c:v>
                </c:pt>
                <c:pt idx="115">
                  <c:v>3520000</c:v>
                </c:pt>
                <c:pt idx="116">
                  <c:v>3410000</c:v>
                </c:pt>
                <c:pt idx="117">
                  <c:v>3290000</c:v>
                </c:pt>
                <c:pt idx="118">
                  <c:v>3150000</c:v>
                </c:pt>
                <c:pt idx="119">
                  <c:v>3020000</c:v>
                </c:pt>
                <c:pt idx="120">
                  <c:v>2910000</c:v>
                </c:pt>
                <c:pt idx="121">
                  <c:v>3010000</c:v>
                </c:pt>
                <c:pt idx="122">
                  <c:v>3030000</c:v>
                </c:pt>
                <c:pt idx="123">
                  <c:v>3200000</c:v>
                </c:pt>
                <c:pt idx="124">
                  <c:v>3130000</c:v>
                </c:pt>
                <c:pt idx="125">
                  <c:v>3160000</c:v>
                </c:pt>
                <c:pt idx="126">
                  <c:v>3150000</c:v>
                </c:pt>
                <c:pt idx="127">
                  <c:v>3020000</c:v>
                </c:pt>
                <c:pt idx="128">
                  <c:v>2900000</c:v>
                </c:pt>
                <c:pt idx="129">
                  <c:v>2740000</c:v>
                </c:pt>
                <c:pt idx="130">
                  <c:v>2620000</c:v>
                </c:pt>
                <c:pt idx="131">
                  <c:v>2320000</c:v>
                </c:pt>
                <c:pt idx="132">
                  <c:v>2330000</c:v>
                </c:pt>
                <c:pt idx="133">
                  <c:v>2400000</c:v>
                </c:pt>
                <c:pt idx="134">
                  <c:v>2320000</c:v>
                </c:pt>
                <c:pt idx="135">
                  <c:v>2500000</c:v>
                </c:pt>
                <c:pt idx="136">
                  <c:v>2470000</c:v>
                </c:pt>
                <c:pt idx="137">
                  <c:v>2370000</c:v>
                </c:pt>
                <c:pt idx="138">
                  <c:v>2400000</c:v>
                </c:pt>
                <c:pt idx="139">
                  <c:v>2400000</c:v>
                </c:pt>
                <c:pt idx="140">
                  <c:v>2170000</c:v>
                </c:pt>
                <c:pt idx="141">
                  <c:v>2110000</c:v>
                </c:pt>
                <c:pt idx="142">
                  <c:v>1990000</c:v>
                </c:pt>
                <c:pt idx="143">
                  <c:v>1830000</c:v>
                </c:pt>
                <c:pt idx="144">
                  <c:v>1770000</c:v>
                </c:pt>
                <c:pt idx="145">
                  <c:v>1900000</c:v>
                </c:pt>
                <c:pt idx="146">
                  <c:v>1930000</c:v>
                </c:pt>
                <c:pt idx="147">
                  <c:v>2150000</c:v>
                </c:pt>
                <c:pt idx="148">
                  <c:v>2150000</c:v>
                </c:pt>
                <c:pt idx="149">
                  <c:v>2160000</c:v>
                </c:pt>
                <c:pt idx="150">
                  <c:v>2240000</c:v>
                </c:pt>
                <c:pt idx="151">
                  <c:v>2210000</c:v>
                </c:pt>
                <c:pt idx="152">
                  <c:v>2170000</c:v>
                </c:pt>
                <c:pt idx="153">
                  <c:v>2110000</c:v>
                </c:pt>
                <c:pt idx="154">
                  <c:v>2050000</c:v>
                </c:pt>
                <c:pt idx="155">
                  <c:v>1860000</c:v>
                </c:pt>
                <c:pt idx="156">
                  <c:v>1880000</c:v>
                </c:pt>
                <c:pt idx="157">
                  <c:v>1900000</c:v>
                </c:pt>
                <c:pt idx="158">
                  <c:v>1960000</c:v>
                </c:pt>
                <c:pt idx="159">
                  <c:v>2230000</c:v>
                </c:pt>
                <c:pt idx="160">
                  <c:v>2250000</c:v>
                </c:pt>
                <c:pt idx="161">
                  <c:v>2290000</c:v>
                </c:pt>
                <c:pt idx="162">
                  <c:v>2350000</c:v>
                </c:pt>
                <c:pt idx="163">
                  <c:v>2330000</c:v>
                </c:pt>
                <c:pt idx="164">
                  <c:v>2280000</c:v>
                </c:pt>
                <c:pt idx="165">
                  <c:v>2240000</c:v>
                </c:pt>
                <c:pt idx="166">
                  <c:v>2080000</c:v>
                </c:pt>
                <c:pt idx="167">
                  <c:v>1860000</c:v>
                </c:pt>
                <c:pt idx="168">
                  <c:v>1860000</c:v>
                </c:pt>
                <c:pt idx="169">
                  <c:v>1900000</c:v>
                </c:pt>
                <c:pt idx="170">
                  <c:v>2010000</c:v>
                </c:pt>
                <c:pt idx="171">
                  <c:v>2220000</c:v>
                </c:pt>
                <c:pt idx="172">
                  <c:v>2280000</c:v>
                </c:pt>
                <c:pt idx="173">
                  <c:v>2250000</c:v>
                </c:pt>
                <c:pt idx="174">
                  <c:v>2260000</c:v>
                </c:pt>
                <c:pt idx="175">
                  <c:v>2270000</c:v>
                </c:pt>
                <c:pt idx="176">
                  <c:v>2190000</c:v>
                </c:pt>
                <c:pt idx="177">
                  <c:v>2110000</c:v>
                </c:pt>
                <c:pt idx="178">
                  <c:v>2040000</c:v>
                </c:pt>
                <c:pt idx="179">
                  <c:v>1760000</c:v>
                </c:pt>
                <c:pt idx="180">
                  <c:v>1820000</c:v>
                </c:pt>
                <c:pt idx="181">
                  <c:v>1870000</c:v>
                </c:pt>
                <c:pt idx="182">
                  <c:v>1960000</c:v>
                </c:pt>
                <c:pt idx="183">
                  <c:v>2120000</c:v>
                </c:pt>
                <c:pt idx="184">
                  <c:v>2140000</c:v>
                </c:pt>
                <c:pt idx="185">
                  <c:v>2110000</c:v>
                </c:pt>
                <c:pt idx="186">
                  <c:v>2110000</c:v>
                </c:pt>
                <c:pt idx="187">
                  <c:v>2010000</c:v>
                </c:pt>
                <c:pt idx="188">
                  <c:v>2030000</c:v>
                </c:pt>
                <c:pt idx="189">
                  <c:v>2010000</c:v>
                </c:pt>
                <c:pt idx="190">
                  <c:v>1850000</c:v>
                </c:pt>
                <c:pt idx="191">
                  <c:v>1650000</c:v>
                </c:pt>
                <c:pt idx="192">
                  <c:v>1680000</c:v>
                </c:pt>
                <c:pt idx="193">
                  <c:v>1730000</c:v>
                </c:pt>
                <c:pt idx="194">
                  <c:v>1800000</c:v>
                </c:pt>
                <c:pt idx="195">
                  <c:v>1920000</c:v>
                </c:pt>
                <c:pt idx="196">
                  <c:v>1970000</c:v>
                </c:pt>
                <c:pt idx="197">
                  <c:v>1940000</c:v>
                </c:pt>
                <c:pt idx="198">
                  <c:v>1920000</c:v>
                </c:pt>
                <c:pt idx="199">
                  <c:v>1870000</c:v>
                </c:pt>
                <c:pt idx="200">
                  <c:v>1860000</c:v>
                </c:pt>
                <c:pt idx="201">
                  <c:v>1800000</c:v>
                </c:pt>
                <c:pt idx="202">
                  <c:v>1670000</c:v>
                </c:pt>
                <c:pt idx="203">
                  <c:v>1460000</c:v>
                </c:pt>
                <c:pt idx="204">
                  <c:v>1520000</c:v>
                </c:pt>
                <c:pt idx="205">
                  <c:v>1580000</c:v>
                </c:pt>
                <c:pt idx="206">
                  <c:v>1640000</c:v>
                </c:pt>
                <c:pt idx="207">
                  <c:v>1800000</c:v>
                </c:pt>
                <c:pt idx="208">
                  <c:v>1870000</c:v>
                </c:pt>
                <c:pt idx="209">
                  <c:v>1930000</c:v>
                </c:pt>
                <c:pt idx="210">
                  <c:v>1920000</c:v>
                </c:pt>
                <c:pt idx="211">
                  <c:v>1910000</c:v>
                </c:pt>
                <c:pt idx="212">
                  <c:v>1880000</c:v>
                </c:pt>
                <c:pt idx="213">
                  <c:v>1850000</c:v>
                </c:pt>
                <c:pt idx="214">
                  <c:v>1740000</c:v>
                </c:pt>
                <c:pt idx="215">
                  <c:v>1530000</c:v>
                </c:pt>
                <c:pt idx="216">
                  <c:v>1590000</c:v>
                </c:pt>
                <c:pt idx="217">
                  <c:v>1630000</c:v>
                </c:pt>
                <c:pt idx="218">
                  <c:v>1670000</c:v>
                </c:pt>
                <c:pt idx="219">
                  <c:v>1830000</c:v>
                </c:pt>
                <c:pt idx="220">
                  <c:v>1910000</c:v>
                </c:pt>
                <c:pt idx="221">
                  <c:v>1920000</c:v>
                </c:pt>
                <c:pt idx="222">
                  <c:v>1900000</c:v>
                </c:pt>
                <c:pt idx="223">
                  <c:v>1830000</c:v>
                </c:pt>
                <c:pt idx="224">
                  <c:v>1820000</c:v>
                </c:pt>
                <c:pt idx="225">
                  <c:v>1770000</c:v>
                </c:pt>
                <c:pt idx="226">
                  <c:v>1640000</c:v>
                </c:pt>
                <c:pt idx="227">
                  <c:v>1390000</c:v>
                </c:pt>
                <c:pt idx="228">
                  <c:v>1400000</c:v>
                </c:pt>
                <c:pt idx="229">
                  <c:v>1460000</c:v>
                </c:pt>
                <c:pt idx="230">
                  <c:v>1490000</c:v>
                </c:pt>
                <c:pt idx="231">
                  <c:v>1460000</c:v>
                </c:pt>
                <c:pt idx="232">
                  <c:v>1550000</c:v>
                </c:pt>
                <c:pt idx="233">
                  <c:v>1540000</c:v>
                </c:pt>
                <c:pt idx="234">
                  <c:v>1500000</c:v>
                </c:pt>
                <c:pt idx="235">
                  <c:v>1490000</c:v>
                </c:pt>
                <c:pt idx="236">
                  <c:v>1460000</c:v>
                </c:pt>
                <c:pt idx="237">
                  <c:v>1420000</c:v>
                </c:pt>
                <c:pt idx="238">
                  <c:v>1280000</c:v>
                </c:pt>
                <c:pt idx="239">
                  <c:v>1060000</c:v>
                </c:pt>
                <c:pt idx="240">
                  <c:v>1030000</c:v>
                </c:pt>
                <c:pt idx="241">
                  <c:v>1030000</c:v>
                </c:pt>
                <c:pt idx="242">
                  <c:v>1050000</c:v>
                </c:pt>
                <c:pt idx="243">
                  <c:v>1150000</c:v>
                </c:pt>
                <c:pt idx="244">
                  <c:v>1210000</c:v>
                </c:pt>
                <c:pt idx="245">
                  <c:v>1230000</c:v>
                </c:pt>
                <c:pt idx="246">
                  <c:v>1310000</c:v>
                </c:pt>
                <c:pt idx="247">
                  <c:v>1280000</c:v>
                </c:pt>
                <c:pt idx="248">
                  <c:v>1260000</c:v>
                </c:pt>
                <c:pt idx="249">
                  <c:v>1230000</c:v>
                </c:pt>
                <c:pt idx="250">
                  <c:v>1110000</c:v>
                </c:pt>
                <c:pt idx="251">
                  <c:v>880000</c:v>
                </c:pt>
                <c:pt idx="252">
                  <c:v>850000</c:v>
                </c:pt>
                <c:pt idx="253">
                  <c:v>850000</c:v>
                </c:pt>
                <c:pt idx="254">
                  <c:v>930000</c:v>
                </c:pt>
                <c:pt idx="255">
                  <c:v>1030000</c:v>
                </c:pt>
                <c:pt idx="256">
                  <c:v>1150000</c:v>
                </c:pt>
                <c:pt idx="257">
                  <c:v>1250000</c:v>
                </c:pt>
                <c:pt idx="258">
                  <c:v>1300000</c:v>
                </c:pt>
                <c:pt idx="259">
                  <c:v>1280000</c:v>
                </c:pt>
                <c:pt idx="260">
                  <c:v>1230000</c:v>
                </c:pt>
                <c:pt idx="261">
                  <c:v>1220000</c:v>
                </c:pt>
                <c:pt idx="262">
                  <c:v>1120000</c:v>
                </c:pt>
                <c:pt idx="263">
                  <c:v>960000</c:v>
                </c:pt>
                <c:pt idx="264">
                  <c:v>980000</c:v>
                </c:pt>
                <c:pt idx="265">
                  <c:v>970000</c:v>
                </c:pt>
                <c:pt idx="266">
                  <c:v>970000</c:v>
                </c:pt>
                <c:pt idx="267">
                  <c:v>1040000</c:v>
                </c:pt>
                <c:pt idx="268">
                  <c:v>1080000</c:v>
                </c:pt>
                <c:pt idx="269">
                  <c:v>1070000</c:v>
                </c:pt>
                <c:pt idx="270">
                  <c:v>1110000</c:v>
                </c:pt>
                <c:pt idx="271">
                  <c:v>1100000</c:v>
                </c:pt>
                <c:pt idx="272">
                  <c:v>1130000</c:v>
                </c:pt>
                <c:pt idx="273">
                  <c:v>1150000</c:v>
                </c:pt>
                <c:pt idx="274">
                  <c:v>1130000</c:v>
                </c:pt>
                <c:pt idx="275">
                  <c:v>990000</c:v>
                </c:pt>
                <c:pt idx="276">
                  <c:v>1010000</c:v>
                </c:pt>
                <c:pt idx="277">
                  <c:v>1060000</c:v>
                </c:pt>
                <c:pt idx="278">
                  <c:v>1110000</c:v>
                </c:pt>
                <c:pt idx="279">
                  <c:v>1200000</c:v>
                </c:pt>
                <c:pt idx="280">
                  <c:v>1280000</c:v>
                </c:pt>
                <c:pt idx="281">
                  <c:v>1320000</c:v>
                </c:pt>
                <c:pt idx="282">
                  <c:v>1340000</c:v>
                </c:pt>
                <c:pt idx="283">
                  <c:v>1370000</c:v>
                </c:pt>
                <c:pt idx="284">
                  <c:v>1360000</c:v>
                </c:pt>
                <c:pt idx="285">
                  <c:v>1370000</c:v>
                </c:pt>
                <c:pt idx="286">
                  <c:v>1330000</c:v>
                </c:pt>
                <c:pt idx="287">
                  <c:v>1150000</c:v>
                </c:pt>
              </c:numCache>
            </c:numRef>
          </c:val>
          <c:smooth val="0"/>
          <c:extLst>
            <c:ext xmlns:c16="http://schemas.microsoft.com/office/drawing/2014/chart" uri="{C3380CC4-5D6E-409C-BE32-E72D297353CC}">
              <c16:uniqueId val="{00000000-9FF3-4363-B690-BE36216E916A}"/>
            </c:ext>
          </c:extLst>
        </c:ser>
        <c:dLbls>
          <c:showLegendKey val="0"/>
          <c:showVal val="0"/>
          <c:showCatName val="0"/>
          <c:showSerName val="0"/>
          <c:showPercent val="0"/>
          <c:showBubbleSize val="0"/>
        </c:dLbls>
        <c:smooth val="0"/>
        <c:axId val="561160264"/>
        <c:axId val="561164200"/>
      </c:lineChart>
      <c:dateAx>
        <c:axId val="561160264"/>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70C0"/>
                </a:solidFill>
                <a:latin typeface="+mn-lt"/>
                <a:ea typeface="+mn-ea"/>
                <a:cs typeface="+mn-cs"/>
              </a:defRPr>
            </a:pPr>
            <a:endParaRPr lang="en-US"/>
          </a:p>
        </c:txPr>
        <c:crossAx val="561164200"/>
        <c:crosses val="autoZero"/>
        <c:auto val="1"/>
        <c:lblOffset val="100"/>
        <c:baseTimeUnit val="months"/>
        <c:majorUnit val="12"/>
        <c:majorTimeUnit val="months"/>
      </c:date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rgbClr val="0070C0"/>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w="76200">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Sheet1!$A$2:$A$33</c:f>
              <c:numCache>
                <c:formatCode>0</c:formatCode>
                <c:ptCount val="32"/>
                <c:pt idx="0">
                  <c:v>1981</c:v>
                </c:pt>
                <c:pt idx="1">
                  <c:v>1985</c:v>
                </c:pt>
                <c:pt idx="2" formatCode="@">
                  <c:v>1987</c:v>
                </c:pt>
                <c:pt idx="3" formatCode="General">
                  <c:v>1989</c:v>
                </c:pt>
                <c:pt idx="4" formatCode="General">
                  <c:v>1991</c:v>
                </c:pt>
                <c:pt idx="5" formatCode="General">
                  <c:v>1993</c:v>
                </c:pt>
                <c:pt idx="6" formatCode="General">
                  <c:v>1995</c:v>
                </c:pt>
                <c:pt idx="7" formatCode="General">
                  <c:v>1997</c:v>
                </c:pt>
                <c:pt idx="8" formatCode="General">
                  <c:v>1999</c:v>
                </c:pt>
                <c:pt idx="9" formatCode="General">
                  <c:v>2001</c:v>
                </c:pt>
                <c:pt idx="10" formatCode="yyyy">
                  <c:v>37797</c:v>
                </c:pt>
                <c:pt idx="11" formatCode="@">
                  <c:v>2004</c:v>
                </c:pt>
                <c:pt idx="12" formatCode="General">
                  <c:v>2005</c:v>
                </c:pt>
                <c:pt idx="13" formatCode="General">
                  <c:v>2006</c:v>
                </c:pt>
                <c:pt idx="14" formatCode="General">
                  <c:v>2007</c:v>
                </c:pt>
                <c:pt idx="15" formatCode="General">
                  <c:v>2008</c:v>
                </c:pt>
                <c:pt idx="16" formatCode="General">
                  <c:v>2009</c:v>
                </c:pt>
                <c:pt idx="17" formatCode="General">
                  <c:v>2010</c:v>
                </c:pt>
                <c:pt idx="18" formatCode="General">
                  <c:v>2011</c:v>
                </c:pt>
                <c:pt idx="19" formatCode="General">
                  <c:v>2012</c:v>
                </c:pt>
                <c:pt idx="20" formatCode="General">
                  <c:v>2013</c:v>
                </c:pt>
                <c:pt idx="21" formatCode="General">
                  <c:v>2014</c:v>
                </c:pt>
                <c:pt idx="22" formatCode="General">
                  <c:v>2015</c:v>
                </c:pt>
                <c:pt idx="23" formatCode="General">
                  <c:v>2016</c:v>
                </c:pt>
                <c:pt idx="24" formatCode="General">
                  <c:v>2017</c:v>
                </c:pt>
                <c:pt idx="25" formatCode="General">
                  <c:v>2018</c:v>
                </c:pt>
                <c:pt idx="26" formatCode="General">
                  <c:v>2019</c:v>
                </c:pt>
                <c:pt idx="27" formatCode="General">
                  <c:v>2020</c:v>
                </c:pt>
                <c:pt idx="28" formatCode="General">
                  <c:v>2021</c:v>
                </c:pt>
                <c:pt idx="29" formatCode="General">
                  <c:v>2022</c:v>
                </c:pt>
                <c:pt idx="30" formatCode="General">
                  <c:v>2023</c:v>
                </c:pt>
                <c:pt idx="31" formatCode="General">
                  <c:v>2024</c:v>
                </c:pt>
              </c:numCache>
            </c:numRef>
          </c:cat>
          <c:val>
            <c:numRef>
              <c:f>Sheet1!$B$2:$B$33</c:f>
              <c:numCache>
                <c:formatCode>0%</c:formatCode>
                <c:ptCount val="32"/>
                <c:pt idx="0">
                  <c:v>0.44</c:v>
                </c:pt>
                <c:pt idx="1">
                  <c:v>0.37</c:v>
                </c:pt>
                <c:pt idx="2">
                  <c:v>0.3</c:v>
                </c:pt>
                <c:pt idx="3">
                  <c:v>0.38</c:v>
                </c:pt>
                <c:pt idx="4">
                  <c:v>0.44</c:v>
                </c:pt>
                <c:pt idx="5">
                  <c:v>0.41</c:v>
                </c:pt>
                <c:pt idx="6">
                  <c:v>0.42</c:v>
                </c:pt>
                <c:pt idx="7">
                  <c:v>0.42</c:v>
                </c:pt>
                <c:pt idx="8">
                  <c:v>0.42</c:v>
                </c:pt>
                <c:pt idx="9">
                  <c:v>0.42</c:v>
                </c:pt>
                <c:pt idx="10">
                  <c:v>0.4</c:v>
                </c:pt>
                <c:pt idx="11">
                  <c:v>0.4</c:v>
                </c:pt>
                <c:pt idx="12">
                  <c:v>0.39718305613024435</c:v>
                </c:pt>
                <c:pt idx="13">
                  <c:v>0.36122900024705201</c:v>
                </c:pt>
                <c:pt idx="14">
                  <c:v>0.38619999999999999</c:v>
                </c:pt>
                <c:pt idx="15">
                  <c:v>0.40762803963882599</c:v>
                </c:pt>
                <c:pt idx="16">
                  <c:v>0.47399999999999998</c:v>
                </c:pt>
                <c:pt idx="17">
                  <c:v>0.5</c:v>
                </c:pt>
                <c:pt idx="18">
                  <c:v>0.37</c:v>
                </c:pt>
                <c:pt idx="19">
                  <c:v>0.39</c:v>
                </c:pt>
                <c:pt idx="20">
                  <c:v>0.38</c:v>
                </c:pt>
                <c:pt idx="21">
                  <c:v>0.33</c:v>
                </c:pt>
                <c:pt idx="22">
                  <c:v>0.32</c:v>
                </c:pt>
                <c:pt idx="23">
                  <c:v>0.35</c:v>
                </c:pt>
                <c:pt idx="24">
                  <c:v>0.34</c:v>
                </c:pt>
                <c:pt idx="25">
                  <c:v>0.33</c:v>
                </c:pt>
                <c:pt idx="26">
                  <c:v>0.33</c:v>
                </c:pt>
                <c:pt idx="27">
                  <c:v>0.31</c:v>
                </c:pt>
                <c:pt idx="28">
                  <c:v>0.34</c:v>
                </c:pt>
                <c:pt idx="29">
                  <c:v>0.26</c:v>
                </c:pt>
                <c:pt idx="30">
                  <c:v>0.32</c:v>
                </c:pt>
                <c:pt idx="31">
                  <c:v>0.24</c:v>
                </c:pt>
              </c:numCache>
            </c:numRef>
          </c:val>
          <c:extLst>
            <c:ext xmlns:c16="http://schemas.microsoft.com/office/drawing/2014/chart" uri="{C3380CC4-5D6E-409C-BE32-E72D297353CC}">
              <c16:uniqueId val="{00000000-6895-4FB6-B9DF-3684ABAEE832}"/>
            </c:ext>
          </c:extLst>
        </c:ser>
        <c:dLbls>
          <c:showLegendKey val="0"/>
          <c:showVal val="0"/>
          <c:showCatName val="0"/>
          <c:showSerName val="0"/>
          <c:showPercent val="0"/>
          <c:showBubbleSize val="0"/>
        </c:dLbls>
        <c:gapWidth val="88"/>
        <c:overlap val="-26"/>
        <c:axId val="1352749040"/>
        <c:axId val="1352743280"/>
      </c:barChart>
      <c:catAx>
        <c:axId val="135274904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lgn="ctr">
              <a:defRPr sz="1400" b="0" i="0" u="none" strike="noStrike" kern="1200" baseline="0">
                <a:solidFill>
                  <a:schemeClr val="tx1"/>
                </a:solidFill>
                <a:latin typeface="Montserrat" panose="00000500000000000000" pitchFamily="2" charset="0"/>
                <a:ea typeface="+mn-ea"/>
                <a:cs typeface="+mn-cs"/>
              </a:defRPr>
            </a:pPr>
            <a:endParaRPr lang="en-US"/>
          </a:p>
        </c:txPr>
        <c:crossAx val="1352743280"/>
        <c:crosses val="autoZero"/>
        <c:auto val="1"/>
        <c:lblAlgn val="ctr"/>
        <c:lblOffset val="100"/>
        <c:noMultiLvlLbl val="0"/>
      </c:catAx>
      <c:valAx>
        <c:axId val="1352743280"/>
        <c:scaling>
          <c:orientation val="minMax"/>
          <c:max val="0.55000000000000004"/>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crossAx val="1352749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Montserrat" panose="00000500000000000000" pitchFamily="2"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89349940026468E-2"/>
          <c:y val="5.5131918539302036E-2"/>
          <c:w val="0.94147344566752111"/>
          <c:h val="0.75099341190678681"/>
        </c:manualLayout>
      </c:layout>
      <c:lineChart>
        <c:grouping val="standard"/>
        <c:varyColors val="0"/>
        <c:ser>
          <c:idx val="1"/>
          <c:order val="0"/>
          <c:tx>
            <c:strRef>
              <c:f>'1.01 Median Age'!$B$9</c:f>
              <c:strCache>
                <c:ptCount val="1"/>
                <c:pt idx="0">
                  <c:v>All Buyers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8"/>
              <c:layout>
                <c:manualLayout>
                  <c:x val="-1.5888128014141831E-2"/>
                  <c:y val="-3.5509167241771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3D-4764-8490-7ED017235144}"/>
                </c:ext>
              </c:extLst>
            </c:dLbl>
            <c:dLbl>
              <c:idx val="29"/>
              <c:layout>
                <c:manualLayout>
                  <c:x val="-1.3778150854229392E-2"/>
                  <c:y val="-2.23649070193661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3D-4764-8490-7ED017235144}"/>
                </c:ext>
              </c:extLst>
            </c:dLbl>
            <c:spPr>
              <a:noFill/>
              <a:ln w="25400">
                <a:noFill/>
              </a:ln>
            </c:spPr>
            <c:txPr>
              <a:bodyPr/>
              <a:lstStyle/>
              <a:p>
                <a:pPr algn="ctr">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'1.01 Median Age'!$A$10:$A$41</c:f>
              <c:numCache>
                <c:formatCode>0</c:formatCode>
                <c:ptCount val="32"/>
                <c:pt idx="0">
                  <c:v>1981</c:v>
                </c:pt>
                <c:pt idx="1">
                  <c:v>1985</c:v>
                </c:pt>
                <c:pt idx="2">
                  <c:v>1987</c:v>
                </c:pt>
                <c:pt idx="3">
                  <c:v>1989</c:v>
                </c:pt>
                <c:pt idx="4">
                  <c:v>1991</c:v>
                </c:pt>
                <c:pt idx="5">
                  <c:v>1993</c:v>
                </c:pt>
                <c:pt idx="6">
                  <c:v>1995</c:v>
                </c:pt>
                <c:pt idx="7">
                  <c:v>1997</c:v>
                </c:pt>
                <c:pt idx="8">
                  <c:v>2000</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formatCode="General">
                  <c:v>2023</c:v>
                </c:pt>
                <c:pt idx="31" formatCode="General">
                  <c:v>2024</c:v>
                </c:pt>
              </c:numCache>
            </c:numRef>
          </c:cat>
          <c:val>
            <c:numRef>
              <c:f>'1.01 Median Age'!$B$10:$B$41</c:f>
              <c:numCache>
                <c:formatCode>0</c:formatCode>
                <c:ptCount val="32"/>
                <c:pt idx="0">
                  <c:v>31</c:v>
                </c:pt>
                <c:pt idx="1">
                  <c:v>33</c:v>
                </c:pt>
                <c:pt idx="2">
                  <c:v>35</c:v>
                </c:pt>
                <c:pt idx="3">
                  <c:v>34</c:v>
                </c:pt>
                <c:pt idx="4">
                  <c:v>35</c:v>
                </c:pt>
                <c:pt idx="5">
                  <c:v>42</c:v>
                </c:pt>
                <c:pt idx="6">
                  <c:v>37</c:v>
                </c:pt>
                <c:pt idx="7">
                  <c:v>35</c:v>
                </c:pt>
                <c:pt idx="8">
                  <c:v>39</c:v>
                </c:pt>
                <c:pt idx="9">
                  <c:v>36</c:v>
                </c:pt>
                <c:pt idx="10">
                  <c:v>40</c:v>
                </c:pt>
                <c:pt idx="11">
                  <c:v>39</c:v>
                </c:pt>
                <c:pt idx="12">
                  <c:v>40</c:v>
                </c:pt>
                <c:pt idx="13">
                  <c:v>41</c:v>
                </c:pt>
                <c:pt idx="14">
                  <c:v>39</c:v>
                </c:pt>
                <c:pt idx="15">
                  <c:v>39</c:v>
                </c:pt>
                <c:pt idx="16">
                  <c:v>39</c:v>
                </c:pt>
                <c:pt idx="17">
                  <c:v>39</c:v>
                </c:pt>
                <c:pt idx="18">
                  <c:v>45</c:v>
                </c:pt>
                <c:pt idx="19">
                  <c:v>42</c:v>
                </c:pt>
                <c:pt idx="20">
                  <c:v>42</c:v>
                </c:pt>
                <c:pt idx="21">
                  <c:v>44</c:v>
                </c:pt>
                <c:pt idx="22">
                  <c:v>44</c:v>
                </c:pt>
                <c:pt idx="23">
                  <c:v>44</c:v>
                </c:pt>
                <c:pt idx="24">
                  <c:v>45</c:v>
                </c:pt>
                <c:pt idx="25">
                  <c:v>46</c:v>
                </c:pt>
                <c:pt idx="26">
                  <c:v>47</c:v>
                </c:pt>
                <c:pt idx="27">
                  <c:v>47</c:v>
                </c:pt>
                <c:pt idx="28">
                  <c:v>45</c:v>
                </c:pt>
                <c:pt idx="29">
                  <c:v>53</c:v>
                </c:pt>
                <c:pt idx="30" formatCode="General">
                  <c:v>49</c:v>
                </c:pt>
                <c:pt idx="31" formatCode="General">
                  <c:v>56</c:v>
                </c:pt>
              </c:numCache>
            </c:numRef>
          </c:val>
          <c:smooth val="0"/>
          <c:extLst>
            <c:ext xmlns:c16="http://schemas.microsoft.com/office/drawing/2014/chart" uri="{C3380CC4-5D6E-409C-BE32-E72D297353CC}">
              <c16:uniqueId val="{00000002-5A3D-4764-8490-7ED017235144}"/>
            </c:ext>
          </c:extLst>
        </c:ser>
        <c:ser>
          <c:idx val="2"/>
          <c:order val="1"/>
          <c:tx>
            <c:strRef>
              <c:f>'1.01 Median Age'!$C$9</c:f>
              <c:strCache>
                <c:ptCount val="1"/>
                <c:pt idx="0">
                  <c:v>First-time Buyers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w="25400">
                <a:noFill/>
              </a:ln>
            </c:spPr>
            <c:txPr>
              <a:bodyPr/>
              <a:lstStyle/>
              <a:p>
                <a:pPr algn="ctr">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'1.01 Median Age'!$A$10:$A$41</c:f>
              <c:numCache>
                <c:formatCode>0</c:formatCode>
                <c:ptCount val="32"/>
                <c:pt idx="0">
                  <c:v>1981</c:v>
                </c:pt>
                <c:pt idx="1">
                  <c:v>1985</c:v>
                </c:pt>
                <c:pt idx="2">
                  <c:v>1987</c:v>
                </c:pt>
                <c:pt idx="3">
                  <c:v>1989</c:v>
                </c:pt>
                <c:pt idx="4">
                  <c:v>1991</c:v>
                </c:pt>
                <c:pt idx="5">
                  <c:v>1993</c:v>
                </c:pt>
                <c:pt idx="6">
                  <c:v>1995</c:v>
                </c:pt>
                <c:pt idx="7">
                  <c:v>1997</c:v>
                </c:pt>
                <c:pt idx="8">
                  <c:v>2000</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formatCode="General">
                  <c:v>2023</c:v>
                </c:pt>
                <c:pt idx="31" formatCode="General">
                  <c:v>2024</c:v>
                </c:pt>
              </c:numCache>
            </c:numRef>
          </c:cat>
          <c:val>
            <c:numRef>
              <c:f>'1.01 Median Age'!$C$10:$C$41</c:f>
              <c:numCache>
                <c:formatCode>0</c:formatCode>
                <c:ptCount val="32"/>
                <c:pt idx="0">
                  <c:v>29</c:v>
                </c:pt>
                <c:pt idx="1">
                  <c:v>29</c:v>
                </c:pt>
                <c:pt idx="2">
                  <c:v>29</c:v>
                </c:pt>
                <c:pt idx="3">
                  <c:v>30</c:v>
                </c:pt>
                <c:pt idx="4">
                  <c:v>28</c:v>
                </c:pt>
                <c:pt idx="5">
                  <c:v>32</c:v>
                </c:pt>
                <c:pt idx="6">
                  <c:v>31</c:v>
                </c:pt>
                <c:pt idx="7">
                  <c:v>32</c:v>
                </c:pt>
                <c:pt idx="8">
                  <c:v>32</c:v>
                </c:pt>
                <c:pt idx="9">
                  <c:v>31</c:v>
                </c:pt>
                <c:pt idx="10">
                  <c:v>32</c:v>
                </c:pt>
                <c:pt idx="11">
                  <c:v>32</c:v>
                </c:pt>
                <c:pt idx="12">
                  <c:v>32</c:v>
                </c:pt>
                <c:pt idx="13">
                  <c:v>32</c:v>
                </c:pt>
                <c:pt idx="14">
                  <c:v>31</c:v>
                </c:pt>
                <c:pt idx="15">
                  <c:v>30</c:v>
                </c:pt>
                <c:pt idx="16">
                  <c:v>30</c:v>
                </c:pt>
                <c:pt idx="17">
                  <c:v>30</c:v>
                </c:pt>
                <c:pt idx="18">
                  <c:v>31</c:v>
                </c:pt>
                <c:pt idx="19">
                  <c:v>31</c:v>
                </c:pt>
                <c:pt idx="20">
                  <c:v>31</c:v>
                </c:pt>
                <c:pt idx="21">
                  <c:v>31</c:v>
                </c:pt>
                <c:pt idx="22">
                  <c:v>31</c:v>
                </c:pt>
                <c:pt idx="23">
                  <c:v>32</c:v>
                </c:pt>
                <c:pt idx="24">
                  <c:v>32</c:v>
                </c:pt>
                <c:pt idx="25">
                  <c:v>32</c:v>
                </c:pt>
                <c:pt idx="26">
                  <c:v>33</c:v>
                </c:pt>
                <c:pt idx="27">
                  <c:v>33</c:v>
                </c:pt>
                <c:pt idx="28">
                  <c:v>33</c:v>
                </c:pt>
                <c:pt idx="29">
                  <c:v>36</c:v>
                </c:pt>
                <c:pt idx="30" formatCode="General">
                  <c:v>35</c:v>
                </c:pt>
                <c:pt idx="31" formatCode="General">
                  <c:v>38</c:v>
                </c:pt>
              </c:numCache>
            </c:numRef>
          </c:val>
          <c:smooth val="0"/>
          <c:extLst>
            <c:ext xmlns:c16="http://schemas.microsoft.com/office/drawing/2014/chart" uri="{C3380CC4-5D6E-409C-BE32-E72D297353CC}">
              <c16:uniqueId val="{00000003-5A3D-4764-8490-7ED017235144}"/>
            </c:ext>
          </c:extLst>
        </c:ser>
        <c:ser>
          <c:idx val="3"/>
          <c:order val="2"/>
          <c:tx>
            <c:strRef>
              <c:f>'1.01 Median Age'!$D$9</c:f>
              <c:strCache>
                <c:ptCount val="1"/>
                <c:pt idx="0">
                  <c:v>Repeat Buyers</c:v>
                </c:pt>
              </c:strCache>
            </c:strRef>
          </c:tx>
          <c:spPr>
            <a:ln w="28575" cap="rnd">
              <a:solidFill>
                <a:srgbClr val="0E2036"/>
              </a:solidFill>
              <a:round/>
            </a:ln>
            <a:effectLst/>
          </c:spPr>
          <c:marker>
            <c:symbol val="circle"/>
            <c:size val="5"/>
            <c:spPr>
              <a:solidFill>
                <a:srgbClr val="002060"/>
              </a:solidFill>
              <a:ln w="9525">
                <a:solidFill>
                  <a:srgbClr val="0E2036"/>
                </a:solidFill>
              </a:ln>
              <a:effectLst/>
            </c:spPr>
          </c:marker>
          <c:dLbls>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'1.01 Median Age'!$A$10:$A$41</c:f>
              <c:numCache>
                <c:formatCode>0</c:formatCode>
                <c:ptCount val="32"/>
                <c:pt idx="0">
                  <c:v>1981</c:v>
                </c:pt>
                <c:pt idx="1">
                  <c:v>1985</c:v>
                </c:pt>
                <c:pt idx="2">
                  <c:v>1987</c:v>
                </c:pt>
                <c:pt idx="3">
                  <c:v>1989</c:v>
                </c:pt>
                <c:pt idx="4">
                  <c:v>1991</c:v>
                </c:pt>
                <c:pt idx="5">
                  <c:v>1993</c:v>
                </c:pt>
                <c:pt idx="6">
                  <c:v>1995</c:v>
                </c:pt>
                <c:pt idx="7">
                  <c:v>1997</c:v>
                </c:pt>
                <c:pt idx="8">
                  <c:v>2000</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formatCode="General">
                  <c:v>2023</c:v>
                </c:pt>
                <c:pt idx="31" formatCode="General">
                  <c:v>2024</c:v>
                </c:pt>
              </c:numCache>
            </c:numRef>
          </c:cat>
          <c:val>
            <c:numRef>
              <c:f>'1.01 Median Age'!$D$10:$D$41</c:f>
              <c:numCache>
                <c:formatCode>0</c:formatCode>
                <c:ptCount val="32"/>
                <c:pt idx="0">
                  <c:v>36</c:v>
                </c:pt>
                <c:pt idx="1">
                  <c:v>37</c:v>
                </c:pt>
                <c:pt idx="2">
                  <c:v>39</c:v>
                </c:pt>
                <c:pt idx="3">
                  <c:v>40</c:v>
                </c:pt>
                <c:pt idx="4">
                  <c:v>42</c:v>
                </c:pt>
                <c:pt idx="5">
                  <c:v>44</c:v>
                </c:pt>
                <c:pt idx="6">
                  <c:v>41</c:v>
                </c:pt>
                <c:pt idx="7">
                  <c:v>39</c:v>
                </c:pt>
                <c:pt idx="8">
                  <c:v>45</c:v>
                </c:pt>
                <c:pt idx="9">
                  <c:v>41</c:v>
                </c:pt>
                <c:pt idx="10">
                  <c:v>46</c:v>
                </c:pt>
                <c:pt idx="11">
                  <c:v>45</c:v>
                </c:pt>
                <c:pt idx="12">
                  <c:v>46</c:v>
                </c:pt>
                <c:pt idx="13">
                  <c:v>47</c:v>
                </c:pt>
                <c:pt idx="14">
                  <c:v>46</c:v>
                </c:pt>
                <c:pt idx="15">
                  <c:v>47</c:v>
                </c:pt>
                <c:pt idx="16">
                  <c:v>48</c:v>
                </c:pt>
                <c:pt idx="17">
                  <c:v>49</c:v>
                </c:pt>
                <c:pt idx="18">
                  <c:v>53</c:v>
                </c:pt>
                <c:pt idx="19">
                  <c:v>51</c:v>
                </c:pt>
                <c:pt idx="20">
                  <c:v>52</c:v>
                </c:pt>
                <c:pt idx="21">
                  <c:v>53</c:v>
                </c:pt>
                <c:pt idx="22">
                  <c:v>53</c:v>
                </c:pt>
                <c:pt idx="23">
                  <c:v>52</c:v>
                </c:pt>
                <c:pt idx="24">
                  <c:v>54</c:v>
                </c:pt>
                <c:pt idx="25">
                  <c:v>55</c:v>
                </c:pt>
                <c:pt idx="26">
                  <c:v>55</c:v>
                </c:pt>
                <c:pt idx="27">
                  <c:v>55</c:v>
                </c:pt>
                <c:pt idx="28">
                  <c:v>56</c:v>
                </c:pt>
                <c:pt idx="29">
                  <c:v>59</c:v>
                </c:pt>
                <c:pt idx="30" formatCode="General">
                  <c:v>58</c:v>
                </c:pt>
                <c:pt idx="31" formatCode="General">
                  <c:v>61</c:v>
                </c:pt>
              </c:numCache>
            </c:numRef>
          </c:val>
          <c:smooth val="0"/>
          <c:extLst>
            <c:ext xmlns:c16="http://schemas.microsoft.com/office/drawing/2014/chart" uri="{C3380CC4-5D6E-409C-BE32-E72D297353CC}">
              <c16:uniqueId val="{00000004-5A3D-4764-8490-7ED017235144}"/>
            </c:ext>
          </c:extLst>
        </c:ser>
        <c:dLbls>
          <c:showLegendKey val="0"/>
          <c:showVal val="0"/>
          <c:showCatName val="0"/>
          <c:showSerName val="0"/>
          <c:showPercent val="0"/>
          <c:showBubbleSize val="0"/>
        </c:dLbls>
        <c:marker val="1"/>
        <c:smooth val="0"/>
        <c:axId val="1807569248"/>
        <c:axId val="1"/>
      </c:lineChart>
      <c:catAx>
        <c:axId val="180756924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2700000" vert="horz"/>
          <a:lstStyle/>
          <a:p>
            <a:pPr algn="ctr">
              <a:defRPr/>
            </a:pPr>
            <a:endParaRPr lang="en-US"/>
          </a:p>
        </c:txPr>
        <c:crossAx val="1"/>
        <c:crosses val="autoZero"/>
        <c:auto val="1"/>
        <c:lblAlgn val="ctr"/>
        <c:lblOffset val="100"/>
        <c:noMultiLvlLbl val="0"/>
      </c:catAx>
      <c:valAx>
        <c:axId val="1"/>
        <c:scaling>
          <c:orientation val="minMax"/>
          <c:max val="70"/>
          <c:min val="2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0" vert="horz"/>
          <a:lstStyle/>
          <a:p>
            <a:pPr>
              <a:defRPr/>
            </a:pPr>
            <a:endParaRPr lang="en-US"/>
          </a:p>
        </c:txPr>
        <c:crossAx val="1807569248"/>
        <c:crosses val="autoZero"/>
        <c:crossBetween val="midCat"/>
        <c:majorUnit val="10"/>
      </c:valAx>
      <c:spPr>
        <a:noFill/>
        <a:ln w="25400">
          <a:noFill/>
        </a:ln>
      </c:spPr>
    </c:plotArea>
    <c:legend>
      <c:legendPos val="r"/>
      <c:layout>
        <c:manualLayout>
          <c:xMode val="edge"/>
          <c:yMode val="edge"/>
          <c:x val="2.9959473437918095E-2"/>
          <c:y val="0.91813526474948026"/>
          <c:w val="0.96021685813863422"/>
          <c:h val="7.4885288324918808E-2"/>
        </c:manualLayout>
      </c:layout>
      <c:overlay val="0"/>
      <c:spPr>
        <a:noFill/>
        <a:ln w="25400">
          <a:noFill/>
        </a:ln>
      </c:spPr>
      <c:txPr>
        <a:bodyPr/>
        <a:lstStyle/>
        <a:p>
          <a:pPr>
            <a:defRPr b="1"/>
          </a:pPr>
          <a:endParaRPr lang="en-US"/>
        </a:p>
      </c:txPr>
    </c:legend>
    <c:plotVisOnly val="1"/>
    <c:dispBlanksAs val="gap"/>
    <c:showDLblsOverMax val="0"/>
  </c:chart>
  <c:spPr>
    <a:solidFill>
      <a:schemeClr val="bg1"/>
    </a:solidFill>
    <a:ln w="9525" cap="flat" cmpd="sng" algn="ctr">
      <a:noFill/>
      <a:round/>
    </a:ln>
    <a:effectLst/>
  </c:spPr>
  <c:txPr>
    <a:bodyPr/>
    <a:lstStyle/>
    <a:p>
      <a:pPr>
        <a:defRPr sz="1600" b="0" i="0" u="none" strike="noStrike" baseline="0">
          <a:solidFill>
            <a:srgbClr val="000000"/>
          </a:solidFill>
          <a:latin typeface="Montserrat" panose="00000500000000000000" pitchFamily="2" charset="0"/>
          <a:ea typeface="Calibri"/>
          <a:cs typeface="Calibri"/>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 Household Income</c:v>
                </c:pt>
              </c:strCache>
            </c:strRef>
          </c:tx>
          <c:spPr>
            <a:solidFill>
              <a:schemeClr val="accent1"/>
            </a:solidFill>
            <a:ln>
              <a:noFill/>
            </a:ln>
            <a:effectLst/>
          </c:spPr>
          <c:invertIfNegative val="0"/>
          <c:dPt>
            <c:idx val="0"/>
            <c:invertIfNegative val="0"/>
            <c:bubble3D val="0"/>
            <c:spPr>
              <a:solidFill>
                <a:srgbClr val="BDD6E9"/>
              </a:solidFill>
              <a:ln>
                <a:noFill/>
              </a:ln>
              <a:effectLst/>
            </c:spPr>
            <c:extLst>
              <c:ext xmlns:c16="http://schemas.microsoft.com/office/drawing/2014/chart" uri="{C3380CC4-5D6E-409C-BE32-E72D297353CC}">
                <c16:uniqueId val="{00000001-C892-4771-8A55-AD953A040569}"/>
              </c:ext>
            </c:extLst>
          </c:dPt>
          <c:dPt>
            <c:idx val="1"/>
            <c:invertIfNegative val="0"/>
            <c:bubble3D val="0"/>
            <c:spPr>
              <a:solidFill>
                <a:srgbClr val="BDD6E9"/>
              </a:solidFill>
              <a:ln>
                <a:noFill/>
              </a:ln>
              <a:effectLst/>
            </c:spPr>
            <c:extLst>
              <c:ext xmlns:c16="http://schemas.microsoft.com/office/drawing/2014/chart" uri="{C3380CC4-5D6E-409C-BE32-E72D297353CC}">
                <c16:uniqueId val="{00000003-C892-4771-8A55-AD953A040569}"/>
              </c:ext>
            </c:extLst>
          </c:dPt>
          <c:dPt>
            <c:idx val="2"/>
            <c:invertIfNegative val="0"/>
            <c:bubble3D val="0"/>
            <c:spPr>
              <a:solidFill>
                <a:srgbClr val="BDD6E9"/>
              </a:solidFill>
              <a:ln>
                <a:noFill/>
              </a:ln>
              <a:effectLst/>
            </c:spPr>
            <c:extLst>
              <c:ext xmlns:c16="http://schemas.microsoft.com/office/drawing/2014/chart" uri="{C3380CC4-5D6E-409C-BE32-E72D297353CC}">
                <c16:uniqueId val="{00000005-C892-4771-8A55-AD953A040569}"/>
              </c:ext>
            </c:extLst>
          </c:dPt>
          <c:dLbls>
            <c:numFmt formatCode="&quot;$&quot;#,##0" sourceLinked="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ontserrat"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Buyers</c:v>
                </c:pt>
                <c:pt idx="1">
                  <c:v>First-time Buyers</c:v>
                </c:pt>
                <c:pt idx="2">
                  <c:v>Repeat Buyers</c:v>
                </c:pt>
              </c:strCache>
            </c:strRef>
          </c:cat>
          <c:val>
            <c:numRef>
              <c:f>Sheet1!$B$2:$B$4</c:f>
              <c:numCache>
                <c:formatCode>General</c:formatCode>
                <c:ptCount val="3"/>
                <c:pt idx="0">
                  <c:v>88000</c:v>
                </c:pt>
                <c:pt idx="1">
                  <c:v>71000</c:v>
                </c:pt>
                <c:pt idx="2">
                  <c:v>96000</c:v>
                </c:pt>
              </c:numCache>
            </c:numRef>
          </c:val>
          <c:extLst>
            <c:ext xmlns:c16="http://schemas.microsoft.com/office/drawing/2014/chart" uri="{C3380CC4-5D6E-409C-BE32-E72D297353CC}">
              <c16:uniqueId val="{00000006-C892-4771-8A55-AD953A040569}"/>
            </c:ext>
          </c:extLst>
        </c:ser>
        <c:ser>
          <c:idx val="1"/>
          <c:order val="1"/>
          <c:tx>
            <c:strRef>
              <c:f>Sheet1!$C$1</c:f>
              <c:strCache>
                <c:ptCount val="1"/>
                <c:pt idx="0">
                  <c:v>2022 Household Income</c:v>
                </c:pt>
              </c:strCache>
            </c:strRef>
          </c:tx>
          <c:spPr>
            <a:solidFill>
              <a:schemeClr val="accent1">
                <a:lumMod val="75000"/>
              </a:schemeClr>
            </a:solidFill>
            <a:ln>
              <a:noFill/>
            </a:ln>
            <a:effectLst/>
          </c:spPr>
          <c:invertIfNegative val="0"/>
          <c:dLbls>
            <c:numFmt formatCode="&quot;$&quot;#,##0" sourceLinked="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ontserrat"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Buyers</c:v>
                </c:pt>
                <c:pt idx="1">
                  <c:v>First-time Buyers</c:v>
                </c:pt>
                <c:pt idx="2">
                  <c:v>Repeat Buyers</c:v>
                </c:pt>
              </c:strCache>
            </c:strRef>
          </c:cat>
          <c:val>
            <c:numRef>
              <c:f>Sheet1!$C$2:$C$4</c:f>
              <c:numCache>
                <c:formatCode>General</c:formatCode>
                <c:ptCount val="3"/>
                <c:pt idx="0">
                  <c:v>107000</c:v>
                </c:pt>
                <c:pt idx="1">
                  <c:v>95900</c:v>
                </c:pt>
                <c:pt idx="2">
                  <c:v>111700</c:v>
                </c:pt>
              </c:numCache>
            </c:numRef>
          </c:val>
          <c:extLst>
            <c:ext xmlns:c16="http://schemas.microsoft.com/office/drawing/2014/chart" uri="{C3380CC4-5D6E-409C-BE32-E72D297353CC}">
              <c16:uniqueId val="{00000007-C892-4771-8A55-AD953A040569}"/>
            </c:ext>
          </c:extLst>
        </c:ser>
        <c:ser>
          <c:idx val="2"/>
          <c:order val="2"/>
          <c:tx>
            <c:strRef>
              <c:f>Sheet1!$D$1</c:f>
              <c:strCache>
                <c:ptCount val="1"/>
                <c:pt idx="0">
                  <c:v>2023 Household Income</c:v>
                </c:pt>
              </c:strCache>
            </c:strRef>
          </c:tx>
          <c:spPr>
            <a:solidFill>
              <a:schemeClr val="accent3"/>
            </a:solidFill>
            <a:ln>
              <a:noFill/>
            </a:ln>
            <a:effectLst/>
          </c:spPr>
          <c:invertIfNegative val="0"/>
          <c:dLbls>
            <c:dLbl>
              <c:idx val="0"/>
              <c:layout>
                <c:manualLayout>
                  <c:x val="1.0623742508588501E-2"/>
                  <c:y val="0"/>
                </c:manualLayout>
              </c:layout>
              <c:tx>
                <c:rich>
                  <a:bodyPr/>
                  <a:lstStyle/>
                  <a:p>
                    <a:r>
                      <a:rPr lang="en-US" dirty="0"/>
                      <a:t>$108,800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892-4771-8A55-AD953A040569}"/>
                </c:ext>
              </c:extLst>
            </c:dLbl>
            <c:dLbl>
              <c:idx val="1"/>
              <c:layout>
                <c:manualLayout>
                  <c:x val="6.3742455051531005E-3"/>
                  <c:y val="0"/>
                </c:manualLayout>
              </c:layout>
              <c:tx>
                <c:rich>
                  <a:bodyPr/>
                  <a:lstStyle/>
                  <a:p>
                    <a:r>
                      <a:rPr lang="en-US"/>
                      <a:t>$97,000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892-4771-8A55-AD953A040569}"/>
                </c:ext>
              </c:extLst>
            </c:dLbl>
            <c:dLbl>
              <c:idx val="2"/>
              <c:tx>
                <c:rich>
                  <a:bodyPr/>
                  <a:lstStyle/>
                  <a:p>
                    <a:r>
                      <a:rPr lang="en-US"/>
                      <a:t>$114,300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892-4771-8A55-AD953A040569}"/>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Montserrat"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Buyers</c:v>
                </c:pt>
                <c:pt idx="1">
                  <c:v>First-time Buyers</c:v>
                </c:pt>
                <c:pt idx="2">
                  <c:v>Repeat Buyers</c:v>
                </c:pt>
              </c:strCache>
            </c:strRef>
          </c:cat>
          <c:val>
            <c:numRef>
              <c:f>Sheet1!$D$2:$D$4</c:f>
              <c:numCache>
                <c:formatCode>General</c:formatCode>
                <c:ptCount val="3"/>
                <c:pt idx="0">
                  <c:v>108800</c:v>
                </c:pt>
                <c:pt idx="1">
                  <c:v>97000</c:v>
                </c:pt>
                <c:pt idx="2">
                  <c:v>114300</c:v>
                </c:pt>
              </c:numCache>
            </c:numRef>
          </c:val>
          <c:extLst>
            <c:ext xmlns:c16="http://schemas.microsoft.com/office/drawing/2014/chart" uri="{C3380CC4-5D6E-409C-BE32-E72D297353CC}">
              <c16:uniqueId val="{0000000B-C892-4771-8A55-AD953A040569}"/>
            </c:ext>
          </c:extLst>
        </c:ser>
        <c:dLbls>
          <c:showLegendKey val="0"/>
          <c:showVal val="0"/>
          <c:showCatName val="0"/>
          <c:showSerName val="0"/>
          <c:showPercent val="0"/>
          <c:showBubbleSize val="0"/>
        </c:dLbls>
        <c:gapWidth val="219"/>
        <c:overlap val="-27"/>
        <c:axId val="821317024"/>
        <c:axId val="886872208"/>
      </c:barChart>
      <c:catAx>
        <c:axId val="82131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ontserrat" pitchFamily="2" charset="0"/>
                <a:ea typeface="+mn-ea"/>
                <a:cs typeface="+mn-cs"/>
              </a:defRPr>
            </a:pPr>
            <a:endParaRPr lang="en-US"/>
          </a:p>
        </c:txPr>
        <c:crossAx val="886872208"/>
        <c:crosses val="autoZero"/>
        <c:auto val="1"/>
        <c:lblAlgn val="ctr"/>
        <c:lblOffset val="100"/>
        <c:noMultiLvlLbl val="0"/>
      </c:catAx>
      <c:valAx>
        <c:axId val="886872208"/>
        <c:scaling>
          <c:orientation val="minMax"/>
          <c:max val="150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solidFill>
                <a:latin typeface="Montserrat" pitchFamily="2" charset="0"/>
                <a:ea typeface="+mn-ea"/>
                <a:cs typeface="+mn-cs"/>
              </a:defRPr>
            </a:pPr>
            <a:endParaRPr lang="en-US"/>
          </a:p>
        </c:txPr>
        <c:crossAx val="821317024"/>
        <c:crosses val="autoZero"/>
        <c:crossBetween val="between"/>
        <c:majorUnit val="1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ontserrat"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b="1">
          <a:solidFill>
            <a:schemeClr val="tx1"/>
          </a:solidFill>
          <a:latin typeface="Montserrat"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475602093430218E-2"/>
          <c:y val="4.3458540933224155E-2"/>
          <c:w val="0.92860050774585523"/>
          <c:h val="0.74157957880160308"/>
        </c:manualLayout>
      </c:layout>
      <c:lineChart>
        <c:grouping val="standard"/>
        <c:varyColors val="0"/>
        <c:ser>
          <c:idx val="0"/>
          <c:order val="0"/>
          <c:tx>
            <c:strRef>
              <c:f>Sheet1!$B$1</c:f>
              <c:strCache>
                <c:ptCount val="1"/>
                <c:pt idx="0">
                  <c:v>All Buyers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CC-4DFF-9298-2FD649C31F0A}"/>
                </c:ext>
              </c:extLst>
            </c:dLbl>
            <c:dLbl>
              <c:idx val="26"/>
              <c:layout>
                <c:manualLayout>
                  <c:x val="-6.5543340964288651E-3"/>
                  <c:y val="7.34406299008609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CC-4DFF-9298-2FD649C31F0A}"/>
                </c:ext>
              </c:extLst>
            </c:dLbl>
            <c:dLbl>
              <c:idx val="2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CC-4DFF-9298-2FD649C31F0A}"/>
                </c:ext>
              </c:extLst>
            </c:dLbl>
            <c:dLbl>
              <c:idx val="28"/>
              <c:layout>
                <c:manualLayout>
                  <c:x val="-2.1847780321429017E-3"/>
                  <c:y val="-3.9168335947125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CC-4DFF-9298-2FD649C31F0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Sheet1!$A$2:$A$30</c:f>
              <c:numCache>
                <c:formatCode>General</c:formatCode>
                <c:ptCount val="29"/>
                <c:pt idx="0">
                  <c:v>1989</c:v>
                </c:pt>
                <c:pt idx="1">
                  <c:v>1991</c:v>
                </c:pt>
                <c:pt idx="2">
                  <c:v>1993</c:v>
                </c:pt>
                <c:pt idx="3">
                  <c:v>1995</c:v>
                </c:pt>
                <c:pt idx="4">
                  <c:v>1997</c:v>
                </c:pt>
                <c:pt idx="5">
                  <c:v>1999</c:v>
                </c:pt>
                <c:pt idx="6">
                  <c:v>2001</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Sheet1!$B$2:$B$30</c:f>
              <c:numCache>
                <c:formatCode>#"%"</c:formatCode>
                <c:ptCount val="29"/>
                <c:pt idx="0">
                  <c:v>20</c:v>
                </c:pt>
                <c:pt idx="1">
                  <c:v>11</c:v>
                </c:pt>
                <c:pt idx="2">
                  <c:v>12</c:v>
                </c:pt>
                <c:pt idx="3">
                  <c:v>10</c:v>
                </c:pt>
                <c:pt idx="4">
                  <c:v>13</c:v>
                </c:pt>
                <c:pt idx="5">
                  <c:v>10</c:v>
                </c:pt>
                <c:pt idx="6">
                  <c:v>18</c:v>
                </c:pt>
                <c:pt idx="7">
                  <c:v>16</c:v>
                </c:pt>
                <c:pt idx="8">
                  <c:v>13</c:v>
                </c:pt>
                <c:pt idx="9">
                  <c:v>13</c:v>
                </c:pt>
                <c:pt idx="10">
                  <c:v>9</c:v>
                </c:pt>
                <c:pt idx="11">
                  <c:v>9</c:v>
                </c:pt>
                <c:pt idx="12">
                  <c:v>9</c:v>
                </c:pt>
                <c:pt idx="13">
                  <c:v>8</c:v>
                </c:pt>
                <c:pt idx="14">
                  <c:v>8</c:v>
                </c:pt>
                <c:pt idx="15">
                  <c:v>11</c:v>
                </c:pt>
                <c:pt idx="16">
                  <c:v>9</c:v>
                </c:pt>
                <c:pt idx="17">
                  <c:v>10</c:v>
                </c:pt>
                <c:pt idx="18">
                  <c:v>10</c:v>
                </c:pt>
                <c:pt idx="19">
                  <c:v>10</c:v>
                </c:pt>
                <c:pt idx="20">
                  <c:v>10</c:v>
                </c:pt>
                <c:pt idx="21">
                  <c:v>10</c:v>
                </c:pt>
                <c:pt idx="22">
                  <c:v>13</c:v>
                </c:pt>
                <c:pt idx="23">
                  <c:v>12</c:v>
                </c:pt>
                <c:pt idx="24">
                  <c:v>12</c:v>
                </c:pt>
                <c:pt idx="25">
                  <c:v>13</c:v>
                </c:pt>
                <c:pt idx="26">
                  <c:v>14</c:v>
                </c:pt>
                <c:pt idx="27">
                  <c:v>15</c:v>
                </c:pt>
                <c:pt idx="28">
                  <c:v>18</c:v>
                </c:pt>
              </c:numCache>
            </c:numRef>
          </c:val>
          <c:smooth val="0"/>
          <c:extLst>
            <c:ext xmlns:c16="http://schemas.microsoft.com/office/drawing/2014/chart" uri="{C3380CC4-5D6E-409C-BE32-E72D297353CC}">
              <c16:uniqueId val="{00000004-BFCC-4DFF-9298-2FD649C31F0A}"/>
            </c:ext>
          </c:extLst>
        </c:ser>
        <c:ser>
          <c:idx val="1"/>
          <c:order val="1"/>
          <c:tx>
            <c:strRef>
              <c:f>Sheet1!$C$1</c:f>
              <c:strCache>
                <c:ptCount val="1"/>
                <c:pt idx="0">
                  <c:v>First-time Buyers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CC-4DFF-9298-2FD649C31F0A}"/>
                </c:ext>
              </c:extLst>
            </c:dLbl>
            <c:dLbl>
              <c:idx val="26"/>
              <c:layout>
                <c:manualLayout>
                  <c:x val="-7.6467231125003157E-3"/>
                  <c:y val="2.2032188970258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CC-4DFF-9298-2FD649C31F0A}"/>
                </c:ext>
              </c:extLst>
            </c:dLbl>
            <c:dLbl>
              <c:idx val="27"/>
              <c:layout>
                <c:manualLayout>
                  <c:x val="-6.5543340964287046E-3"/>
                  <c:y val="2.69282309636490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CC-4DFF-9298-2FD649C31F0A}"/>
                </c:ext>
              </c:extLst>
            </c:dLbl>
            <c:dLbl>
              <c:idx val="28"/>
              <c:layout>
                <c:manualLayout>
                  <c:x val="-2.1847780321430617E-3"/>
                  <c:y val="2.9376251960344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CC-4DFF-9298-2FD649C31F0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Sheet1!$A$2:$A$30</c:f>
              <c:numCache>
                <c:formatCode>General</c:formatCode>
                <c:ptCount val="29"/>
                <c:pt idx="0">
                  <c:v>1989</c:v>
                </c:pt>
                <c:pt idx="1">
                  <c:v>1991</c:v>
                </c:pt>
                <c:pt idx="2">
                  <c:v>1993</c:v>
                </c:pt>
                <c:pt idx="3">
                  <c:v>1995</c:v>
                </c:pt>
                <c:pt idx="4">
                  <c:v>1997</c:v>
                </c:pt>
                <c:pt idx="5">
                  <c:v>1999</c:v>
                </c:pt>
                <c:pt idx="6">
                  <c:v>2001</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Sheet1!$C$2:$C$30</c:f>
              <c:numCache>
                <c:formatCode>#"%"</c:formatCode>
                <c:ptCount val="29"/>
                <c:pt idx="0">
                  <c:v>10</c:v>
                </c:pt>
                <c:pt idx="1">
                  <c:v>7</c:v>
                </c:pt>
                <c:pt idx="2">
                  <c:v>6</c:v>
                </c:pt>
                <c:pt idx="3">
                  <c:v>5</c:v>
                </c:pt>
                <c:pt idx="4">
                  <c:v>9</c:v>
                </c:pt>
                <c:pt idx="5">
                  <c:v>3</c:v>
                </c:pt>
                <c:pt idx="6">
                  <c:v>6</c:v>
                </c:pt>
                <c:pt idx="7">
                  <c:v>6</c:v>
                </c:pt>
                <c:pt idx="8">
                  <c:v>3</c:v>
                </c:pt>
                <c:pt idx="9">
                  <c:v>2</c:v>
                </c:pt>
                <c:pt idx="10">
                  <c:v>2</c:v>
                </c:pt>
                <c:pt idx="11">
                  <c:v>3</c:v>
                </c:pt>
                <c:pt idx="12">
                  <c:v>4</c:v>
                </c:pt>
                <c:pt idx="13">
                  <c:v>4</c:v>
                </c:pt>
                <c:pt idx="14">
                  <c:v>4</c:v>
                </c:pt>
                <c:pt idx="15">
                  <c:v>5</c:v>
                </c:pt>
                <c:pt idx="16">
                  <c:v>4</c:v>
                </c:pt>
                <c:pt idx="17">
                  <c:v>5</c:v>
                </c:pt>
                <c:pt idx="18">
                  <c:v>6</c:v>
                </c:pt>
                <c:pt idx="19">
                  <c:v>6</c:v>
                </c:pt>
                <c:pt idx="20">
                  <c:v>6</c:v>
                </c:pt>
                <c:pt idx="21">
                  <c:v>5</c:v>
                </c:pt>
                <c:pt idx="22">
                  <c:v>7</c:v>
                </c:pt>
                <c:pt idx="23">
                  <c:v>6</c:v>
                </c:pt>
                <c:pt idx="24">
                  <c:v>7</c:v>
                </c:pt>
                <c:pt idx="25">
                  <c:v>7</c:v>
                </c:pt>
                <c:pt idx="26">
                  <c:v>6</c:v>
                </c:pt>
                <c:pt idx="27">
                  <c:v>8</c:v>
                </c:pt>
                <c:pt idx="28">
                  <c:v>9</c:v>
                </c:pt>
              </c:numCache>
            </c:numRef>
          </c:val>
          <c:smooth val="0"/>
          <c:extLst>
            <c:ext xmlns:c16="http://schemas.microsoft.com/office/drawing/2014/chart" uri="{C3380CC4-5D6E-409C-BE32-E72D297353CC}">
              <c16:uniqueId val="{00000009-BFCC-4DFF-9298-2FD649C31F0A}"/>
            </c:ext>
          </c:extLst>
        </c:ser>
        <c:ser>
          <c:idx val="2"/>
          <c:order val="2"/>
          <c:tx>
            <c:strRef>
              <c:f>Sheet1!$D$1</c:f>
              <c:strCache>
                <c:ptCount val="1"/>
                <c:pt idx="0">
                  <c:v>Repeat Buyers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CC-4DFF-9298-2FD649C31F0A}"/>
                </c:ext>
              </c:extLst>
            </c:dLbl>
            <c:dLbl>
              <c:idx val="26"/>
              <c:layout>
                <c:manualLayout>
                  <c:x val="-2.9494503433929172E-2"/>
                  <c:y val="-3.42722939537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CC-4DFF-9298-2FD649C31F0A}"/>
                </c:ext>
              </c:extLst>
            </c:dLbl>
            <c:dLbl>
              <c:idx val="27"/>
              <c:layout>
                <c:manualLayout>
                  <c:x val="-3.8233615562500781E-2"/>
                  <c:y val="-4.4064377940516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CC-4DFF-9298-2FD649C31F0A}"/>
                </c:ext>
              </c:extLst>
            </c:dLbl>
            <c:dLbl>
              <c:idx val="28"/>
              <c:layout>
                <c:manualLayout>
                  <c:x val="0"/>
                  <c:y val="-3.42722939537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CC-4DFF-9298-2FD649C31F0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Sheet1!$A$2:$A$30</c:f>
              <c:numCache>
                <c:formatCode>General</c:formatCode>
                <c:ptCount val="29"/>
                <c:pt idx="0">
                  <c:v>1989</c:v>
                </c:pt>
                <c:pt idx="1">
                  <c:v>1991</c:v>
                </c:pt>
                <c:pt idx="2">
                  <c:v>1993</c:v>
                </c:pt>
                <c:pt idx="3">
                  <c:v>1995</c:v>
                </c:pt>
                <c:pt idx="4">
                  <c:v>1997</c:v>
                </c:pt>
                <c:pt idx="5">
                  <c:v>1999</c:v>
                </c:pt>
                <c:pt idx="6">
                  <c:v>2001</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Sheet1!$D$2:$D$30</c:f>
              <c:numCache>
                <c:formatCode>#"%"</c:formatCode>
                <c:ptCount val="29"/>
                <c:pt idx="0">
                  <c:v>23</c:v>
                </c:pt>
                <c:pt idx="1">
                  <c:v>20</c:v>
                </c:pt>
                <c:pt idx="2">
                  <c:v>20</c:v>
                </c:pt>
                <c:pt idx="3">
                  <c:v>20</c:v>
                </c:pt>
                <c:pt idx="4">
                  <c:v>21</c:v>
                </c:pt>
                <c:pt idx="5">
                  <c:v>19</c:v>
                </c:pt>
                <c:pt idx="6">
                  <c:v>25</c:v>
                </c:pt>
                <c:pt idx="7">
                  <c:v>23</c:v>
                </c:pt>
                <c:pt idx="8">
                  <c:v>22</c:v>
                </c:pt>
                <c:pt idx="9">
                  <c:v>21</c:v>
                </c:pt>
                <c:pt idx="10">
                  <c:v>16</c:v>
                </c:pt>
                <c:pt idx="11">
                  <c:v>16</c:v>
                </c:pt>
                <c:pt idx="12">
                  <c:v>15</c:v>
                </c:pt>
                <c:pt idx="13">
                  <c:v>15</c:v>
                </c:pt>
                <c:pt idx="14">
                  <c:v>16</c:v>
                </c:pt>
                <c:pt idx="15">
                  <c:v>15</c:v>
                </c:pt>
                <c:pt idx="16">
                  <c:v>13</c:v>
                </c:pt>
                <c:pt idx="17">
                  <c:v>14</c:v>
                </c:pt>
                <c:pt idx="18">
                  <c:v>13</c:v>
                </c:pt>
                <c:pt idx="19">
                  <c:v>14</c:v>
                </c:pt>
                <c:pt idx="20">
                  <c:v>11</c:v>
                </c:pt>
                <c:pt idx="21">
                  <c:v>14</c:v>
                </c:pt>
                <c:pt idx="22">
                  <c:v>16</c:v>
                </c:pt>
                <c:pt idx="23">
                  <c:v>16</c:v>
                </c:pt>
                <c:pt idx="24">
                  <c:v>16</c:v>
                </c:pt>
                <c:pt idx="25">
                  <c:v>17</c:v>
                </c:pt>
                <c:pt idx="26">
                  <c:v>17</c:v>
                </c:pt>
                <c:pt idx="27">
                  <c:v>19</c:v>
                </c:pt>
                <c:pt idx="28">
                  <c:v>23</c:v>
                </c:pt>
              </c:numCache>
            </c:numRef>
          </c:val>
          <c:smooth val="0"/>
          <c:extLst>
            <c:ext xmlns:c16="http://schemas.microsoft.com/office/drawing/2014/chart" uri="{C3380CC4-5D6E-409C-BE32-E72D297353CC}">
              <c16:uniqueId val="{0000000E-BFCC-4DFF-9298-2FD649C31F0A}"/>
            </c:ext>
          </c:extLst>
        </c:ser>
        <c:dLbls>
          <c:showLegendKey val="0"/>
          <c:showVal val="0"/>
          <c:showCatName val="0"/>
          <c:showSerName val="0"/>
          <c:showPercent val="0"/>
          <c:showBubbleSize val="0"/>
        </c:dLbls>
        <c:marker val="1"/>
        <c:smooth val="0"/>
        <c:axId val="670437968"/>
        <c:axId val="670440848"/>
      </c:lineChart>
      <c:catAx>
        <c:axId val="67043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crossAx val="670440848"/>
        <c:crosses val="autoZero"/>
        <c:auto val="1"/>
        <c:lblAlgn val="ctr"/>
        <c:lblOffset val="100"/>
        <c:noMultiLvlLbl val="0"/>
      </c:catAx>
      <c:valAx>
        <c:axId val="670440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sz="1600" b="0" i="0" u="none" strike="noStrike" kern="1200" baseline="0">
                <a:solidFill>
                  <a:schemeClr val="tx1"/>
                </a:solidFill>
                <a:latin typeface="Montserrat" panose="00000500000000000000" pitchFamily="2" charset="0"/>
                <a:ea typeface="+mn-ea"/>
                <a:cs typeface="+mn-cs"/>
              </a:defRPr>
            </a:pPr>
            <a:endParaRPr lang="en-US"/>
          </a:p>
        </c:txPr>
        <c:crossAx val="670437968"/>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Montserrat" panose="00000500000000000000" pitchFamily="2"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Through a real estate agent or broker</c:v>
                </c:pt>
              </c:strCache>
            </c:strRef>
          </c:tx>
          <c:spPr>
            <a:ln w="28575" cap="rnd">
              <a:solidFill>
                <a:srgbClr val="006BB7"/>
              </a:solidFill>
              <a:round/>
            </a:ln>
            <a:effectLst/>
          </c:spPr>
          <c:marker>
            <c:symbol val="circle"/>
            <c:size val="5"/>
            <c:spPr>
              <a:solidFill>
                <a:srgbClr val="006BB7"/>
              </a:solidFill>
              <a:ln w="9525">
                <a:solidFill>
                  <a:srgbClr val="006BB7"/>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21-4552-BF6C-89D97DAABAE6}"/>
                </c:ext>
              </c:extLst>
            </c:dLbl>
            <c:dLbl>
              <c:idx val="2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21-4552-BF6C-89D97DAABAE6}"/>
                </c:ext>
              </c:extLst>
            </c:dLbl>
            <c:dLbl>
              <c:idx val="2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21-4552-BF6C-89D97DAABAE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Sheet1!$A$2:$A$24</c:f>
              <c:numCache>
                <c:formatCode>General</c:formatCode>
                <c:ptCount val="23"/>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Sheet1!$B$2:$B$24</c:f>
              <c:numCache>
                <c:formatCode>0\%</c:formatCode>
                <c:ptCount val="23"/>
                <c:pt idx="0">
                  <c:v>69</c:v>
                </c:pt>
                <c:pt idx="1">
                  <c:v>75</c:v>
                </c:pt>
                <c:pt idx="2">
                  <c:v>77.099999999999994</c:v>
                </c:pt>
                <c:pt idx="3">
                  <c:v>77.328387395924238</c:v>
                </c:pt>
                <c:pt idx="4">
                  <c:v>77.322884589359845</c:v>
                </c:pt>
                <c:pt idx="5">
                  <c:v>79.328534515243547</c:v>
                </c:pt>
                <c:pt idx="6">
                  <c:v>80.836653407685034</c:v>
                </c:pt>
                <c:pt idx="7">
                  <c:v>76.892824366906495</c:v>
                </c:pt>
                <c:pt idx="8">
                  <c:v>83.220949521744728</c:v>
                </c:pt>
                <c:pt idx="9">
                  <c:v>88.6</c:v>
                </c:pt>
                <c:pt idx="10">
                  <c:v>88.5</c:v>
                </c:pt>
                <c:pt idx="11">
                  <c:v>88</c:v>
                </c:pt>
                <c:pt idx="12">
                  <c:v>88</c:v>
                </c:pt>
                <c:pt idx="13">
                  <c:v>86.6</c:v>
                </c:pt>
                <c:pt idx="14">
                  <c:v>88</c:v>
                </c:pt>
                <c:pt idx="15">
                  <c:v>86</c:v>
                </c:pt>
                <c:pt idx="16">
                  <c:v>87</c:v>
                </c:pt>
                <c:pt idx="17">
                  <c:v>88.9</c:v>
                </c:pt>
                <c:pt idx="18">
                  <c:v>88.1</c:v>
                </c:pt>
                <c:pt idx="19">
                  <c:v>87</c:v>
                </c:pt>
                <c:pt idx="20">
                  <c:v>86</c:v>
                </c:pt>
                <c:pt idx="21">
                  <c:v>88.9</c:v>
                </c:pt>
                <c:pt idx="22">
                  <c:v>88</c:v>
                </c:pt>
              </c:numCache>
            </c:numRef>
          </c:val>
          <c:smooth val="0"/>
          <c:extLst>
            <c:ext xmlns:c16="http://schemas.microsoft.com/office/drawing/2014/chart" uri="{C3380CC4-5D6E-409C-BE32-E72D297353CC}">
              <c16:uniqueId val="{00000003-FB21-4552-BF6C-89D97DAABAE6}"/>
            </c:ext>
          </c:extLst>
        </c:ser>
        <c:ser>
          <c:idx val="1"/>
          <c:order val="1"/>
          <c:tx>
            <c:strRef>
              <c:f>Sheet1!$C$1</c:f>
              <c:strCache>
                <c:ptCount val="1"/>
                <c:pt idx="0">
                  <c:v>Directly from builder or builder's agent</c:v>
                </c:pt>
              </c:strCache>
            </c:strRef>
          </c:tx>
          <c:spPr>
            <a:ln w="28575" cap="rnd">
              <a:solidFill>
                <a:srgbClr val="004282"/>
              </a:solidFill>
              <a:round/>
            </a:ln>
            <a:effectLst/>
          </c:spPr>
          <c:marker>
            <c:symbol val="circle"/>
            <c:size val="5"/>
            <c:spPr>
              <a:solidFill>
                <a:srgbClr val="004282"/>
              </a:solidFill>
              <a:ln w="9525">
                <a:solidFill>
                  <a:srgbClr val="004282"/>
                </a:solidFill>
              </a:ln>
              <a:effectLst/>
            </c:spPr>
          </c:marker>
          <c:dLbls>
            <c:dLbl>
              <c:idx val="21"/>
              <c:layout>
                <c:manualLayout>
                  <c:x val="-3.1250000000001528E-3"/>
                  <c:y val="3.2809800730638994E-2"/>
                </c:manualLayout>
              </c:layout>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B21-4552-BF6C-89D97DAABAE6}"/>
                </c:ext>
              </c:extLst>
            </c:dLbl>
            <c:dLbl>
              <c:idx val="22"/>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B21-4552-BF6C-89D97DAABAE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Sheet1!$A$2:$A$24</c:f>
              <c:numCache>
                <c:formatCode>General</c:formatCode>
                <c:ptCount val="23"/>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Sheet1!$C$2:$C$24</c:f>
              <c:numCache>
                <c:formatCode>General</c:formatCode>
                <c:ptCount val="23"/>
                <c:pt idx="0">
                  <c:v>15</c:v>
                </c:pt>
                <c:pt idx="1">
                  <c:v>14</c:v>
                </c:pt>
                <c:pt idx="2" formatCode="0">
                  <c:v>11.7</c:v>
                </c:pt>
                <c:pt idx="3" formatCode="0">
                  <c:v>12.344876990646645</c:v>
                </c:pt>
                <c:pt idx="4" formatCode="0">
                  <c:v>12.695718657773616</c:v>
                </c:pt>
                <c:pt idx="5" formatCode="0">
                  <c:v>11.83061918183013</c:v>
                </c:pt>
                <c:pt idx="6" formatCode="0">
                  <c:v>9.700888775163282</c:v>
                </c:pt>
                <c:pt idx="7" formatCode="0">
                  <c:v>7.5796811926351859</c:v>
                </c:pt>
                <c:pt idx="8" formatCode="0">
                  <c:v>6.2725181661273526</c:v>
                </c:pt>
                <c:pt idx="9" formatCode="0">
                  <c:v>6.6</c:v>
                </c:pt>
                <c:pt idx="10" formatCode="0">
                  <c:v>5.9</c:v>
                </c:pt>
                <c:pt idx="11" formatCode="0">
                  <c:v>7</c:v>
                </c:pt>
                <c:pt idx="12" formatCode="0">
                  <c:v>7</c:v>
                </c:pt>
                <c:pt idx="13" formatCode="0">
                  <c:v>7.6</c:v>
                </c:pt>
                <c:pt idx="14" formatCode="0">
                  <c:v>6</c:v>
                </c:pt>
                <c:pt idx="15" formatCode="0">
                  <c:v>7</c:v>
                </c:pt>
                <c:pt idx="16" formatCode="0">
                  <c:v>6</c:v>
                </c:pt>
                <c:pt idx="17" formatCode="0">
                  <c:v>5</c:v>
                </c:pt>
                <c:pt idx="18" formatCode="0">
                  <c:v>6.2</c:v>
                </c:pt>
                <c:pt idx="19" formatCode="0">
                  <c:v>7.4</c:v>
                </c:pt>
                <c:pt idx="20" formatCode="0">
                  <c:v>2</c:v>
                </c:pt>
                <c:pt idx="21" formatCode="0">
                  <c:v>5.3</c:v>
                </c:pt>
                <c:pt idx="22" formatCode="0">
                  <c:v>4.9000000000000004</c:v>
                </c:pt>
              </c:numCache>
            </c:numRef>
          </c:val>
          <c:smooth val="0"/>
          <c:extLst>
            <c:ext xmlns:c16="http://schemas.microsoft.com/office/drawing/2014/chart" uri="{C3380CC4-5D6E-409C-BE32-E72D297353CC}">
              <c16:uniqueId val="{00000006-FB21-4552-BF6C-89D97DAABAE6}"/>
            </c:ext>
          </c:extLst>
        </c:ser>
        <c:ser>
          <c:idx val="2"/>
          <c:order val="2"/>
          <c:tx>
            <c:strRef>
              <c:f>Sheet1!$D$1</c:f>
              <c:strCache>
                <c:ptCount val="1"/>
                <c:pt idx="0">
                  <c:v>Directly from the previous owner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3.229166666666667E-2"/>
                  <c:y val="-1.4607571054235303E-2"/>
                </c:manualLayout>
              </c:layout>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B21-4552-BF6C-89D97DAABAE6}"/>
                </c:ext>
              </c:extLst>
            </c:dLbl>
            <c:dLbl>
              <c:idx val="21"/>
              <c:layout>
                <c:manualLayout>
                  <c:x val="-8.3333333333334859E-3"/>
                  <c:y val="-3.785746238150673E-2"/>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B21-4552-BF6C-89D97DAABAE6}"/>
                </c:ext>
              </c:extLst>
            </c:dLbl>
            <c:dLbl>
              <c:idx val="22"/>
              <c:layout>
                <c:manualLayout>
                  <c:x val="-1.2500000000000001E-2"/>
                  <c:y val="-5.5524278159543167E-2"/>
                </c:manualLayout>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B21-4552-BF6C-89D97DAABAE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Sheet1!$A$2:$A$24</c:f>
              <c:numCache>
                <c:formatCode>General</c:formatCode>
                <c:ptCount val="23"/>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Sheet1!$D$2:$D$24</c:f>
              <c:numCache>
                <c:formatCode>General</c:formatCode>
                <c:ptCount val="23"/>
                <c:pt idx="0">
                  <c:v>15</c:v>
                </c:pt>
                <c:pt idx="1">
                  <c:v>9</c:v>
                </c:pt>
                <c:pt idx="2" formatCode="0">
                  <c:v>9.3000000000000007</c:v>
                </c:pt>
                <c:pt idx="3" formatCode="0">
                  <c:v>8.8576962330232263</c:v>
                </c:pt>
                <c:pt idx="4" formatCode="0">
                  <c:v>8.7757152688298312</c:v>
                </c:pt>
                <c:pt idx="5" formatCode="0">
                  <c:v>6.9586669640393062</c:v>
                </c:pt>
                <c:pt idx="6" formatCode="0">
                  <c:v>5.9462199858456231</c:v>
                </c:pt>
                <c:pt idx="7" formatCode="0">
                  <c:v>5.0947964621213693</c:v>
                </c:pt>
                <c:pt idx="8" formatCode="0">
                  <c:v>5.2964168744231985</c:v>
                </c:pt>
                <c:pt idx="9" formatCode="0">
                  <c:v>4</c:v>
                </c:pt>
                <c:pt idx="10" formatCode="0">
                  <c:v>4.9000000000000004</c:v>
                </c:pt>
                <c:pt idx="11" formatCode="0">
                  <c:v>5</c:v>
                </c:pt>
                <c:pt idx="12" formatCode="0">
                  <c:v>5</c:v>
                </c:pt>
                <c:pt idx="13" formatCode="0">
                  <c:v>5.2</c:v>
                </c:pt>
                <c:pt idx="14" formatCode="0">
                  <c:v>5</c:v>
                </c:pt>
                <c:pt idx="15" formatCode="0">
                  <c:v>6</c:v>
                </c:pt>
                <c:pt idx="16" formatCode="0">
                  <c:v>7</c:v>
                </c:pt>
                <c:pt idx="17" formatCode="0">
                  <c:v>5.0999999999999996</c:v>
                </c:pt>
                <c:pt idx="18" formatCode="0">
                  <c:v>5</c:v>
                </c:pt>
                <c:pt idx="19" formatCode="0">
                  <c:v>4</c:v>
                </c:pt>
                <c:pt idx="20" formatCode="0">
                  <c:v>10</c:v>
                </c:pt>
                <c:pt idx="21" formatCode="0">
                  <c:v>5.6</c:v>
                </c:pt>
                <c:pt idx="22" formatCode="0">
                  <c:v>7</c:v>
                </c:pt>
              </c:numCache>
            </c:numRef>
          </c:val>
          <c:smooth val="0"/>
          <c:extLst>
            <c:ext xmlns:c16="http://schemas.microsoft.com/office/drawing/2014/chart" uri="{C3380CC4-5D6E-409C-BE32-E72D297353CC}">
              <c16:uniqueId val="{0000000A-FB21-4552-BF6C-89D97DAABAE6}"/>
            </c:ext>
          </c:extLst>
        </c:ser>
        <c:dLbls>
          <c:showLegendKey val="0"/>
          <c:showVal val="0"/>
          <c:showCatName val="0"/>
          <c:showSerName val="0"/>
          <c:showPercent val="0"/>
          <c:showBubbleSize val="0"/>
        </c:dLbls>
        <c:marker val="1"/>
        <c:smooth val="0"/>
        <c:axId val="1612665999"/>
        <c:axId val="1612665519"/>
      </c:lineChart>
      <c:catAx>
        <c:axId val="161266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400" b="0" i="0" u="none" strike="noStrike" kern="1200" baseline="0">
                <a:solidFill>
                  <a:schemeClr val="tx1"/>
                </a:solidFill>
                <a:latin typeface="Montserrat" panose="00000500000000000000" pitchFamily="2" charset="0"/>
                <a:ea typeface="+mn-ea"/>
                <a:cs typeface="+mn-cs"/>
              </a:defRPr>
            </a:pPr>
            <a:endParaRPr lang="en-US"/>
          </a:p>
        </c:txPr>
        <c:crossAx val="1612665519"/>
        <c:crosses val="autoZero"/>
        <c:auto val="1"/>
        <c:lblAlgn val="ctr"/>
        <c:lblOffset val="100"/>
        <c:noMultiLvlLbl val="0"/>
      </c:catAx>
      <c:valAx>
        <c:axId val="1612665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crossAx val="1612665999"/>
        <c:crosses val="autoZero"/>
        <c:crossBetween val="between"/>
      </c:valAx>
      <c:spPr>
        <a:noFill/>
        <a:ln>
          <a:noFill/>
        </a:ln>
        <a:effectLst/>
      </c:spPr>
    </c:plotArea>
    <c:legend>
      <c:legendPos val="b"/>
      <c:layout>
        <c:manualLayout>
          <c:xMode val="edge"/>
          <c:yMode val="edge"/>
          <c:x val="4.2630420026904425E-2"/>
          <c:y val="0.92466305832235351"/>
          <c:w val="0.87594235250347574"/>
          <c:h val="5.8870838097712805E-2"/>
        </c:manualLayout>
      </c:layout>
      <c:overlay val="0"/>
      <c:spPr>
        <a:noFill/>
        <a:ln>
          <a:noFill/>
        </a:ln>
        <a:effectLst/>
      </c:spPr>
      <c:txPr>
        <a:bodyPr rot="0" spcFirstLastPara="1" vertOverflow="ellipsis" vert="horz" wrap="square" anchor="ctr" anchorCtr="1"/>
        <a:lstStyle/>
        <a:p>
          <a:pPr algn="ctr">
            <a:defRPr sz="14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Through a real estate agent or broker</c:v>
                </c:pt>
              </c:strCache>
            </c:strRef>
          </c:tx>
          <c:spPr>
            <a:ln w="28575" cap="rnd">
              <a:solidFill>
                <a:srgbClr val="006BB7"/>
              </a:solidFill>
              <a:round/>
            </a:ln>
            <a:effectLst/>
          </c:spPr>
          <c:marker>
            <c:symbol val="circle"/>
            <c:size val="5"/>
            <c:spPr>
              <a:solidFill>
                <a:srgbClr val="006BB7"/>
              </a:solidFill>
              <a:ln w="9525">
                <a:solidFill>
                  <a:srgbClr val="006BB7"/>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21-4552-BF6C-89D97DAABAE6}"/>
                </c:ext>
              </c:extLst>
            </c:dLbl>
            <c:dLbl>
              <c:idx val="2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21-4552-BF6C-89D97DAABAE6}"/>
                </c:ext>
              </c:extLst>
            </c:dLbl>
            <c:dLbl>
              <c:idx val="2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21-4552-BF6C-89D97DAABAE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Sheet1!$A$2:$A$24</c:f>
              <c:numCache>
                <c:formatCode>General</c:formatCode>
                <c:ptCount val="23"/>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Sheet1!$B$2:$B$24</c:f>
              <c:numCache>
                <c:formatCode>0\%</c:formatCode>
                <c:ptCount val="23"/>
                <c:pt idx="0">
                  <c:v>69</c:v>
                </c:pt>
                <c:pt idx="1">
                  <c:v>75</c:v>
                </c:pt>
                <c:pt idx="2">
                  <c:v>77.099999999999994</c:v>
                </c:pt>
                <c:pt idx="3">
                  <c:v>77.328387395924238</c:v>
                </c:pt>
                <c:pt idx="4">
                  <c:v>77.322884589359845</c:v>
                </c:pt>
                <c:pt idx="5">
                  <c:v>79.328534515243547</c:v>
                </c:pt>
                <c:pt idx="6">
                  <c:v>80.836653407685034</c:v>
                </c:pt>
                <c:pt idx="7">
                  <c:v>76.892824366906495</c:v>
                </c:pt>
                <c:pt idx="8">
                  <c:v>83.220949521744728</c:v>
                </c:pt>
                <c:pt idx="9">
                  <c:v>88.6</c:v>
                </c:pt>
                <c:pt idx="10">
                  <c:v>88.5</c:v>
                </c:pt>
                <c:pt idx="11">
                  <c:v>88</c:v>
                </c:pt>
                <c:pt idx="12">
                  <c:v>88</c:v>
                </c:pt>
                <c:pt idx="13">
                  <c:v>86.6</c:v>
                </c:pt>
                <c:pt idx="14">
                  <c:v>88</c:v>
                </c:pt>
                <c:pt idx="15">
                  <c:v>86</c:v>
                </c:pt>
                <c:pt idx="16">
                  <c:v>87</c:v>
                </c:pt>
                <c:pt idx="17">
                  <c:v>88.9</c:v>
                </c:pt>
                <c:pt idx="18">
                  <c:v>88.1</c:v>
                </c:pt>
                <c:pt idx="19">
                  <c:v>87</c:v>
                </c:pt>
                <c:pt idx="20">
                  <c:v>86</c:v>
                </c:pt>
                <c:pt idx="21">
                  <c:v>88.9</c:v>
                </c:pt>
                <c:pt idx="22">
                  <c:v>88</c:v>
                </c:pt>
              </c:numCache>
            </c:numRef>
          </c:val>
          <c:smooth val="0"/>
          <c:extLst>
            <c:ext xmlns:c16="http://schemas.microsoft.com/office/drawing/2014/chart" uri="{C3380CC4-5D6E-409C-BE32-E72D297353CC}">
              <c16:uniqueId val="{00000003-FB21-4552-BF6C-89D97DAABAE6}"/>
            </c:ext>
          </c:extLst>
        </c:ser>
        <c:ser>
          <c:idx val="1"/>
          <c:order val="1"/>
          <c:tx>
            <c:strRef>
              <c:f>Sheet1!$C$1</c:f>
              <c:strCache>
                <c:ptCount val="1"/>
                <c:pt idx="0">
                  <c:v>Directly from builder or builder's agent</c:v>
                </c:pt>
              </c:strCache>
            </c:strRef>
          </c:tx>
          <c:spPr>
            <a:ln w="28575" cap="rnd">
              <a:solidFill>
                <a:srgbClr val="004282"/>
              </a:solidFill>
              <a:round/>
            </a:ln>
            <a:effectLst/>
          </c:spPr>
          <c:marker>
            <c:symbol val="circle"/>
            <c:size val="5"/>
            <c:spPr>
              <a:solidFill>
                <a:srgbClr val="004282"/>
              </a:solidFill>
              <a:ln w="9525">
                <a:solidFill>
                  <a:srgbClr val="004282"/>
                </a:solidFill>
              </a:ln>
              <a:effectLst/>
            </c:spPr>
          </c:marker>
          <c:dLbls>
            <c:dLbl>
              <c:idx val="21"/>
              <c:layout>
                <c:manualLayout>
                  <c:x val="-3.1250000000001528E-3"/>
                  <c:y val="3.2809800730638994E-2"/>
                </c:manualLayout>
              </c:layout>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B21-4552-BF6C-89D97DAABAE6}"/>
                </c:ext>
              </c:extLst>
            </c:dLbl>
            <c:dLbl>
              <c:idx val="22"/>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B21-4552-BF6C-89D97DAABAE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Sheet1!$A$2:$A$24</c:f>
              <c:numCache>
                <c:formatCode>General</c:formatCode>
                <c:ptCount val="23"/>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Sheet1!$C$2:$C$24</c:f>
              <c:numCache>
                <c:formatCode>General</c:formatCode>
                <c:ptCount val="23"/>
                <c:pt idx="0">
                  <c:v>15</c:v>
                </c:pt>
                <c:pt idx="1">
                  <c:v>14</c:v>
                </c:pt>
                <c:pt idx="2" formatCode="0">
                  <c:v>11.7</c:v>
                </c:pt>
                <c:pt idx="3" formatCode="0">
                  <c:v>12.344876990646645</c:v>
                </c:pt>
                <c:pt idx="4" formatCode="0">
                  <c:v>12.695718657773616</c:v>
                </c:pt>
                <c:pt idx="5" formatCode="0">
                  <c:v>11.83061918183013</c:v>
                </c:pt>
                <c:pt idx="6" formatCode="0">
                  <c:v>9.700888775163282</c:v>
                </c:pt>
                <c:pt idx="7" formatCode="0">
                  <c:v>7.5796811926351859</c:v>
                </c:pt>
                <c:pt idx="8" formatCode="0">
                  <c:v>6.2725181661273526</c:v>
                </c:pt>
                <c:pt idx="9" formatCode="0">
                  <c:v>6.6</c:v>
                </c:pt>
                <c:pt idx="10" formatCode="0">
                  <c:v>5.9</c:v>
                </c:pt>
                <c:pt idx="11" formatCode="0">
                  <c:v>7</c:v>
                </c:pt>
                <c:pt idx="12" formatCode="0">
                  <c:v>7</c:v>
                </c:pt>
                <c:pt idx="13" formatCode="0">
                  <c:v>7.6</c:v>
                </c:pt>
                <c:pt idx="14" formatCode="0">
                  <c:v>6</c:v>
                </c:pt>
                <c:pt idx="15" formatCode="0">
                  <c:v>7</c:v>
                </c:pt>
                <c:pt idx="16" formatCode="0">
                  <c:v>6</c:v>
                </c:pt>
                <c:pt idx="17" formatCode="0">
                  <c:v>5</c:v>
                </c:pt>
                <c:pt idx="18" formatCode="0">
                  <c:v>6.2</c:v>
                </c:pt>
                <c:pt idx="19" formatCode="0">
                  <c:v>7.4</c:v>
                </c:pt>
                <c:pt idx="20" formatCode="0">
                  <c:v>2</c:v>
                </c:pt>
                <c:pt idx="21" formatCode="0">
                  <c:v>5.3</c:v>
                </c:pt>
                <c:pt idx="22" formatCode="0">
                  <c:v>4.9000000000000004</c:v>
                </c:pt>
              </c:numCache>
            </c:numRef>
          </c:val>
          <c:smooth val="0"/>
          <c:extLst>
            <c:ext xmlns:c16="http://schemas.microsoft.com/office/drawing/2014/chart" uri="{C3380CC4-5D6E-409C-BE32-E72D297353CC}">
              <c16:uniqueId val="{00000006-FB21-4552-BF6C-89D97DAABAE6}"/>
            </c:ext>
          </c:extLst>
        </c:ser>
        <c:ser>
          <c:idx val="2"/>
          <c:order val="2"/>
          <c:tx>
            <c:strRef>
              <c:f>Sheet1!$D$1</c:f>
              <c:strCache>
                <c:ptCount val="1"/>
                <c:pt idx="0">
                  <c:v>Directly from the previous owner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3.229166666666667E-2"/>
                  <c:y val="-1.4607571054235303E-2"/>
                </c:manualLayout>
              </c:layout>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B21-4552-BF6C-89D97DAABAE6}"/>
                </c:ext>
              </c:extLst>
            </c:dLbl>
            <c:dLbl>
              <c:idx val="21"/>
              <c:layout>
                <c:manualLayout>
                  <c:x val="-8.3333333333334859E-3"/>
                  <c:y val="-3.785746238150673E-2"/>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B21-4552-BF6C-89D97DAABAE6}"/>
                </c:ext>
              </c:extLst>
            </c:dLbl>
            <c:dLbl>
              <c:idx val="22"/>
              <c:layout>
                <c:manualLayout>
                  <c:x val="-1.2500000000000001E-2"/>
                  <c:y val="-5.5524278159543167E-2"/>
                </c:manualLayout>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B21-4552-BF6C-89D97DAABAE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Sheet1!$A$2:$A$24</c:f>
              <c:numCache>
                <c:formatCode>General</c:formatCode>
                <c:ptCount val="23"/>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Sheet1!$D$2:$D$24</c:f>
              <c:numCache>
                <c:formatCode>General</c:formatCode>
                <c:ptCount val="23"/>
                <c:pt idx="0">
                  <c:v>15</c:v>
                </c:pt>
                <c:pt idx="1">
                  <c:v>9</c:v>
                </c:pt>
                <c:pt idx="2" formatCode="0">
                  <c:v>9.3000000000000007</c:v>
                </c:pt>
                <c:pt idx="3" formatCode="0">
                  <c:v>8.8576962330232263</c:v>
                </c:pt>
                <c:pt idx="4" formatCode="0">
                  <c:v>8.7757152688298312</c:v>
                </c:pt>
                <c:pt idx="5" formatCode="0">
                  <c:v>6.9586669640393062</c:v>
                </c:pt>
                <c:pt idx="6" formatCode="0">
                  <c:v>5.9462199858456231</c:v>
                </c:pt>
                <c:pt idx="7" formatCode="0">
                  <c:v>5.0947964621213693</c:v>
                </c:pt>
                <c:pt idx="8" formatCode="0">
                  <c:v>5.2964168744231985</c:v>
                </c:pt>
                <c:pt idx="9" formatCode="0">
                  <c:v>4</c:v>
                </c:pt>
                <c:pt idx="10" formatCode="0">
                  <c:v>4.9000000000000004</c:v>
                </c:pt>
                <c:pt idx="11" formatCode="0">
                  <c:v>5</c:v>
                </c:pt>
                <c:pt idx="12" formatCode="0">
                  <c:v>5</c:v>
                </c:pt>
                <c:pt idx="13" formatCode="0">
                  <c:v>5.2</c:v>
                </c:pt>
                <c:pt idx="14" formatCode="0">
                  <c:v>5</c:v>
                </c:pt>
                <c:pt idx="15" formatCode="0">
                  <c:v>6</c:v>
                </c:pt>
                <c:pt idx="16" formatCode="0">
                  <c:v>7</c:v>
                </c:pt>
                <c:pt idx="17" formatCode="0">
                  <c:v>5.0999999999999996</c:v>
                </c:pt>
                <c:pt idx="18" formatCode="0">
                  <c:v>5</c:v>
                </c:pt>
                <c:pt idx="19" formatCode="0">
                  <c:v>4</c:v>
                </c:pt>
                <c:pt idx="20" formatCode="0">
                  <c:v>10</c:v>
                </c:pt>
                <c:pt idx="21" formatCode="0">
                  <c:v>5.6</c:v>
                </c:pt>
                <c:pt idx="22" formatCode="0">
                  <c:v>7</c:v>
                </c:pt>
              </c:numCache>
            </c:numRef>
          </c:val>
          <c:smooth val="0"/>
          <c:extLst>
            <c:ext xmlns:c16="http://schemas.microsoft.com/office/drawing/2014/chart" uri="{C3380CC4-5D6E-409C-BE32-E72D297353CC}">
              <c16:uniqueId val="{0000000A-FB21-4552-BF6C-89D97DAABAE6}"/>
            </c:ext>
          </c:extLst>
        </c:ser>
        <c:dLbls>
          <c:showLegendKey val="0"/>
          <c:showVal val="0"/>
          <c:showCatName val="0"/>
          <c:showSerName val="0"/>
          <c:showPercent val="0"/>
          <c:showBubbleSize val="0"/>
        </c:dLbls>
        <c:marker val="1"/>
        <c:smooth val="0"/>
        <c:axId val="1612665999"/>
        <c:axId val="1612665519"/>
      </c:lineChart>
      <c:catAx>
        <c:axId val="161266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400" b="0" i="0" u="none" strike="noStrike" kern="1200" baseline="0">
                <a:solidFill>
                  <a:schemeClr val="tx1"/>
                </a:solidFill>
                <a:latin typeface="Montserrat" panose="00000500000000000000" pitchFamily="2" charset="0"/>
                <a:ea typeface="+mn-ea"/>
                <a:cs typeface="+mn-cs"/>
              </a:defRPr>
            </a:pPr>
            <a:endParaRPr lang="en-US"/>
          </a:p>
        </c:txPr>
        <c:crossAx val="1612665519"/>
        <c:crosses val="autoZero"/>
        <c:auto val="1"/>
        <c:lblAlgn val="ctr"/>
        <c:lblOffset val="100"/>
        <c:noMultiLvlLbl val="0"/>
      </c:catAx>
      <c:valAx>
        <c:axId val="1612665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crossAx val="1612665999"/>
        <c:crosses val="autoZero"/>
        <c:crossBetween val="between"/>
      </c:valAx>
      <c:spPr>
        <a:noFill/>
        <a:ln>
          <a:noFill/>
        </a:ln>
        <a:effectLst/>
      </c:spPr>
    </c:plotArea>
    <c:legend>
      <c:legendPos val="b"/>
      <c:layout>
        <c:manualLayout>
          <c:xMode val="edge"/>
          <c:yMode val="edge"/>
          <c:x val="4.2630420026904425E-2"/>
          <c:y val="0.92466305832235351"/>
          <c:w val="0.87594235250347574"/>
          <c:h val="5.8870838097712805E-2"/>
        </c:manualLayout>
      </c:layout>
      <c:overlay val="0"/>
      <c:spPr>
        <a:noFill/>
        <a:ln>
          <a:noFill/>
        </a:ln>
        <a:effectLst/>
      </c:spPr>
      <c:txPr>
        <a:bodyPr rot="0" spcFirstLastPara="1" vertOverflow="ellipsis" vert="horz" wrap="square" anchor="ctr" anchorCtr="1"/>
        <a:lstStyle/>
        <a:p>
          <a:pPr algn="ctr">
            <a:defRPr sz="14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876410350316232E-2"/>
          <c:y val="2.9824865132900731E-2"/>
          <c:w val="0.94058315009821314"/>
          <c:h val="0.89532818237192746"/>
        </c:manualLayout>
      </c:layout>
      <c:barChart>
        <c:barDir val="col"/>
        <c:grouping val="clustered"/>
        <c:varyColors val="0"/>
        <c:ser>
          <c:idx val="0"/>
          <c:order val="0"/>
          <c:tx>
            <c:strRef>
              <c:f>Sheet1!$B$1</c:f>
              <c:strCache>
                <c:ptCount val="1"/>
                <c:pt idx="0">
                  <c:v>Labor Force growth 2018-2023</c:v>
                </c:pt>
              </c:strCache>
            </c:strRef>
          </c:tx>
          <c:spPr>
            <a:solidFill>
              <a:schemeClr val="accent1">
                <a:lumMod val="40000"/>
                <a:lumOff val="60000"/>
              </a:schemeClr>
            </a:solidFill>
            <a:ln w="76200">
              <a:noFill/>
            </a:ln>
            <a:effectLst/>
          </c:spPr>
          <c:invertIfNegative val="0"/>
          <c:dPt>
            <c:idx val="0"/>
            <c:invertIfNegative val="0"/>
            <c:bubble3D val="0"/>
            <c:spPr>
              <a:solidFill>
                <a:srgbClr val="C00000"/>
              </a:solidFill>
              <a:ln w="76200">
                <a:noFill/>
              </a:ln>
              <a:effectLst/>
            </c:spPr>
            <c:extLst>
              <c:ext xmlns:c16="http://schemas.microsoft.com/office/drawing/2014/chart" uri="{C3380CC4-5D6E-409C-BE32-E72D297353CC}">
                <c16:uniqueId val="{00000001-4B02-4B9C-AF6F-C1A9A4FB18DF}"/>
              </c:ext>
            </c:extLst>
          </c:dPt>
          <c:dPt>
            <c:idx val="1"/>
            <c:invertIfNegative val="0"/>
            <c:bubble3D val="0"/>
            <c:spPr>
              <a:solidFill>
                <a:srgbClr val="0070C0"/>
              </a:solidFill>
              <a:ln w="76200">
                <a:noFill/>
              </a:ln>
              <a:effectLst/>
            </c:spPr>
            <c:extLst>
              <c:ext xmlns:c16="http://schemas.microsoft.com/office/drawing/2014/chart" uri="{C3380CC4-5D6E-409C-BE32-E72D297353CC}">
                <c16:uniqueId val="{00000003-4B02-4B9C-AF6F-C1A9A4FB18DF}"/>
              </c:ext>
            </c:extLst>
          </c:dPt>
          <c:dPt>
            <c:idx val="2"/>
            <c:invertIfNegative val="0"/>
            <c:bubble3D val="0"/>
            <c:spPr>
              <a:solidFill>
                <a:srgbClr val="0070C0"/>
              </a:solidFill>
              <a:ln w="76200">
                <a:noFill/>
              </a:ln>
              <a:effectLst/>
            </c:spPr>
            <c:extLst>
              <c:ext xmlns:c16="http://schemas.microsoft.com/office/drawing/2014/chart" uri="{C3380CC4-5D6E-409C-BE32-E72D297353CC}">
                <c16:uniqueId val="{00000005-4B02-4B9C-AF6F-C1A9A4FB18DF}"/>
              </c:ext>
            </c:extLst>
          </c:dPt>
          <c:dPt>
            <c:idx val="3"/>
            <c:invertIfNegative val="0"/>
            <c:bubble3D val="0"/>
            <c:spPr>
              <a:solidFill>
                <a:srgbClr val="0070C0"/>
              </a:solidFill>
              <a:ln w="76200">
                <a:noFill/>
              </a:ln>
              <a:effectLst/>
            </c:spPr>
            <c:extLst>
              <c:ext xmlns:c16="http://schemas.microsoft.com/office/drawing/2014/chart" uri="{C3380CC4-5D6E-409C-BE32-E72D297353CC}">
                <c16:uniqueId val="{00000007-4B02-4B9C-AF6F-C1A9A4FB18DF}"/>
              </c:ext>
            </c:extLst>
          </c:dPt>
          <c:dPt>
            <c:idx val="4"/>
            <c:invertIfNegative val="0"/>
            <c:bubble3D val="0"/>
            <c:spPr>
              <a:solidFill>
                <a:srgbClr val="0070C0"/>
              </a:solidFill>
              <a:ln w="76200">
                <a:noFill/>
              </a:ln>
              <a:effectLst/>
            </c:spPr>
            <c:extLst>
              <c:ext xmlns:c16="http://schemas.microsoft.com/office/drawing/2014/chart" uri="{C3380CC4-5D6E-409C-BE32-E72D297353CC}">
                <c16:uniqueId val="{00000009-4B02-4B9C-AF6F-C1A9A4FB18DF}"/>
              </c:ext>
            </c:extLst>
          </c:dPt>
          <c:dPt>
            <c:idx val="5"/>
            <c:invertIfNegative val="0"/>
            <c:bubble3D val="0"/>
            <c:spPr>
              <a:solidFill>
                <a:srgbClr val="C00000"/>
              </a:solidFill>
              <a:ln w="76200">
                <a:noFill/>
              </a:ln>
              <a:effectLst/>
            </c:spPr>
            <c:extLst>
              <c:ext xmlns:c16="http://schemas.microsoft.com/office/drawing/2014/chart" uri="{C3380CC4-5D6E-409C-BE32-E72D297353CC}">
                <c16:uniqueId val="{0000000B-4B02-4B9C-AF6F-C1A9A4FB18DF}"/>
              </c:ext>
            </c:extLst>
          </c:dPt>
          <c:dPt>
            <c:idx val="6"/>
            <c:invertIfNegative val="0"/>
            <c:bubble3D val="0"/>
            <c:spPr>
              <a:solidFill>
                <a:srgbClr val="C00000"/>
              </a:solidFill>
              <a:ln w="76200">
                <a:noFill/>
              </a:ln>
              <a:effectLst/>
            </c:spPr>
            <c:extLst>
              <c:ext xmlns:c16="http://schemas.microsoft.com/office/drawing/2014/chart" uri="{C3380CC4-5D6E-409C-BE32-E72D297353CC}">
                <c16:uniqueId val="{0000000D-4B02-4B9C-AF6F-C1A9A4FB18DF}"/>
              </c:ext>
            </c:extLst>
          </c:dPt>
          <c:dPt>
            <c:idx val="7"/>
            <c:invertIfNegative val="0"/>
            <c:bubble3D val="0"/>
            <c:spPr>
              <a:solidFill>
                <a:srgbClr val="0070C0"/>
              </a:solidFill>
              <a:ln w="76200">
                <a:noFill/>
              </a:ln>
              <a:effectLst/>
            </c:spPr>
            <c:extLst>
              <c:ext xmlns:c16="http://schemas.microsoft.com/office/drawing/2014/chart" uri="{C3380CC4-5D6E-409C-BE32-E72D297353CC}">
                <c16:uniqueId val="{0000000F-4B02-4B9C-AF6F-C1A9A4FB18DF}"/>
              </c:ext>
            </c:extLst>
          </c:dPt>
          <c:dPt>
            <c:idx val="8"/>
            <c:invertIfNegative val="0"/>
            <c:bubble3D val="0"/>
            <c:spPr>
              <a:solidFill>
                <a:srgbClr val="C00000"/>
              </a:solidFill>
              <a:ln w="76200">
                <a:noFill/>
              </a:ln>
              <a:effectLst/>
            </c:spPr>
            <c:extLst>
              <c:ext xmlns:c16="http://schemas.microsoft.com/office/drawing/2014/chart" uri="{C3380CC4-5D6E-409C-BE32-E72D297353CC}">
                <c16:uniqueId val="{00000011-4B02-4B9C-AF6F-C1A9A4FB18DF}"/>
              </c:ext>
            </c:extLst>
          </c:dPt>
          <c:dLbls>
            <c:dLbl>
              <c:idx val="0"/>
              <c:layout>
                <c:manualLayout>
                  <c:x val="-1.6843836765822696E-3"/>
                  <c:y val="2.0834678728563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02-4B9C-AF6F-C1A9A4FB18D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02-4B9C-AF6F-C1A9A4FB18D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02-4B9C-AF6F-C1A9A4FB18D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02-4B9C-AF6F-C1A9A4FB18DF}"/>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02-4B9C-AF6F-C1A9A4FB18DF}"/>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02-4B9C-AF6F-C1A9A4FB18DF}"/>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02-4B9C-AF6F-C1A9A4FB18DF}"/>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02-4B9C-AF6F-C1A9A4FB18DF}"/>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02-4B9C-AF6F-C1A9A4FB18DF}"/>
                </c:ext>
              </c:extLst>
            </c:dLbl>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accent1">
                        <a:lumMod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Bourbon</c:v>
                </c:pt>
                <c:pt idx="1">
                  <c:v>Clark</c:v>
                </c:pt>
                <c:pt idx="2">
                  <c:v>Fayette</c:v>
                </c:pt>
                <c:pt idx="3">
                  <c:v>Franklin</c:v>
                </c:pt>
                <c:pt idx="4">
                  <c:v>Jessamine</c:v>
                </c:pt>
                <c:pt idx="5">
                  <c:v>Madison</c:v>
                </c:pt>
                <c:pt idx="6">
                  <c:v>Montgomery</c:v>
                </c:pt>
                <c:pt idx="7">
                  <c:v>Scott</c:v>
                </c:pt>
                <c:pt idx="8">
                  <c:v>Woodford</c:v>
                </c:pt>
              </c:strCache>
            </c:strRef>
          </c:cat>
          <c:val>
            <c:numRef>
              <c:f>Sheet1!$B$2:$B$10</c:f>
              <c:numCache>
                <c:formatCode>#0</c:formatCode>
                <c:ptCount val="9"/>
                <c:pt idx="0">
                  <c:v>-295</c:v>
                </c:pt>
                <c:pt idx="1">
                  <c:v>117</c:v>
                </c:pt>
                <c:pt idx="2">
                  <c:v>1541</c:v>
                </c:pt>
                <c:pt idx="3">
                  <c:v>277</c:v>
                </c:pt>
                <c:pt idx="4">
                  <c:v>171</c:v>
                </c:pt>
                <c:pt idx="5">
                  <c:v>-23</c:v>
                </c:pt>
                <c:pt idx="6">
                  <c:v>-88</c:v>
                </c:pt>
                <c:pt idx="7">
                  <c:v>1415</c:v>
                </c:pt>
                <c:pt idx="8">
                  <c:v>-20</c:v>
                </c:pt>
              </c:numCache>
            </c:numRef>
          </c:val>
          <c:extLst>
            <c:ext xmlns:c16="http://schemas.microsoft.com/office/drawing/2014/chart" uri="{C3380CC4-5D6E-409C-BE32-E72D297353CC}">
              <c16:uniqueId val="{00000012-4B02-4B9C-AF6F-C1A9A4FB18DF}"/>
            </c:ext>
          </c:extLst>
        </c:ser>
        <c:dLbls>
          <c:showLegendKey val="0"/>
          <c:showVal val="0"/>
          <c:showCatName val="0"/>
          <c:showSerName val="0"/>
          <c:showPercent val="0"/>
          <c:showBubbleSize val="0"/>
        </c:dLbls>
        <c:gapWidth val="150"/>
        <c:axId val="998866032"/>
        <c:axId val="998862096"/>
      </c:barChart>
      <c:catAx>
        <c:axId val="9988660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lumMod val="50000"/>
                  </a:schemeClr>
                </a:solidFill>
                <a:latin typeface="+mn-lt"/>
                <a:ea typeface="+mn-ea"/>
                <a:cs typeface="+mn-cs"/>
              </a:defRPr>
            </a:pPr>
            <a:endParaRPr lang="en-US"/>
          </a:p>
        </c:txPr>
        <c:crossAx val="998862096"/>
        <c:crosses val="autoZero"/>
        <c:auto val="1"/>
        <c:lblAlgn val="ctr"/>
        <c:lblOffset val="100"/>
        <c:noMultiLvlLbl val="0"/>
      </c:catAx>
      <c:valAx>
        <c:axId val="998862096"/>
        <c:scaling>
          <c:orientation val="minMax"/>
          <c:max val="10000"/>
          <c:min val="-2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accent1">
                    <a:lumMod val="50000"/>
                  </a:schemeClr>
                </a:solidFill>
                <a:latin typeface="+mn-lt"/>
                <a:ea typeface="+mn-ea"/>
                <a:cs typeface="+mn-cs"/>
              </a:defRPr>
            </a:pPr>
            <a:endParaRPr lang="en-US"/>
          </a:p>
        </c:txPr>
        <c:crossAx val="998866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lumMod val="50000"/>
            </a:schemeClr>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Homeowners</c:v>
                </c:pt>
              </c:strCache>
            </c:strRef>
          </c:tx>
          <c:spPr>
            <a:solidFill>
              <a:srgbClr val="0070C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23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2019</c:v>
                </c:pt>
                <c:pt idx="1">
                  <c:v>2022</c:v>
                </c:pt>
                <c:pt idx="2">
                  <c:v>2024 est.</c:v>
                </c:pt>
              </c:strCache>
            </c:strRef>
          </c:cat>
          <c:val>
            <c:numRef>
              <c:f>Sheet1!$C$2:$C$4</c:f>
              <c:numCache>
                <c:formatCode>"$"#,##0_);[Red]\("$"#,##0\)</c:formatCode>
                <c:ptCount val="3"/>
                <c:pt idx="0">
                  <c:v>295500</c:v>
                </c:pt>
                <c:pt idx="1">
                  <c:v>396200</c:v>
                </c:pt>
                <c:pt idx="2" formatCode="General">
                  <c:v>415000</c:v>
                </c:pt>
              </c:numCache>
            </c:numRef>
          </c:val>
          <c:extLst>
            <c:ext xmlns:c16="http://schemas.microsoft.com/office/drawing/2014/chart" uri="{C3380CC4-5D6E-409C-BE32-E72D297353CC}">
              <c16:uniqueId val="{00000001-2A4C-480D-9E6E-9954DFE474ED}"/>
            </c:ext>
          </c:extLst>
        </c:ser>
        <c:dLbls>
          <c:showLegendKey val="0"/>
          <c:showVal val="0"/>
          <c:showCatName val="0"/>
          <c:showSerName val="0"/>
          <c:showPercent val="0"/>
          <c:showBubbleSize val="0"/>
        </c:dLbls>
        <c:gapWidth val="219"/>
        <c:overlap val="-27"/>
        <c:axId val="1821256767"/>
        <c:axId val="1831588063"/>
      </c:barChart>
      <c:catAx>
        <c:axId val="1821256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crossAx val="1831588063"/>
        <c:crosses val="autoZero"/>
        <c:auto val="1"/>
        <c:lblAlgn val="ctr"/>
        <c:lblOffset val="100"/>
        <c:noMultiLvlLbl val="0"/>
      </c:catAx>
      <c:valAx>
        <c:axId val="18315880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1821256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6584720008542"/>
          <c:y val="5.3394520391028301E-2"/>
          <c:w val="0.85647756787025331"/>
          <c:h val="0.76166597909391465"/>
        </c:manualLayout>
      </c:layout>
      <c:lineChart>
        <c:grouping val="standard"/>
        <c:varyColors val="0"/>
        <c:ser>
          <c:idx val="0"/>
          <c:order val="0"/>
          <c:tx>
            <c:strRef>
              <c:f>Sheet1!$B$1</c:f>
              <c:strCache>
                <c:ptCount val="1"/>
                <c:pt idx="0">
                  <c:v>Series 4</c:v>
                </c:pt>
              </c:strCache>
            </c:strRef>
          </c:tx>
          <c:spPr>
            <a:ln w="139700" cap="rnd">
              <a:solidFill>
                <a:schemeClr val="accent1"/>
              </a:solidFill>
              <a:round/>
            </a:ln>
            <a:effectLst/>
          </c:spPr>
          <c:marker>
            <c:symbol val="none"/>
          </c:marker>
          <c:cat>
            <c:strRef>
              <c:f>Sheet1!$A$2:$A$99</c:f>
              <c:strCache>
                <c:ptCount val="98"/>
                <c:pt idx="0">
                  <c:v>2000 Q1</c:v>
                </c:pt>
                <c:pt idx="1">
                  <c:v>2000 Q2</c:v>
                </c:pt>
                <c:pt idx="2">
                  <c:v>2000 Q3</c:v>
                </c:pt>
                <c:pt idx="3">
                  <c:v>2000 Q4</c:v>
                </c:pt>
                <c:pt idx="4">
                  <c:v>2001 Q1</c:v>
                </c:pt>
                <c:pt idx="5">
                  <c:v>2001 Q2</c:v>
                </c:pt>
                <c:pt idx="6">
                  <c:v>2001 Q3</c:v>
                </c:pt>
                <c:pt idx="7">
                  <c:v>2001 Q4</c:v>
                </c:pt>
                <c:pt idx="8">
                  <c:v>2002 Q1</c:v>
                </c:pt>
                <c:pt idx="9">
                  <c:v>2002 Q2</c:v>
                </c:pt>
                <c:pt idx="10">
                  <c:v>2002 Q3</c:v>
                </c:pt>
                <c:pt idx="11">
                  <c:v>2002 Q4</c:v>
                </c:pt>
                <c:pt idx="12">
                  <c:v>2003 Q1</c:v>
                </c:pt>
                <c:pt idx="13">
                  <c:v>2003 Q2</c:v>
                </c:pt>
                <c:pt idx="14">
                  <c:v>2003 Q3</c:v>
                </c:pt>
                <c:pt idx="15">
                  <c:v>2003 Q4</c:v>
                </c:pt>
                <c:pt idx="16">
                  <c:v>2004 Q1</c:v>
                </c:pt>
                <c:pt idx="17">
                  <c:v>2004 Q2</c:v>
                </c:pt>
                <c:pt idx="18">
                  <c:v>2004 Q3</c:v>
                </c:pt>
                <c:pt idx="19">
                  <c:v>2004 Q4</c:v>
                </c:pt>
                <c:pt idx="20">
                  <c:v>2005 Q1</c:v>
                </c:pt>
                <c:pt idx="21">
                  <c:v>2005 Q2</c:v>
                </c:pt>
                <c:pt idx="22">
                  <c:v>2005 Q3</c:v>
                </c:pt>
                <c:pt idx="23">
                  <c:v>2005 Q4</c:v>
                </c:pt>
                <c:pt idx="24">
                  <c:v>2006 Q1</c:v>
                </c:pt>
                <c:pt idx="25">
                  <c:v>2006 Q2</c:v>
                </c:pt>
                <c:pt idx="26">
                  <c:v>2006 Q3</c:v>
                </c:pt>
                <c:pt idx="27">
                  <c:v>2006 Q4</c:v>
                </c:pt>
                <c:pt idx="28">
                  <c:v>2007 Q1</c:v>
                </c:pt>
                <c:pt idx="29">
                  <c:v>2007 Q2</c:v>
                </c:pt>
                <c:pt idx="30">
                  <c:v>2007 Q3</c:v>
                </c:pt>
                <c:pt idx="31">
                  <c:v>2007 Q4</c:v>
                </c:pt>
                <c:pt idx="32">
                  <c:v>2008 Q1</c:v>
                </c:pt>
                <c:pt idx="33">
                  <c:v>2008 Q2</c:v>
                </c:pt>
                <c:pt idx="34">
                  <c:v>2008 Q3</c:v>
                </c:pt>
                <c:pt idx="35">
                  <c:v>2008 Q4</c:v>
                </c:pt>
                <c:pt idx="36">
                  <c:v>2009 Q1</c:v>
                </c:pt>
                <c:pt idx="37">
                  <c:v>2009 Q2</c:v>
                </c:pt>
                <c:pt idx="38">
                  <c:v>2009 Q3</c:v>
                </c:pt>
                <c:pt idx="39">
                  <c:v>2009 Q4</c:v>
                </c:pt>
                <c:pt idx="40">
                  <c:v>2010 Q1</c:v>
                </c:pt>
                <c:pt idx="41">
                  <c:v>2010 Q2</c:v>
                </c:pt>
                <c:pt idx="42">
                  <c:v>2010 Q3</c:v>
                </c:pt>
                <c:pt idx="43">
                  <c:v>2010 Q4</c:v>
                </c:pt>
                <c:pt idx="44">
                  <c:v>2011 Q1</c:v>
                </c:pt>
                <c:pt idx="45">
                  <c:v>2011 Q2</c:v>
                </c:pt>
                <c:pt idx="46">
                  <c:v>2011 Q3</c:v>
                </c:pt>
                <c:pt idx="47">
                  <c:v>2011 Q4</c:v>
                </c:pt>
                <c:pt idx="48">
                  <c:v>2012 Q1</c:v>
                </c:pt>
                <c:pt idx="49">
                  <c:v>2012 Q2</c:v>
                </c:pt>
                <c:pt idx="50">
                  <c:v>2012 Q3</c:v>
                </c:pt>
                <c:pt idx="51">
                  <c:v>2012 Q4</c:v>
                </c:pt>
                <c:pt idx="52">
                  <c:v>2013 Q1</c:v>
                </c:pt>
                <c:pt idx="53">
                  <c:v>2013 Q2</c:v>
                </c:pt>
                <c:pt idx="54">
                  <c:v>2013 Q3</c:v>
                </c:pt>
                <c:pt idx="55">
                  <c:v>2013 Q4</c:v>
                </c:pt>
                <c:pt idx="56">
                  <c:v>2014 Q1</c:v>
                </c:pt>
                <c:pt idx="57">
                  <c:v>2014 Q2</c:v>
                </c:pt>
                <c:pt idx="58">
                  <c:v>2014 Q3</c:v>
                </c:pt>
                <c:pt idx="59">
                  <c:v>2014 Q4</c:v>
                </c:pt>
                <c:pt idx="60">
                  <c:v>2015 Q1</c:v>
                </c:pt>
                <c:pt idx="61">
                  <c:v>2015 Q2</c:v>
                </c:pt>
                <c:pt idx="62">
                  <c:v>2015 Q3</c:v>
                </c:pt>
                <c:pt idx="63">
                  <c:v>2015 Q4</c:v>
                </c:pt>
                <c:pt idx="64">
                  <c:v>2016 Q1</c:v>
                </c:pt>
                <c:pt idx="65">
                  <c:v>2016 Q2</c:v>
                </c:pt>
                <c:pt idx="66">
                  <c:v>2016 Q3</c:v>
                </c:pt>
                <c:pt idx="67">
                  <c:v>2016 Q4</c:v>
                </c:pt>
                <c:pt idx="68">
                  <c:v>2017 Q1</c:v>
                </c:pt>
                <c:pt idx="69">
                  <c:v>2017 Q2</c:v>
                </c:pt>
                <c:pt idx="70">
                  <c:v>2017 Q3</c:v>
                </c:pt>
                <c:pt idx="71">
                  <c:v>2017 Q4</c:v>
                </c:pt>
                <c:pt idx="72">
                  <c:v>2018 Q1</c:v>
                </c:pt>
                <c:pt idx="73">
                  <c:v>2018 Q2</c:v>
                </c:pt>
                <c:pt idx="74">
                  <c:v>2018 Q3</c:v>
                </c:pt>
                <c:pt idx="75">
                  <c:v>2018 Q4</c:v>
                </c:pt>
                <c:pt idx="76">
                  <c:v>2019 Q1</c:v>
                </c:pt>
                <c:pt idx="77">
                  <c:v>2019 Q2</c:v>
                </c:pt>
                <c:pt idx="78">
                  <c:v>2019 Q3</c:v>
                </c:pt>
                <c:pt idx="79">
                  <c:v>2019 Q4</c:v>
                </c:pt>
                <c:pt idx="80">
                  <c:v>2020 Q1</c:v>
                </c:pt>
                <c:pt idx="81">
                  <c:v>2020 Q2</c:v>
                </c:pt>
                <c:pt idx="82">
                  <c:v>2020 Q3</c:v>
                </c:pt>
                <c:pt idx="83">
                  <c:v>2020 Q4</c:v>
                </c:pt>
                <c:pt idx="84">
                  <c:v>2021 Q1</c:v>
                </c:pt>
                <c:pt idx="85">
                  <c:v>2021 Q2</c:v>
                </c:pt>
                <c:pt idx="86">
                  <c:v>2021 Q3</c:v>
                </c:pt>
                <c:pt idx="87">
                  <c:v>2021 Q4</c:v>
                </c:pt>
                <c:pt idx="88">
                  <c:v>2022 Q1</c:v>
                </c:pt>
                <c:pt idx="89">
                  <c:v>2022 Q2</c:v>
                </c:pt>
                <c:pt idx="90">
                  <c:v>2022 Q3</c:v>
                </c:pt>
                <c:pt idx="91">
                  <c:v>2022 Q4</c:v>
                </c:pt>
                <c:pt idx="92">
                  <c:v>2023 Q1</c:v>
                </c:pt>
                <c:pt idx="93">
                  <c:v>2023 Q2</c:v>
                </c:pt>
                <c:pt idx="94">
                  <c:v>2023 Q3</c:v>
                </c:pt>
                <c:pt idx="95">
                  <c:v>2023 Q4</c:v>
                </c:pt>
                <c:pt idx="96">
                  <c:v>2024 Q1</c:v>
                </c:pt>
                <c:pt idx="97">
                  <c:v>2024 Q2</c:v>
                </c:pt>
              </c:strCache>
            </c:strRef>
          </c:cat>
          <c:val>
            <c:numRef>
              <c:f>Sheet1!$B$2:$B$99</c:f>
              <c:numCache>
                <c:formatCode>General</c:formatCode>
                <c:ptCount val="98"/>
                <c:pt idx="0">
                  <c:v>7.0933299999999999</c:v>
                </c:pt>
                <c:pt idx="1">
                  <c:v>7.429945</c:v>
                </c:pt>
                <c:pt idx="2">
                  <c:v>7.7190099999999999</c:v>
                </c:pt>
                <c:pt idx="3">
                  <c:v>8.0167999999999999</c:v>
                </c:pt>
                <c:pt idx="4">
                  <c:v>8.635859</c:v>
                </c:pt>
                <c:pt idx="5">
                  <c:v>8.8626520000000006</c:v>
                </c:pt>
                <c:pt idx="6">
                  <c:v>9.0923040000000004</c:v>
                </c:pt>
                <c:pt idx="7">
                  <c:v>9.3250149999999987</c:v>
                </c:pt>
                <c:pt idx="8">
                  <c:v>9.5648920000000004</c:v>
                </c:pt>
                <c:pt idx="9">
                  <c:v>9.7429830000000006</c:v>
                </c:pt>
                <c:pt idx="10">
                  <c:v>9.9148829999999997</c:v>
                </c:pt>
                <c:pt idx="11">
                  <c:v>10.084194</c:v>
                </c:pt>
                <c:pt idx="12">
                  <c:v>10.285468000000002</c:v>
                </c:pt>
                <c:pt idx="13">
                  <c:v>10.428744</c:v>
                </c:pt>
                <c:pt idx="14">
                  <c:v>10.600340000000001</c:v>
                </c:pt>
                <c:pt idx="15">
                  <c:v>10.823445</c:v>
                </c:pt>
                <c:pt idx="16">
                  <c:v>11.338627000000001</c:v>
                </c:pt>
                <c:pt idx="17">
                  <c:v>11.680698</c:v>
                </c:pt>
                <c:pt idx="18">
                  <c:v>12.162552</c:v>
                </c:pt>
                <c:pt idx="19">
                  <c:v>12.602990999999999</c:v>
                </c:pt>
                <c:pt idx="20">
                  <c:v>13.040692</c:v>
                </c:pt>
                <c:pt idx="21">
                  <c:v>13.449446</c:v>
                </c:pt>
                <c:pt idx="22">
                  <c:v>13.928934999999999</c:v>
                </c:pt>
                <c:pt idx="23">
                  <c:v>14.345753</c:v>
                </c:pt>
                <c:pt idx="24">
                  <c:v>14.12956</c:v>
                </c:pt>
                <c:pt idx="25">
                  <c:v>14.202432</c:v>
                </c:pt>
                <c:pt idx="26">
                  <c:v>14.236075999999999</c:v>
                </c:pt>
                <c:pt idx="27">
                  <c:v>14.164772000000001</c:v>
                </c:pt>
                <c:pt idx="28">
                  <c:v>13.716306000000001</c:v>
                </c:pt>
                <c:pt idx="29">
                  <c:v>13.412404</c:v>
                </c:pt>
                <c:pt idx="30">
                  <c:v>13.048154</c:v>
                </c:pt>
                <c:pt idx="31">
                  <c:v>12.610808</c:v>
                </c:pt>
                <c:pt idx="32">
                  <c:v>11.853213</c:v>
                </c:pt>
                <c:pt idx="33">
                  <c:v>11.310402</c:v>
                </c:pt>
                <c:pt idx="34">
                  <c:v>10.782405000000001</c:v>
                </c:pt>
                <c:pt idx="35">
                  <c:v>10.311523999999999</c:v>
                </c:pt>
                <c:pt idx="36">
                  <c:v>9.7852920000000001</c:v>
                </c:pt>
                <c:pt idx="37">
                  <c:v>9.391788</c:v>
                </c:pt>
                <c:pt idx="38">
                  <c:v>9.139933000000001</c:v>
                </c:pt>
                <c:pt idx="39">
                  <c:v>8.9695789999999995</c:v>
                </c:pt>
                <c:pt idx="40">
                  <c:v>8.9976630000000011</c:v>
                </c:pt>
                <c:pt idx="41">
                  <c:v>8.9852070000000008</c:v>
                </c:pt>
                <c:pt idx="42">
                  <c:v>8.9179069999999996</c:v>
                </c:pt>
                <c:pt idx="43">
                  <c:v>8.8222749999999994</c:v>
                </c:pt>
                <c:pt idx="44">
                  <c:v>8.5320030000000013</c:v>
                </c:pt>
                <c:pt idx="45">
                  <c:v>8.4836340000000003</c:v>
                </c:pt>
                <c:pt idx="46">
                  <c:v>8.4506919999999983</c:v>
                </c:pt>
                <c:pt idx="47">
                  <c:v>8.3349879999999992</c:v>
                </c:pt>
                <c:pt idx="48">
                  <c:v>8.2152819999999984</c:v>
                </c:pt>
                <c:pt idx="49">
                  <c:v>8.4683320000000002</c:v>
                </c:pt>
                <c:pt idx="50">
                  <c:v>8.7577660000000002</c:v>
                </c:pt>
                <c:pt idx="51">
                  <c:v>8.993233</c:v>
                </c:pt>
                <c:pt idx="52">
                  <c:v>9.4513049999999996</c:v>
                </c:pt>
                <c:pt idx="53">
                  <c:v>9.9889840000000003</c:v>
                </c:pt>
                <c:pt idx="54">
                  <c:v>10.497249999999999</c:v>
                </c:pt>
                <c:pt idx="55">
                  <c:v>10.852954</c:v>
                </c:pt>
                <c:pt idx="56">
                  <c:v>11.189129000000001</c:v>
                </c:pt>
                <c:pt idx="57">
                  <c:v>11.631602000000001</c:v>
                </c:pt>
                <c:pt idx="58">
                  <c:v>12.017987999999999</c:v>
                </c:pt>
                <c:pt idx="59">
                  <c:v>12.261865999999999</c:v>
                </c:pt>
                <c:pt idx="60">
                  <c:v>12.624763000000002</c:v>
                </c:pt>
                <c:pt idx="61">
                  <c:v>13.03434</c:v>
                </c:pt>
                <c:pt idx="62">
                  <c:v>13.432022999999999</c:v>
                </c:pt>
                <c:pt idx="63">
                  <c:v>13.696531999999999</c:v>
                </c:pt>
                <c:pt idx="64">
                  <c:v>13.987277000000001</c:v>
                </c:pt>
                <c:pt idx="65">
                  <c:v>14.470156000000001</c:v>
                </c:pt>
                <c:pt idx="66">
                  <c:v>14.904304</c:v>
                </c:pt>
                <c:pt idx="67">
                  <c:v>15.257583</c:v>
                </c:pt>
                <c:pt idx="68">
                  <c:v>15.626382</c:v>
                </c:pt>
                <c:pt idx="69">
                  <c:v>16.078889</c:v>
                </c:pt>
                <c:pt idx="70">
                  <c:v>16.504660000000001</c:v>
                </c:pt>
                <c:pt idx="71">
                  <c:v>16.832868999999999</c:v>
                </c:pt>
                <c:pt idx="72">
                  <c:v>17.419987000000003</c:v>
                </c:pt>
                <c:pt idx="73">
                  <c:v>17.732378000000001</c:v>
                </c:pt>
                <c:pt idx="74">
                  <c:v>17.993338000000001</c:v>
                </c:pt>
                <c:pt idx="75">
                  <c:v>18.199848999999997</c:v>
                </c:pt>
                <c:pt idx="76">
                  <c:v>18.664368999999997</c:v>
                </c:pt>
                <c:pt idx="77">
                  <c:v>18.955826000000002</c:v>
                </c:pt>
                <c:pt idx="78">
                  <c:v>19.150326</c:v>
                </c:pt>
                <c:pt idx="79">
                  <c:v>19.426195</c:v>
                </c:pt>
                <c:pt idx="80">
                  <c:v>20.031465000000001</c:v>
                </c:pt>
                <c:pt idx="81">
                  <c:v>20.699556000000001</c:v>
                </c:pt>
                <c:pt idx="82">
                  <c:v>21.315930000000002</c:v>
                </c:pt>
                <c:pt idx="83">
                  <c:v>22.141488000000003</c:v>
                </c:pt>
                <c:pt idx="84">
                  <c:v>23.314730000000001</c:v>
                </c:pt>
                <c:pt idx="85">
                  <c:v>25.050113</c:v>
                </c:pt>
                <c:pt idx="86">
                  <c:v>26.529532</c:v>
                </c:pt>
                <c:pt idx="87">
                  <c:v>27.001742999999998</c:v>
                </c:pt>
                <c:pt idx="88">
                  <c:v>30.509168000000003</c:v>
                </c:pt>
                <c:pt idx="89">
                  <c:v>32.531308000000003</c:v>
                </c:pt>
                <c:pt idx="90">
                  <c:v>31.022183000000002</c:v>
                </c:pt>
                <c:pt idx="91">
                  <c:v>29.943600999999997</c:v>
                </c:pt>
                <c:pt idx="92">
                  <c:v>29.830546999999999</c:v>
                </c:pt>
                <c:pt idx="93">
                  <c:v>31.957035000000001</c:v>
                </c:pt>
                <c:pt idx="94">
                  <c:v>32.348291000000003</c:v>
                </c:pt>
                <c:pt idx="95">
                  <c:v>31.891012</c:v>
                </c:pt>
                <c:pt idx="96">
                  <c:v>33.39913</c:v>
                </c:pt>
                <c:pt idx="97">
                  <c:v>35.078063999999998</c:v>
                </c:pt>
              </c:numCache>
            </c:numRef>
          </c:val>
          <c:smooth val="0"/>
          <c:extLst>
            <c:ext xmlns:c16="http://schemas.microsoft.com/office/drawing/2014/chart" uri="{C3380CC4-5D6E-409C-BE32-E72D297353CC}">
              <c16:uniqueId val="{00000000-A1C7-4640-AFF1-4B4F35E50DAF}"/>
            </c:ext>
          </c:extLst>
        </c:ser>
        <c:dLbls>
          <c:showLegendKey val="0"/>
          <c:showVal val="0"/>
          <c:showCatName val="0"/>
          <c:showSerName val="0"/>
          <c:showPercent val="0"/>
          <c:showBubbleSize val="0"/>
        </c:dLbls>
        <c:smooth val="0"/>
        <c:axId val="561160264"/>
        <c:axId val="561164200"/>
      </c:lineChart>
      <c:catAx>
        <c:axId val="56116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561164200"/>
        <c:crosses val="autoZero"/>
        <c:auto val="1"/>
        <c:lblAlgn val="ctr"/>
        <c:lblOffset val="100"/>
        <c:tickLblSkip val="8"/>
        <c:noMultiLvlLbl val="0"/>
      </c:cat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Renters</c:v>
                </c:pt>
              </c:strCache>
            </c:strRef>
          </c:tx>
          <c:spPr>
            <a:solidFill>
              <a:srgbClr val="C0000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2019</c:v>
                </c:pt>
                <c:pt idx="1">
                  <c:v>2022</c:v>
                </c:pt>
                <c:pt idx="2">
                  <c:v>2024 est.</c:v>
                </c:pt>
              </c:strCache>
            </c:strRef>
          </c:cat>
          <c:val>
            <c:numRef>
              <c:f>Sheet1!$B$2:$B$4</c:f>
              <c:numCache>
                <c:formatCode>"$"#,##0_);[Red]\("$"#,##0\)</c:formatCode>
                <c:ptCount val="3"/>
                <c:pt idx="0">
                  <c:v>7300</c:v>
                </c:pt>
                <c:pt idx="1">
                  <c:v>10400</c:v>
                </c:pt>
                <c:pt idx="2" formatCode="General">
                  <c:v>10000</c:v>
                </c:pt>
              </c:numCache>
            </c:numRef>
          </c:val>
          <c:extLst>
            <c:ext xmlns:c16="http://schemas.microsoft.com/office/drawing/2014/chart" uri="{C3380CC4-5D6E-409C-BE32-E72D297353CC}">
              <c16:uniqueId val="{00000000-2A4C-480D-9E6E-9954DFE474ED}"/>
            </c:ext>
          </c:extLst>
        </c:ser>
        <c:ser>
          <c:idx val="1"/>
          <c:order val="1"/>
          <c:tx>
            <c:strRef>
              <c:f>Sheet1!$C$1</c:f>
              <c:strCache>
                <c:ptCount val="1"/>
                <c:pt idx="0">
                  <c:v>Homeowners</c:v>
                </c:pt>
              </c:strCache>
            </c:strRef>
          </c:tx>
          <c:spPr>
            <a:solidFill>
              <a:srgbClr val="0070C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23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2019</c:v>
                </c:pt>
                <c:pt idx="1">
                  <c:v>2022</c:v>
                </c:pt>
                <c:pt idx="2">
                  <c:v>2024 est.</c:v>
                </c:pt>
              </c:strCache>
            </c:strRef>
          </c:cat>
          <c:val>
            <c:numRef>
              <c:f>Sheet1!$C$2:$C$4</c:f>
              <c:numCache>
                <c:formatCode>"$"#,##0_);[Red]\("$"#,##0\)</c:formatCode>
                <c:ptCount val="3"/>
                <c:pt idx="0">
                  <c:v>295500</c:v>
                </c:pt>
                <c:pt idx="1">
                  <c:v>396200</c:v>
                </c:pt>
                <c:pt idx="2" formatCode="General">
                  <c:v>415000</c:v>
                </c:pt>
              </c:numCache>
            </c:numRef>
          </c:val>
          <c:extLst>
            <c:ext xmlns:c16="http://schemas.microsoft.com/office/drawing/2014/chart" uri="{C3380CC4-5D6E-409C-BE32-E72D297353CC}">
              <c16:uniqueId val="{00000001-2A4C-480D-9E6E-9954DFE474ED}"/>
            </c:ext>
          </c:extLst>
        </c:ser>
        <c:dLbls>
          <c:showLegendKey val="0"/>
          <c:showVal val="0"/>
          <c:showCatName val="0"/>
          <c:showSerName val="0"/>
          <c:showPercent val="0"/>
          <c:showBubbleSize val="0"/>
        </c:dLbls>
        <c:gapWidth val="219"/>
        <c:overlap val="-27"/>
        <c:axId val="1821256767"/>
        <c:axId val="1831588063"/>
      </c:barChart>
      <c:catAx>
        <c:axId val="1821256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crossAx val="1831588063"/>
        <c:crosses val="autoZero"/>
        <c:auto val="1"/>
        <c:lblAlgn val="ctr"/>
        <c:lblOffset val="100"/>
        <c:noMultiLvlLbl val="0"/>
      </c:catAx>
      <c:valAx>
        <c:axId val="18315880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1821256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Homeowners</c:v>
                </c:pt>
              </c:strCache>
            </c:strRef>
          </c:tx>
          <c:explosion val="1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A6-490E-8B62-B2388361A0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1FA6-490E-8B62-B2388361A0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A6-490E-8B62-B2388361A0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1FA6-490E-8B62-B2388361A0E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3-1FA6-490E-8B62-B2388361A0E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1FA6-490E-8B62-B2388361A0E7}"/>
              </c:ext>
            </c:extLst>
          </c:dPt>
          <c:dLbls>
            <c:dLbl>
              <c:idx val="0"/>
              <c:layout>
                <c:manualLayout>
                  <c:x val="-4.8090456084293812E-3"/>
                  <c:y val="1.5626917513647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A6-490E-8B62-B2388361A0E7}"/>
                </c:ext>
              </c:extLst>
            </c:dLbl>
            <c:dLbl>
              <c:idx val="1"/>
              <c:layout>
                <c:manualLayout>
                  <c:x val="2.4937996880824681E-2"/>
                  <c:y val="-4.5504394280563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A6-490E-8B62-B2388361A0E7}"/>
                </c:ext>
              </c:extLst>
            </c:dLbl>
            <c:dLbl>
              <c:idx val="2"/>
              <c:layout>
                <c:manualLayout>
                  <c:x val="-1.6944491992848719E-2"/>
                  <c:y val="-3.3613798790165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A6-490E-8B62-B2388361A0E7}"/>
                </c:ext>
              </c:extLst>
            </c:dLbl>
            <c:dLbl>
              <c:idx val="3"/>
              <c:layout>
                <c:manualLayout>
                  <c:x val="-7.7518638974475793E-3"/>
                  <c:y val="-1.5347693054412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A6-490E-8B62-B2388361A0E7}"/>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A6-490E-8B62-B2388361A0E7}"/>
                </c:ext>
              </c:extLst>
            </c:dLbl>
            <c:dLbl>
              <c:idx val="5"/>
              <c:layout>
                <c:manualLayout>
                  <c:x val="1.8202717866788391E-2"/>
                  <c:y val="-1.464836792729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A6-490E-8B62-B2388361A0E7}"/>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No Mortgage</c:v>
                </c:pt>
                <c:pt idx="1">
                  <c:v>&lt;3%</c:v>
                </c:pt>
                <c:pt idx="2">
                  <c:v>3-4%</c:v>
                </c:pt>
                <c:pt idx="3">
                  <c:v>4-5%</c:v>
                </c:pt>
                <c:pt idx="4">
                  <c:v>5-6%</c:v>
                </c:pt>
                <c:pt idx="5">
                  <c:v>&gt;6%</c:v>
                </c:pt>
              </c:strCache>
            </c:strRef>
          </c:cat>
          <c:val>
            <c:numRef>
              <c:f>Sheet1!$B$2:$B$7</c:f>
              <c:numCache>
                <c:formatCode>General</c:formatCode>
                <c:ptCount val="6"/>
                <c:pt idx="0">
                  <c:v>35.200000000000003</c:v>
                </c:pt>
                <c:pt idx="1">
                  <c:v>11.6</c:v>
                </c:pt>
                <c:pt idx="2">
                  <c:v>18.5</c:v>
                </c:pt>
                <c:pt idx="3">
                  <c:v>8.4</c:v>
                </c:pt>
                <c:pt idx="4">
                  <c:v>5.3</c:v>
                </c:pt>
                <c:pt idx="5">
                  <c:v>9</c:v>
                </c:pt>
              </c:numCache>
            </c:numRef>
          </c:val>
          <c:extLst>
            <c:ext xmlns:c16="http://schemas.microsoft.com/office/drawing/2014/chart" uri="{C3380CC4-5D6E-409C-BE32-E72D297353CC}">
              <c16:uniqueId val="{00000000-1FA6-490E-8B62-B2388361A0E7}"/>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3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Homeowners</c:v>
                </c:pt>
              </c:strCache>
            </c:strRef>
          </c:tx>
          <c:explosion val="1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A6-490E-8B62-B2388361A0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1FA6-490E-8B62-B2388361A0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A6-490E-8B62-B2388361A0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1FA6-490E-8B62-B2388361A0E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3-1FA6-490E-8B62-B2388361A0E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1FA6-490E-8B62-B2388361A0E7}"/>
              </c:ext>
            </c:extLst>
          </c:dPt>
          <c:dLbls>
            <c:dLbl>
              <c:idx val="0"/>
              <c:layout>
                <c:manualLayout>
                  <c:x val="-4.8090456084293812E-3"/>
                  <c:y val="1.5626917513647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A6-490E-8B62-B2388361A0E7}"/>
                </c:ext>
              </c:extLst>
            </c:dLbl>
            <c:dLbl>
              <c:idx val="1"/>
              <c:layout>
                <c:manualLayout>
                  <c:x val="2.4937996880824681E-2"/>
                  <c:y val="-4.5504394280563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A6-490E-8B62-B2388361A0E7}"/>
                </c:ext>
              </c:extLst>
            </c:dLbl>
            <c:dLbl>
              <c:idx val="2"/>
              <c:layout>
                <c:manualLayout>
                  <c:x val="-1.6944491992848719E-2"/>
                  <c:y val="-3.3613798790165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A6-490E-8B62-B2388361A0E7}"/>
                </c:ext>
              </c:extLst>
            </c:dLbl>
            <c:dLbl>
              <c:idx val="3"/>
              <c:layout>
                <c:manualLayout>
                  <c:x val="-7.7518638974475793E-3"/>
                  <c:y val="-1.5347693054412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A6-490E-8B62-B2388361A0E7}"/>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A6-490E-8B62-B2388361A0E7}"/>
                </c:ext>
              </c:extLst>
            </c:dLbl>
            <c:dLbl>
              <c:idx val="5"/>
              <c:layout>
                <c:manualLayout>
                  <c:x val="1.8202717866788391E-2"/>
                  <c:y val="-1.464836792729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A6-490E-8B62-B2388361A0E7}"/>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Sheet1!$A$2:$A$7</c:f>
              <c:strCache>
                <c:ptCount val="6"/>
                <c:pt idx="0">
                  <c:v>No Mortgage</c:v>
                </c:pt>
                <c:pt idx="1">
                  <c:v>&lt;3%</c:v>
                </c:pt>
                <c:pt idx="2">
                  <c:v>3-4%</c:v>
                </c:pt>
                <c:pt idx="3">
                  <c:v>4-5%</c:v>
                </c:pt>
                <c:pt idx="4">
                  <c:v>5-6%</c:v>
                </c:pt>
                <c:pt idx="5">
                  <c:v>&gt;6%</c:v>
                </c:pt>
              </c:strCache>
            </c:strRef>
          </c:cat>
          <c:val>
            <c:numRef>
              <c:f>Sheet1!$B$2:$B$7</c:f>
              <c:numCache>
                <c:formatCode>General</c:formatCode>
                <c:ptCount val="6"/>
                <c:pt idx="0">
                  <c:v>35.200000000000003</c:v>
                </c:pt>
                <c:pt idx="1">
                  <c:v>11.6</c:v>
                </c:pt>
                <c:pt idx="2">
                  <c:v>18.5</c:v>
                </c:pt>
                <c:pt idx="3">
                  <c:v>8.4</c:v>
                </c:pt>
                <c:pt idx="4">
                  <c:v>5.3</c:v>
                </c:pt>
                <c:pt idx="5">
                  <c:v>9</c:v>
                </c:pt>
              </c:numCache>
            </c:numRef>
          </c:val>
          <c:extLst>
            <c:ext xmlns:c16="http://schemas.microsoft.com/office/drawing/2014/chart" uri="{C3380CC4-5D6E-409C-BE32-E72D297353CC}">
              <c16:uniqueId val="{00000000-1FA6-490E-8B62-B2388361A0E7}"/>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3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Existing </c:v>
                </c:pt>
              </c:strCache>
            </c:strRef>
          </c:tx>
          <c:spPr>
            <a:solidFill>
              <a:srgbClr val="FF0000"/>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0-60B5-48E7-BE7B-583EBB82EC5D}"/>
              </c:ext>
            </c:extLst>
          </c:dPt>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5340000</c:v>
                </c:pt>
                <c:pt idx="1">
                  <c:v>5640000</c:v>
                </c:pt>
                <c:pt idx="2">
                  <c:v>6120000</c:v>
                </c:pt>
                <c:pt idx="3">
                  <c:v>5030000</c:v>
                </c:pt>
                <c:pt idx="4">
                  <c:v>4090000</c:v>
                </c:pt>
                <c:pt idx="5">
                  <c:v>4060000</c:v>
                </c:pt>
              </c:numCache>
            </c:numRef>
          </c:val>
          <c:extLst>
            <c:ext xmlns:c16="http://schemas.microsoft.com/office/drawing/2014/chart" uri="{C3380CC4-5D6E-409C-BE32-E72D297353CC}">
              <c16:uniqueId val="{00000000-89B9-4BDF-B24A-26E09FA91033}"/>
            </c:ext>
          </c:extLst>
        </c:ser>
        <c:ser>
          <c:idx val="0"/>
          <c:order val="1"/>
          <c:tx>
            <c:strRef>
              <c:f>Sheet1!$C$1</c:f>
              <c:strCache>
                <c:ptCount val="1"/>
                <c:pt idx="0">
                  <c:v>New</c:v>
                </c:pt>
              </c:strCache>
            </c:strRef>
          </c:tx>
          <c:spPr>
            <a:solidFill>
              <a:schemeClr val="accent1"/>
            </a:solidFill>
            <a:ln>
              <a:noFill/>
            </a:ln>
            <a:effectLst/>
          </c:spPr>
          <c:invertIfNegative val="0"/>
          <c:cat>
            <c:numRef>
              <c:f>Sheet1!$A$2:$A$7</c:f>
              <c:numCache>
                <c:formatCode>General</c:formatCode>
                <c:ptCount val="6"/>
                <c:pt idx="0">
                  <c:v>2019</c:v>
                </c:pt>
                <c:pt idx="1">
                  <c:v>2020</c:v>
                </c:pt>
                <c:pt idx="2">
                  <c:v>2021</c:v>
                </c:pt>
                <c:pt idx="3">
                  <c:v>2022</c:v>
                </c:pt>
                <c:pt idx="4">
                  <c:v>2023</c:v>
                </c:pt>
                <c:pt idx="5">
                  <c:v>2024</c:v>
                </c:pt>
              </c:numCache>
            </c:numRef>
          </c:cat>
          <c:val>
            <c:numRef>
              <c:f>Sheet1!$C$2:$C$7</c:f>
              <c:numCache>
                <c:formatCode>General</c:formatCode>
                <c:ptCount val="6"/>
                <c:pt idx="0">
                  <c:v>683000</c:v>
                </c:pt>
                <c:pt idx="1">
                  <c:v>822000</c:v>
                </c:pt>
                <c:pt idx="2">
                  <c:v>771000</c:v>
                </c:pt>
                <c:pt idx="3">
                  <c:v>641000</c:v>
                </c:pt>
                <c:pt idx="4">
                  <c:v>668000</c:v>
                </c:pt>
                <c:pt idx="5">
                  <c:v>683000</c:v>
                </c:pt>
              </c:numCache>
            </c:numRef>
          </c:val>
          <c:extLst>
            <c:ext xmlns:c16="http://schemas.microsoft.com/office/drawing/2014/chart" uri="{C3380CC4-5D6E-409C-BE32-E72D297353CC}">
              <c16:uniqueId val="{00000000-2103-48F1-B765-48C71AFA0F0A}"/>
            </c:ext>
          </c:extLst>
        </c:ser>
        <c:dLbls>
          <c:showLegendKey val="0"/>
          <c:showVal val="0"/>
          <c:showCatName val="0"/>
          <c:showSerName val="0"/>
          <c:showPercent val="0"/>
          <c:showBubbleSize val="0"/>
        </c:dLbls>
        <c:gapWidth val="150"/>
        <c:overlap val="100"/>
        <c:axId val="561160264"/>
        <c:axId val="561164200"/>
      </c:barChart>
      <c:catAx>
        <c:axId val="56116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300" b="0" i="0" u="none" strike="noStrike" kern="1200" baseline="0">
                <a:solidFill>
                  <a:srgbClr val="0070C0"/>
                </a:solidFill>
                <a:latin typeface="+mn-lt"/>
                <a:ea typeface="+mn-ea"/>
                <a:cs typeface="+mn-cs"/>
              </a:defRPr>
            </a:pPr>
            <a:endParaRPr lang="en-US"/>
          </a:p>
        </c:txPr>
        <c:crossAx val="561164200"/>
        <c:crosses val="autoZero"/>
        <c:auto val="1"/>
        <c:lblAlgn val="ctr"/>
        <c:lblOffset val="100"/>
        <c:noMultiLvlLbl val="0"/>
      </c:cat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rgbClr val="0070C0"/>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Sheet1!$A$2:$A$289</c:f>
              <c:numCache>
                <c:formatCode>mmm\-yy</c:formatCode>
                <c:ptCount val="288"/>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pt idx="219">
                  <c:v>43556</c:v>
                </c:pt>
                <c:pt idx="220">
                  <c:v>43586</c:v>
                </c:pt>
                <c:pt idx="221">
                  <c:v>43617</c:v>
                </c:pt>
                <c:pt idx="222">
                  <c:v>43647</c:v>
                </c:pt>
                <c:pt idx="223">
                  <c:v>43678</c:v>
                </c:pt>
                <c:pt idx="224">
                  <c:v>43709</c:v>
                </c:pt>
                <c:pt idx="225">
                  <c:v>43739</c:v>
                </c:pt>
                <c:pt idx="226">
                  <c:v>43770</c:v>
                </c:pt>
                <c:pt idx="227">
                  <c:v>43800</c:v>
                </c:pt>
                <c:pt idx="228">
                  <c:v>43831</c:v>
                </c:pt>
                <c:pt idx="229">
                  <c:v>43862</c:v>
                </c:pt>
                <c:pt idx="230">
                  <c:v>43891</c:v>
                </c:pt>
                <c:pt idx="231">
                  <c:v>43922</c:v>
                </c:pt>
                <c:pt idx="232">
                  <c:v>43952</c:v>
                </c:pt>
                <c:pt idx="233">
                  <c:v>43983</c:v>
                </c:pt>
                <c:pt idx="234">
                  <c:v>44013</c:v>
                </c:pt>
                <c:pt idx="235">
                  <c:v>44044</c:v>
                </c:pt>
                <c:pt idx="236">
                  <c:v>44075</c:v>
                </c:pt>
                <c:pt idx="237">
                  <c:v>44105</c:v>
                </c:pt>
                <c:pt idx="238">
                  <c:v>44136</c:v>
                </c:pt>
                <c:pt idx="239">
                  <c:v>44166</c:v>
                </c:pt>
                <c:pt idx="240">
                  <c:v>44197</c:v>
                </c:pt>
                <c:pt idx="241">
                  <c:v>44228</c:v>
                </c:pt>
                <c:pt idx="242">
                  <c:v>44256</c:v>
                </c:pt>
                <c:pt idx="243">
                  <c:v>44287</c:v>
                </c:pt>
                <c:pt idx="244">
                  <c:v>44317</c:v>
                </c:pt>
                <c:pt idx="245">
                  <c:v>44348</c:v>
                </c:pt>
                <c:pt idx="246">
                  <c:v>44378</c:v>
                </c:pt>
                <c:pt idx="247">
                  <c:v>44409</c:v>
                </c:pt>
                <c:pt idx="248">
                  <c:v>44440</c:v>
                </c:pt>
                <c:pt idx="249">
                  <c:v>44470</c:v>
                </c:pt>
                <c:pt idx="250">
                  <c:v>44501</c:v>
                </c:pt>
                <c:pt idx="251">
                  <c:v>44531</c:v>
                </c:pt>
                <c:pt idx="252">
                  <c:v>44562</c:v>
                </c:pt>
                <c:pt idx="253">
                  <c:v>44593</c:v>
                </c:pt>
                <c:pt idx="254">
                  <c:v>44621</c:v>
                </c:pt>
                <c:pt idx="255">
                  <c:v>44652</c:v>
                </c:pt>
                <c:pt idx="256">
                  <c:v>44682</c:v>
                </c:pt>
                <c:pt idx="257">
                  <c:v>44713</c:v>
                </c:pt>
                <c:pt idx="258">
                  <c:v>44743</c:v>
                </c:pt>
                <c:pt idx="259">
                  <c:v>44774</c:v>
                </c:pt>
                <c:pt idx="260">
                  <c:v>44805</c:v>
                </c:pt>
                <c:pt idx="261">
                  <c:v>44835</c:v>
                </c:pt>
                <c:pt idx="262">
                  <c:v>44866</c:v>
                </c:pt>
                <c:pt idx="263">
                  <c:v>44896</c:v>
                </c:pt>
                <c:pt idx="264">
                  <c:v>44927</c:v>
                </c:pt>
                <c:pt idx="265">
                  <c:v>44958</c:v>
                </c:pt>
                <c:pt idx="266">
                  <c:v>44986</c:v>
                </c:pt>
                <c:pt idx="267">
                  <c:v>45017</c:v>
                </c:pt>
                <c:pt idx="268">
                  <c:v>45047</c:v>
                </c:pt>
                <c:pt idx="269">
                  <c:v>45078</c:v>
                </c:pt>
                <c:pt idx="270">
                  <c:v>45108</c:v>
                </c:pt>
                <c:pt idx="271">
                  <c:v>45139</c:v>
                </c:pt>
                <c:pt idx="272">
                  <c:v>45170</c:v>
                </c:pt>
                <c:pt idx="273">
                  <c:v>45200</c:v>
                </c:pt>
                <c:pt idx="274">
                  <c:v>45231</c:v>
                </c:pt>
                <c:pt idx="275">
                  <c:v>45261</c:v>
                </c:pt>
                <c:pt idx="276">
                  <c:v>45292</c:v>
                </c:pt>
                <c:pt idx="277">
                  <c:v>45323</c:v>
                </c:pt>
                <c:pt idx="278">
                  <c:v>45352</c:v>
                </c:pt>
                <c:pt idx="279">
                  <c:v>45383</c:v>
                </c:pt>
                <c:pt idx="280">
                  <c:v>45413</c:v>
                </c:pt>
                <c:pt idx="281">
                  <c:v>45444</c:v>
                </c:pt>
                <c:pt idx="282">
                  <c:v>45474</c:v>
                </c:pt>
                <c:pt idx="283">
                  <c:v>45505</c:v>
                </c:pt>
                <c:pt idx="284">
                  <c:v>45536</c:v>
                </c:pt>
                <c:pt idx="285">
                  <c:v>45566</c:v>
                </c:pt>
                <c:pt idx="286">
                  <c:v>45597</c:v>
                </c:pt>
                <c:pt idx="287">
                  <c:v>45627</c:v>
                </c:pt>
              </c:numCache>
            </c:numRef>
          </c:cat>
          <c:val>
            <c:numRef>
              <c:f>Sheet1!$B$2:$B$289</c:f>
              <c:numCache>
                <c:formatCode>General</c:formatCode>
                <c:ptCount val="288"/>
                <c:pt idx="0">
                  <c:v>1780000</c:v>
                </c:pt>
                <c:pt idx="1">
                  <c:v>1960000</c:v>
                </c:pt>
                <c:pt idx="2">
                  <c:v>2000000</c:v>
                </c:pt>
                <c:pt idx="3">
                  <c:v>2120000</c:v>
                </c:pt>
                <c:pt idx="4">
                  <c:v>2020000</c:v>
                </c:pt>
                <c:pt idx="5">
                  <c:v>2110000</c:v>
                </c:pt>
                <c:pt idx="6">
                  <c:v>2000000</c:v>
                </c:pt>
                <c:pt idx="7">
                  <c:v>2220000</c:v>
                </c:pt>
                <c:pt idx="8">
                  <c:v>2180000</c:v>
                </c:pt>
                <c:pt idx="9">
                  <c:v>2010000</c:v>
                </c:pt>
                <c:pt idx="10">
                  <c:v>2180000</c:v>
                </c:pt>
                <c:pt idx="11">
                  <c:v>1890000</c:v>
                </c:pt>
                <c:pt idx="12">
                  <c:v>2080000</c:v>
                </c:pt>
                <c:pt idx="13">
                  <c:v>2250000</c:v>
                </c:pt>
                <c:pt idx="14">
                  <c:v>2170000</c:v>
                </c:pt>
                <c:pt idx="15">
                  <c:v>2320000</c:v>
                </c:pt>
                <c:pt idx="16">
                  <c:v>2190000</c:v>
                </c:pt>
                <c:pt idx="17">
                  <c:v>2230000</c:v>
                </c:pt>
                <c:pt idx="18">
                  <c:v>2080000</c:v>
                </c:pt>
                <c:pt idx="19">
                  <c:v>2240000</c:v>
                </c:pt>
                <c:pt idx="20">
                  <c:v>2230000</c:v>
                </c:pt>
                <c:pt idx="21">
                  <c:v>2300000</c:v>
                </c:pt>
                <c:pt idx="22">
                  <c:v>2360000</c:v>
                </c:pt>
                <c:pt idx="23">
                  <c:v>2140000</c:v>
                </c:pt>
                <c:pt idx="24">
                  <c:v>2290000</c:v>
                </c:pt>
                <c:pt idx="25">
                  <c:v>2380000</c:v>
                </c:pt>
                <c:pt idx="26">
                  <c:v>2300000</c:v>
                </c:pt>
                <c:pt idx="27">
                  <c:v>2490000</c:v>
                </c:pt>
                <c:pt idx="28">
                  <c:v>2370000</c:v>
                </c:pt>
                <c:pt idx="29">
                  <c:v>2460000</c:v>
                </c:pt>
                <c:pt idx="30">
                  <c:v>2370000</c:v>
                </c:pt>
                <c:pt idx="31">
                  <c:v>2470000</c:v>
                </c:pt>
                <c:pt idx="32">
                  <c:v>2340000</c:v>
                </c:pt>
                <c:pt idx="33">
                  <c:v>2410000</c:v>
                </c:pt>
                <c:pt idx="34">
                  <c:v>2510000</c:v>
                </c:pt>
                <c:pt idx="35">
                  <c:v>2270000</c:v>
                </c:pt>
                <c:pt idx="36">
                  <c:v>2240000</c:v>
                </c:pt>
                <c:pt idx="37">
                  <c:v>2390000</c:v>
                </c:pt>
                <c:pt idx="38">
                  <c:v>2450000</c:v>
                </c:pt>
                <c:pt idx="39">
                  <c:v>2390000</c:v>
                </c:pt>
                <c:pt idx="40">
                  <c:v>2420000</c:v>
                </c:pt>
                <c:pt idx="41">
                  <c:v>2350000</c:v>
                </c:pt>
                <c:pt idx="42">
                  <c:v>2440000</c:v>
                </c:pt>
                <c:pt idx="43">
                  <c:v>2500000</c:v>
                </c:pt>
                <c:pt idx="44">
                  <c:v>2350000</c:v>
                </c:pt>
                <c:pt idx="45">
                  <c:v>2470000</c:v>
                </c:pt>
                <c:pt idx="46">
                  <c:v>2530000</c:v>
                </c:pt>
                <c:pt idx="47">
                  <c:v>2240000</c:v>
                </c:pt>
                <c:pt idx="48">
                  <c:v>2150000</c:v>
                </c:pt>
                <c:pt idx="49">
                  <c:v>2330000</c:v>
                </c:pt>
                <c:pt idx="50">
                  <c:v>2300000</c:v>
                </c:pt>
                <c:pt idx="51">
                  <c:v>2470000</c:v>
                </c:pt>
                <c:pt idx="52">
                  <c:v>2560000</c:v>
                </c:pt>
                <c:pt idx="53">
                  <c:v>2680000</c:v>
                </c:pt>
                <c:pt idx="54">
                  <c:v>2760000</c:v>
                </c:pt>
                <c:pt idx="55">
                  <c:v>2840000</c:v>
                </c:pt>
                <c:pt idx="56">
                  <c:v>2770000</c:v>
                </c:pt>
                <c:pt idx="57">
                  <c:v>2870000</c:v>
                </c:pt>
                <c:pt idx="58">
                  <c:v>2920000</c:v>
                </c:pt>
                <c:pt idx="59">
                  <c:v>2850000</c:v>
                </c:pt>
                <c:pt idx="60">
                  <c:v>2880000</c:v>
                </c:pt>
                <c:pt idx="61">
                  <c:v>2990000</c:v>
                </c:pt>
                <c:pt idx="62">
                  <c:v>3200000</c:v>
                </c:pt>
                <c:pt idx="63">
                  <c:v>3420000</c:v>
                </c:pt>
                <c:pt idx="64">
                  <c:v>3590000</c:v>
                </c:pt>
                <c:pt idx="65">
                  <c:v>3740000</c:v>
                </c:pt>
                <c:pt idx="66">
                  <c:v>3860000</c:v>
                </c:pt>
                <c:pt idx="67">
                  <c:v>3840000</c:v>
                </c:pt>
                <c:pt idx="68">
                  <c:v>3780000</c:v>
                </c:pt>
                <c:pt idx="69">
                  <c:v>3860000</c:v>
                </c:pt>
                <c:pt idx="70">
                  <c:v>3810000</c:v>
                </c:pt>
                <c:pt idx="71">
                  <c:v>3450000</c:v>
                </c:pt>
                <c:pt idx="72">
                  <c:v>3150000</c:v>
                </c:pt>
                <c:pt idx="73">
                  <c:v>3380000</c:v>
                </c:pt>
                <c:pt idx="74">
                  <c:v>3380000</c:v>
                </c:pt>
                <c:pt idx="75">
                  <c:v>3750000</c:v>
                </c:pt>
                <c:pt idx="76">
                  <c:v>3910000</c:v>
                </c:pt>
                <c:pt idx="77">
                  <c:v>3870000</c:v>
                </c:pt>
                <c:pt idx="78">
                  <c:v>4040000</c:v>
                </c:pt>
                <c:pt idx="79">
                  <c:v>3890000</c:v>
                </c:pt>
                <c:pt idx="80">
                  <c:v>3890000</c:v>
                </c:pt>
                <c:pt idx="81">
                  <c:v>3910000</c:v>
                </c:pt>
                <c:pt idx="82">
                  <c:v>3700000</c:v>
                </c:pt>
                <c:pt idx="83">
                  <c:v>3520000</c:v>
                </c:pt>
                <c:pt idx="84">
                  <c:v>3490000</c:v>
                </c:pt>
                <c:pt idx="85">
                  <c:v>3380000</c:v>
                </c:pt>
                <c:pt idx="86">
                  <c:v>3410000</c:v>
                </c:pt>
                <c:pt idx="87">
                  <c:v>3810000</c:v>
                </c:pt>
                <c:pt idx="88">
                  <c:v>3730000</c:v>
                </c:pt>
                <c:pt idx="89">
                  <c:v>3770000</c:v>
                </c:pt>
                <c:pt idx="90">
                  <c:v>3820000</c:v>
                </c:pt>
                <c:pt idx="91">
                  <c:v>3610000</c:v>
                </c:pt>
                <c:pt idx="92">
                  <c:v>3610000</c:v>
                </c:pt>
                <c:pt idx="93">
                  <c:v>3560000</c:v>
                </c:pt>
                <c:pt idx="94">
                  <c:v>3470000</c:v>
                </c:pt>
                <c:pt idx="95">
                  <c:v>3130000</c:v>
                </c:pt>
                <c:pt idx="96">
                  <c:v>3030000</c:v>
                </c:pt>
                <c:pt idx="97">
                  <c:v>3200000</c:v>
                </c:pt>
                <c:pt idx="98">
                  <c:v>3090000</c:v>
                </c:pt>
                <c:pt idx="99">
                  <c:v>3330000</c:v>
                </c:pt>
                <c:pt idx="100">
                  <c:v>3220000</c:v>
                </c:pt>
                <c:pt idx="101">
                  <c:v>3220000</c:v>
                </c:pt>
                <c:pt idx="102">
                  <c:v>3380000</c:v>
                </c:pt>
                <c:pt idx="103">
                  <c:v>3300000</c:v>
                </c:pt>
                <c:pt idx="104">
                  <c:v>3120000</c:v>
                </c:pt>
                <c:pt idx="105">
                  <c:v>2970000</c:v>
                </c:pt>
                <c:pt idx="106">
                  <c:v>2950000</c:v>
                </c:pt>
                <c:pt idx="107">
                  <c:v>2740000</c:v>
                </c:pt>
                <c:pt idx="108">
                  <c:v>2750000</c:v>
                </c:pt>
                <c:pt idx="109">
                  <c:v>3000000</c:v>
                </c:pt>
                <c:pt idx="110">
                  <c:v>3090000</c:v>
                </c:pt>
                <c:pt idx="111">
                  <c:v>3420000</c:v>
                </c:pt>
                <c:pt idx="112">
                  <c:v>3310000</c:v>
                </c:pt>
                <c:pt idx="113">
                  <c:v>3310000</c:v>
                </c:pt>
                <c:pt idx="114">
                  <c:v>3410000</c:v>
                </c:pt>
                <c:pt idx="115">
                  <c:v>3520000</c:v>
                </c:pt>
                <c:pt idx="116">
                  <c:v>3410000</c:v>
                </c:pt>
                <c:pt idx="117">
                  <c:v>3290000</c:v>
                </c:pt>
                <c:pt idx="118">
                  <c:v>3150000</c:v>
                </c:pt>
                <c:pt idx="119">
                  <c:v>3020000</c:v>
                </c:pt>
                <c:pt idx="120">
                  <c:v>2910000</c:v>
                </c:pt>
                <c:pt idx="121">
                  <c:v>3010000</c:v>
                </c:pt>
                <c:pt idx="122">
                  <c:v>3030000</c:v>
                </c:pt>
                <c:pt idx="123">
                  <c:v>3200000</c:v>
                </c:pt>
                <c:pt idx="124">
                  <c:v>3130000</c:v>
                </c:pt>
                <c:pt idx="125">
                  <c:v>3160000</c:v>
                </c:pt>
                <c:pt idx="126">
                  <c:v>3150000</c:v>
                </c:pt>
                <c:pt idx="127">
                  <c:v>3020000</c:v>
                </c:pt>
                <c:pt idx="128">
                  <c:v>2900000</c:v>
                </c:pt>
                <c:pt idx="129">
                  <c:v>2740000</c:v>
                </c:pt>
                <c:pt idx="130">
                  <c:v>2620000</c:v>
                </c:pt>
                <c:pt idx="131">
                  <c:v>2320000</c:v>
                </c:pt>
                <c:pt idx="132">
                  <c:v>2330000</c:v>
                </c:pt>
                <c:pt idx="133">
                  <c:v>2400000</c:v>
                </c:pt>
                <c:pt idx="134">
                  <c:v>2320000</c:v>
                </c:pt>
                <c:pt idx="135">
                  <c:v>2500000</c:v>
                </c:pt>
                <c:pt idx="136">
                  <c:v>2470000</c:v>
                </c:pt>
                <c:pt idx="137">
                  <c:v>2370000</c:v>
                </c:pt>
                <c:pt idx="138">
                  <c:v>2400000</c:v>
                </c:pt>
                <c:pt idx="139">
                  <c:v>2400000</c:v>
                </c:pt>
                <c:pt idx="140">
                  <c:v>2170000</c:v>
                </c:pt>
                <c:pt idx="141">
                  <c:v>2110000</c:v>
                </c:pt>
                <c:pt idx="142">
                  <c:v>1990000</c:v>
                </c:pt>
                <c:pt idx="143">
                  <c:v>1830000</c:v>
                </c:pt>
                <c:pt idx="144">
                  <c:v>1770000</c:v>
                </c:pt>
                <c:pt idx="145">
                  <c:v>1900000</c:v>
                </c:pt>
                <c:pt idx="146">
                  <c:v>1930000</c:v>
                </c:pt>
                <c:pt idx="147">
                  <c:v>2150000</c:v>
                </c:pt>
                <c:pt idx="148">
                  <c:v>2150000</c:v>
                </c:pt>
                <c:pt idx="149">
                  <c:v>2160000</c:v>
                </c:pt>
                <c:pt idx="150">
                  <c:v>2240000</c:v>
                </c:pt>
                <c:pt idx="151">
                  <c:v>2210000</c:v>
                </c:pt>
                <c:pt idx="152">
                  <c:v>2170000</c:v>
                </c:pt>
                <c:pt idx="153">
                  <c:v>2110000</c:v>
                </c:pt>
                <c:pt idx="154">
                  <c:v>2050000</c:v>
                </c:pt>
                <c:pt idx="155">
                  <c:v>1860000</c:v>
                </c:pt>
                <c:pt idx="156">
                  <c:v>1880000</c:v>
                </c:pt>
                <c:pt idx="157">
                  <c:v>1900000</c:v>
                </c:pt>
                <c:pt idx="158">
                  <c:v>1960000</c:v>
                </c:pt>
                <c:pt idx="159">
                  <c:v>2230000</c:v>
                </c:pt>
                <c:pt idx="160">
                  <c:v>2250000</c:v>
                </c:pt>
                <c:pt idx="161">
                  <c:v>2290000</c:v>
                </c:pt>
                <c:pt idx="162">
                  <c:v>2350000</c:v>
                </c:pt>
                <c:pt idx="163">
                  <c:v>2330000</c:v>
                </c:pt>
                <c:pt idx="164">
                  <c:v>2280000</c:v>
                </c:pt>
                <c:pt idx="165">
                  <c:v>2240000</c:v>
                </c:pt>
                <c:pt idx="166">
                  <c:v>2080000</c:v>
                </c:pt>
                <c:pt idx="167">
                  <c:v>1860000</c:v>
                </c:pt>
                <c:pt idx="168">
                  <c:v>1860000</c:v>
                </c:pt>
                <c:pt idx="169">
                  <c:v>1900000</c:v>
                </c:pt>
                <c:pt idx="170">
                  <c:v>2010000</c:v>
                </c:pt>
                <c:pt idx="171">
                  <c:v>2220000</c:v>
                </c:pt>
                <c:pt idx="172">
                  <c:v>2280000</c:v>
                </c:pt>
                <c:pt idx="173">
                  <c:v>2250000</c:v>
                </c:pt>
                <c:pt idx="174">
                  <c:v>2260000</c:v>
                </c:pt>
                <c:pt idx="175">
                  <c:v>2270000</c:v>
                </c:pt>
                <c:pt idx="176">
                  <c:v>2190000</c:v>
                </c:pt>
                <c:pt idx="177">
                  <c:v>2110000</c:v>
                </c:pt>
                <c:pt idx="178">
                  <c:v>2040000</c:v>
                </c:pt>
                <c:pt idx="179">
                  <c:v>1760000</c:v>
                </c:pt>
                <c:pt idx="180">
                  <c:v>1820000</c:v>
                </c:pt>
                <c:pt idx="181">
                  <c:v>1870000</c:v>
                </c:pt>
                <c:pt idx="182">
                  <c:v>1960000</c:v>
                </c:pt>
                <c:pt idx="183">
                  <c:v>2120000</c:v>
                </c:pt>
                <c:pt idx="184">
                  <c:v>2140000</c:v>
                </c:pt>
                <c:pt idx="185">
                  <c:v>2110000</c:v>
                </c:pt>
                <c:pt idx="186">
                  <c:v>2110000</c:v>
                </c:pt>
                <c:pt idx="187">
                  <c:v>2010000</c:v>
                </c:pt>
                <c:pt idx="188">
                  <c:v>2030000</c:v>
                </c:pt>
                <c:pt idx="189">
                  <c:v>2010000</c:v>
                </c:pt>
                <c:pt idx="190">
                  <c:v>1850000</c:v>
                </c:pt>
                <c:pt idx="191">
                  <c:v>1650000</c:v>
                </c:pt>
                <c:pt idx="192">
                  <c:v>1680000</c:v>
                </c:pt>
                <c:pt idx="193">
                  <c:v>1730000</c:v>
                </c:pt>
                <c:pt idx="194">
                  <c:v>1800000</c:v>
                </c:pt>
                <c:pt idx="195">
                  <c:v>1920000</c:v>
                </c:pt>
                <c:pt idx="196">
                  <c:v>1970000</c:v>
                </c:pt>
                <c:pt idx="197">
                  <c:v>1940000</c:v>
                </c:pt>
                <c:pt idx="198">
                  <c:v>1920000</c:v>
                </c:pt>
                <c:pt idx="199">
                  <c:v>1870000</c:v>
                </c:pt>
                <c:pt idx="200">
                  <c:v>1860000</c:v>
                </c:pt>
                <c:pt idx="201">
                  <c:v>1800000</c:v>
                </c:pt>
                <c:pt idx="202">
                  <c:v>1670000</c:v>
                </c:pt>
                <c:pt idx="203">
                  <c:v>1460000</c:v>
                </c:pt>
                <c:pt idx="204">
                  <c:v>1520000</c:v>
                </c:pt>
                <c:pt idx="205">
                  <c:v>1580000</c:v>
                </c:pt>
                <c:pt idx="206">
                  <c:v>1640000</c:v>
                </c:pt>
                <c:pt idx="207">
                  <c:v>1800000</c:v>
                </c:pt>
                <c:pt idx="208">
                  <c:v>1870000</c:v>
                </c:pt>
                <c:pt idx="209">
                  <c:v>1930000</c:v>
                </c:pt>
                <c:pt idx="210">
                  <c:v>1920000</c:v>
                </c:pt>
                <c:pt idx="211">
                  <c:v>1910000</c:v>
                </c:pt>
                <c:pt idx="212">
                  <c:v>1880000</c:v>
                </c:pt>
                <c:pt idx="213">
                  <c:v>1850000</c:v>
                </c:pt>
                <c:pt idx="214">
                  <c:v>1740000</c:v>
                </c:pt>
                <c:pt idx="215">
                  <c:v>1530000</c:v>
                </c:pt>
                <c:pt idx="216">
                  <c:v>1590000</c:v>
                </c:pt>
                <c:pt idx="217">
                  <c:v>1630000</c:v>
                </c:pt>
                <c:pt idx="218">
                  <c:v>1670000</c:v>
                </c:pt>
                <c:pt idx="219">
                  <c:v>1830000</c:v>
                </c:pt>
                <c:pt idx="220">
                  <c:v>1910000</c:v>
                </c:pt>
                <c:pt idx="221">
                  <c:v>1920000</c:v>
                </c:pt>
                <c:pt idx="222">
                  <c:v>1900000</c:v>
                </c:pt>
                <c:pt idx="223">
                  <c:v>1830000</c:v>
                </c:pt>
                <c:pt idx="224">
                  <c:v>1820000</c:v>
                </c:pt>
                <c:pt idx="225">
                  <c:v>1770000</c:v>
                </c:pt>
                <c:pt idx="226">
                  <c:v>1640000</c:v>
                </c:pt>
                <c:pt idx="227">
                  <c:v>1390000</c:v>
                </c:pt>
                <c:pt idx="228">
                  <c:v>1400000</c:v>
                </c:pt>
                <c:pt idx="229">
                  <c:v>1460000</c:v>
                </c:pt>
                <c:pt idx="230">
                  <c:v>1490000</c:v>
                </c:pt>
                <c:pt idx="231">
                  <c:v>1460000</c:v>
                </c:pt>
                <c:pt idx="232">
                  <c:v>1550000</c:v>
                </c:pt>
                <c:pt idx="233">
                  <c:v>1540000</c:v>
                </c:pt>
                <c:pt idx="234">
                  <c:v>1500000</c:v>
                </c:pt>
                <c:pt idx="235">
                  <c:v>1490000</c:v>
                </c:pt>
                <c:pt idx="236">
                  <c:v>1460000</c:v>
                </c:pt>
                <c:pt idx="237">
                  <c:v>1420000</c:v>
                </c:pt>
                <c:pt idx="238">
                  <c:v>1280000</c:v>
                </c:pt>
                <c:pt idx="239">
                  <c:v>1060000</c:v>
                </c:pt>
                <c:pt idx="240">
                  <c:v>1030000</c:v>
                </c:pt>
                <c:pt idx="241">
                  <c:v>1030000</c:v>
                </c:pt>
                <c:pt idx="242">
                  <c:v>1050000</c:v>
                </c:pt>
                <c:pt idx="243">
                  <c:v>1150000</c:v>
                </c:pt>
                <c:pt idx="244">
                  <c:v>1210000</c:v>
                </c:pt>
                <c:pt idx="245">
                  <c:v>1230000</c:v>
                </c:pt>
                <c:pt idx="246">
                  <c:v>1310000</c:v>
                </c:pt>
                <c:pt idx="247">
                  <c:v>1280000</c:v>
                </c:pt>
                <c:pt idx="248">
                  <c:v>1260000</c:v>
                </c:pt>
                <c:pt idx="249">
                  <c:v>1230000</c:v>
                </c:pt>
                <c:pt idx="250">
                  <c:v>1110000</c:v>
                </c:pt>
                <c:pt idx="251">
                  <c:v>880000</c:v>
                </c:pt>
                <c:pt idx="252">
                  <c:v>850000</c:v>
                </c:pt>
                <c:pt idx="253">
                  <c:v>850000</c:v>
                </c:pt>
                <c:pt idx="254">
                  <c:v>930000</c:v>
                </c:pt>
                <c:pt idx="255">
                  <c:v>1030000</c:v>
                </c:pt>
                <c:pt idx="256">
                  <c:v>1150000</c:v>
                </c:pt>
                <c:pt idx="257">
                  <c:v>1250000</c:v>
                </c:pt>
                <c:pt idx="258">
                  <c:v>1300000</c:v>
                </c:pt>
                <c:pt idx="259">
                  <c:v>1280000</c:v>
                </c:pt>
                <c:pt idx="260">
                  <c:v>1230000</c:v>
                </c:pt>
                <c:pt idx="261">
                  <c:v>1220000</c:v>
                </c:pt>
                <c:pt idx="262">
                  <c:v>1120000</c:v>
                </c:pt>
                <c:pt idx="263">
                  <c:v>960000</c:v>
                </c:pt>
                <c:pt idx="264">
                  <c:v>980000</c:v>
                </c:pt>
                <c:pt idx="265">
                  <c:v>970000</c:v>
                </c:pt>
                <c:pt idx="266">
                  <c:v>970000</c:v>
                </c:pt>
                <c:pt idx="267">
                  <c:v>1040000</c:v>
                </c:pt>
                <c:pt idx="268">
                  <c:v>1080000</c:v>
                </c:pt>
                <c:pt idx="269">
                  <c:v>1070000</c:v>
                </c:pt>
                <c:pt idx="270">
                  <c:v>1110000</c:v>
                </c:pt>
                <c:pt idx="271">
                  <c:v>1100000</c:v>
                </c:pt>
                <c:pt idx="272">
                  <c:v>1130000</c:v>
                </c:pt>
                <c:pt idx="273">
                  <c:v>1150000</c:v>
                </c:pt>
                <c:pt idx="274">
                  <c:v>1130000</c:v>
                </c:pt>
                <c:pt idx="275">
                  <c:v>990000</c:v>
                </c:pt>
                <c:pt idx="276">
                  <c:v>1010000</c:v>
                </c:pt>
                <c:pt idx="277">
                  <c:v>1060000</c:v>
                </c:pt>
                <c:pt idx="278">
                  <c:v>1110000</c:v>
                </c:pt>
                <c:pt idx="279">
                  <c:v>1200000</c:v>
                </c:pt>
                <c:pt idx="280">
                  <c:v>1280000</c:v>
                </c:pt>
                <c:pt idx="281">
                  <c:v>1320000</c:v>
                </c:pt>
                <c:pt idx="282">
                  <c:v>1340000</c:v>
                </c:pt>
                <c:pt idx="283">
                  <c:v>1370000</c:v>
                </c:pt>
                <c:pt idx="284">
                  <c:v>1360000</c:v>
                </c:pt>
                <c:pt idx="285">
                  <c:v>1370000</c:v>
                </c:pt>
                <c:pt idx="286">
                  <c:v>1330000</c:v>
                </c:pt>
                <c:pt idx="287">
                  <c:v>1150000</c:v>
                </c:pt>
              </c:numCache>
            </c:numRef>
          </c:val>
          <c:smooth val="0"/>
          <c:extLst>
            <c:ext xmlns:c16="http://schemas.microsoft.com/office/drawing/2014/chart" uri="{C3380CC4-5D6E-409C-BE32-E72D297353CC}">
              <c16:uniqueId val="{00000000-9FF3-4363-B690-BE36216E916A}"/>
            </c:ext>
          </c:extLst>
        </c:ser>
        <c:dLbls>
          <c:showLegendKey val="0"/>
          <c:showVal val="0"/>
          <c:showCatName val="0"/>
          <c:showSerName val="0"/>
          <c:showPercent val="0"/>
          <c:showBubbleSize val="0"/>
        </c:dLbls>
        <c:smooth val="0"/>
        <c:axId val="561160264"/>
        <c:axId val="561164200"/>
      </c:lineChart>
      <c:dateAx>
        <c:axId val="561160264"/>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70C0"/>
                </a:solidFill>
                <a:latin typeface="+mn-lt"/>
                <a:ea typeface="+mn-ea"/>
                <a:cs typeface="+mn-cs"/>
              </a:defRPr>
            </a:pPr>
            <a:endParaRPr lang="en-US"/>
          </a:p>
        </c:txPr>
        <c:crossAx val="561164200"/>
        <c:crosses val="autoZero"/>
        <c:auto val="1"/>
        <c:lblOffset val="100"/>
        <c:baseTimeUnit val="months"/>
        <c:majorUnit val="12"/>
        <c:majorTimeUnit val="months"/>
      </c:date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rgbClr val="0070C0"/>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Sheet1!$A$2:$A$289</c:f>
              <c:numCache>
                <c:formatCode>mmm\-yy</c:formatCode>
                <c:ptCount val="288"/>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pt idx="219">
                  <c:v>43556</c:v>
                </c:pt>
                <c:pt idx="220">
                  <c:v>43586</c:v>
                </c:pt>
                <c:pt idx="221">
                  <c:v>43617</c:v>
                </c:pt>
                <c:pt idx="222">
                  <c:v>43647</c:v>
                </c:pt>
                <c:pt idx="223">
                  <c:v>43678</c:v>
                </c:pt>
                <c:pt idx="224">
                  <c:v>43709</c:v>
                </c:pt>
                <c:pt idx="225">
                  <c:v>43739</c:v>
                </c:pt>
                <c:pt idx="226">
                  <c:v>43770</c:v>
                </c:pt>
                <c:pt idx="227">
                  <c:v>43800</c:v>
                </c:pt>
                <c:pt idx="228">
                  <c:v>43831</c:v>
                </c:pt>
                <c:pt idx="229">
                  <c:v>43862</c:v>
                </c:pt>
                <c:pt idx="230">
                  <c:v>43891</c:v>
                </c:pt>
                <c:pt idx="231">
                  <c:v>43922</c:v>
                </c:pt>
                <c:pt idx="232">
                  <c:v>43952</c:v>
                </c:pt>
                <c:pt idx="233">
                  <c:v>43983</c:v>
                </c:pt>
                <c:pt idx="234">
                  <c:v>44013</c:v>
                </c:pt>
                <c:pt idx="235">
                  <c:v>44044</c:v>
                </c:pt>
                <c:pt idx="236">
                  <c:v>44075</c:v>
                </c:pt>
                <c:pt idx="237">
                  <c:v>44105</c:v>
                </c:pt>
                <c:pt idx="238">
                  <c:v>44136</c:v>
                </c:pt>
                <c:pt idx="239">
                  <c:v>44166</c:v>
                </c:pt>
                <c:pt idx="240">
                  <c:v>44197</c:v>
                </c:pt>
                <c:pt idx="241">
                  <c:v>44228</c:v>
                </c:pt>
                <c:pt idx="242">
                  <c:v>44256</c:v>
                </c:pt>
                <c:pt idx="243">
                  <c:v>44287</c:v>
                </c:pt>
                <c:pt idx="244">
                  <c:v>44317</c:v>
                </c:pt>
                <c:pt idx="245">
                  <c:v>44348</c:v>
                </c:pt>
                <c:pt idx="246">
                  <c:v>44378</c:v>
                </c:pt>
                <c:pt idx="247">
                  <c:v>44409</c:v>
                </c:pt>
                <c:pt idx="248">
                  <c:v>44440</c:v>
                </c:pt>
                <c:pt idx="249">
                  <c:v>44470</c:v>
                </c:pt>
                <c:pt idx="250">
                  <c:v>44501</c:v>
                </c:pt>
                <c:pt idx="251">
                  <c:v>44531</c:v>
                </c:pt>
                <c:pt idx="252">
                  <c:v>44562</c:v>
                </c:pt>
                <c:pt idx="253">
                  <c:v>44593</c:v>
                </c:pt>
                <c:pt idx="254">
                  <c:v>44621</c:v>
                </c:pt>
                <c:pt idx="255">
                  <c:v>44652</c:v>
                </c:pt>
                <c:pt idx="256">
                  <c:v>44682</c:v>
                </c:pt>
                <c:pt idx="257">
                  <c:v>44713</c:v>
                </c:pt>
                <c:pt idx="258">
                  <c:v>44743</c:v>
                </c:pt>
                <c:pt idx="259">
                  <c:v>44774</c:v>
                </c:pt>
                <c:pt idx="260">
                  <c:v>44805</c:v>
                </c:pt>
                <c:pt idx="261">
                  <c:v>44835</c:v>
                </c:pt>
                <c:pt idx="262">
                  <c:v>44866</c:v>
                </c:pt>
                <c:pt idx="263">
                  <c:v>44896</c:v>
                </c:pt>
                <c:pt idx="264">
                  <c:v>44927</c:v>
                </c:pt>
                <c:pt idx="265">
                  <c:v>44958</c:v>
                </c:pt>
                <c:pt idx="266">
                  <c:v>44986</c:v>
                </c:pt>
                <c:pt idx="267">
                  <c:v>45017</c:v>
                </c:pt>
                <c:pt idx="268">
                  <c:v>45047</c:v>
                </c:pt>
                <c:pt idx="269">
                  <c:v>45078</c:v>
                </c:pt>
                <c:pt idx="270">
                  <c:v>45108</c:v>
                </c:pt>
                <c:pt idx="271">
                  <c:v>45139</c:v>
                </c:pt>
                <c:pt idx="272">
                  <c:v>45170</c:v>
                </c:pt>
                <c:pt idx="273">
                  <c:v>45200</c:v>
                </c:pt>
                <c:pt idx="274">
                  <c:v>45231</c:v>
                </c:pt>
                <c:pt idx="275">
                  <c:v>45261</c:v>
                </c:pt>
                <c:pt idx="276">
                  <c:v>45292</c:v>
                </c:pt>
                <c:pt idx="277">
                  <c:v>45323</c:v>
                </c:pt>
                <c:pt idx="278">
                  <c:v>45352</c:v>
                </c:pt>
                <c:pt idx="279">
                  <c:v>45383</c:v>
                </c:pt>
                <c:pt idx="280">
                  <c:v>45413</c:v>
                </c:pt>
                <c:pt idx="281">
                  <c:v>45444</c:v>
                </c:pt>
                <c:pt idx="282">
                  <c:v>45474</c:v>
                </c:pt>
                <c:pt idx="283">
                  <c:v>45505</c:v>
                </c:pt>
                <c:pt idx="284">
                  <c:v>45536</c:v>
                </c:pt>
                <c:pt idx="285">
                  <c:v>45566</c:v>
                </c:pt>
                <c:pt idx="286">
                  <c:v>45597</c:v>
                </c:pt>
                <c:pt idx="287">
                  <c:v>45627</c:v>
                </c:pt>
              </c:numCache>
            </c:numRef>
          </c:cat>
          <c:val>
            <c:numRef>
              <c:f>Sheet1!$B$2:$B$289</c:f>
              <c:numCache>
                <c:formatCode>General</c:formatCode>
                <c:ptCount val="288"/>
                <c:pt idx="0">
                  <c:v>1780000</c:v>
                </c:pt>
                <c:pt idx="1">
                  <c:v>1960000</c:v>
                </c:pt>
                <c:pt idx="2">
                  <c:v>2000000</c:v>
                </c:pt>
                <c:pt idx="3">
                  <c:v>2120000</c:v>
                </c:pt>
                <c:pt idx="4">
                  <c:v>2020000</c:v>
                </c:pt>
                <c:pt idx="5">
                  <c:v>2110000</c:v>
                </c:pt>
                <c:pt idx="6">
                  <c:v>2000000</c:v>
                </c:pt>
                <c:pt idx="7">
                  <c:v>2220000</c:v>
                </c:pt>
                <c:pt idx="8">
                  <c:v>2180000</c:v>
                </c:pt>
                <c:pt idx="9">
                  <c:v>2010000</c:v>
                </c:pt>
                <c:pt idx="10">
                  <c:v>2180000</c:v>
                </c:pt>
                <c:pt idx="11">
                  <c:v>1890000</c:v>
                </c:pt>
                <c:pt idx="12">
                  <c:v>2080000</c:v>
                </c:pt>
                <c:pt idx="13">
                  <c:v>2250000</c:v>
                </c:pt>
                <c:pt idx="14">
                  <c:v>2170000</c:v>
                </c:pt>
                <c:pt idx="15">
                  <c:v>2320000</c:v>
                </c:pt>
                <c:pt idx="16">
                  <c:v>2190000</c:v>
                </c:pt>
                <c:pt idx="17">
                  <c:v>2230000</c:v>
                </c:pt>
                <c:pt idx="18">
                  <c:v>2080000</c:v>
                </c:pt>
                <c:pt idx="19">
                  <c:v>2240000</c:v>
                </c:pt>
                <c:pt idx="20">
                  <c:v>2230000</c:v>
                </c:pt>
                <c:pt idx="21">
                  <c:v>2300000</c:v>
                </c:pt>
                <c:pt idx="22">
                  <c:v>2360000</c:v>
                </c:pt>
                <c:pt idx="23">
                  <c:v>2140000</c:v>
                </c:pt>
                <c:pt idx="24">
                  <c:v>2290000</c:v>
                </c:pt>
                <c:pt idx="25">
                  <c:v>2380000</c:v>
                </c:pt>
                <c:pt idx="26">
                  <c:v>2300000</c:v>
                </c:pt>
                <c:pt idx="27">
                  <c:v>2490000</c:v>
                </c:pt>
                <c:pt idx="28">
                  <c:v>2370000</c:v>
                </c:pt>
                <c:pt idx="29">
                  <c:v>2460000</c:v>
                </c:pt>
                <c:pt idx="30">
                  <c:v>2370000</c:v>
                </c:pt>
                <c:pt idx="31">
                  <c:v>2470000</c:v>
                </c:pt>
                <c:pt idx="32">
                  <c:v>2340000</c:v>
                </c:pt>
                <c:pt idx="33">
                  <c:v>2410000</c:v>
                </c:pt>
                <c:pt idx="34">
                  <c:v>2510000</c:v>
                </c:pt>
                <c:pt idx="35">
                  <c:v>2270000</c:v>
                </c:pt>
                <c:pt idx="36">
                  <c:v>2240000</c:v>
                </c:pt>
                <c:pt idx="37">
                  <c:v>2390000</c:v>
                </c:pt>
                <c:pt idx="38">
                  <c:v>2450000</c:v>
                </c:pt>
                <c:pt idx="39">
                  <c:v>2390000</c:v>
                </c:pt>
                <c:pt idx="40">
                  <c:v>2420000</c:v>
                </c:pt>
                <c:pt idx="41">
                  <c:v>2350000</c:v>
                </c:pt>
                <c:pt idx="42">
                  <c:v>2440000</c:v>
                </c:pt>
                <c:pt idx="43">
                  <c:v>2500000</c:v>
                </c:pt>
                <c:pt idx="44">
                  <c:v>2350000</c:v>
                </c:pt>
                <c:pt idx="45">
                  <c:v>2470000</c:v>
                </c:pt>
                <c:pt idx="46">
                  <c:v>2530000</c:v>
                </c:pt>
                <c:pt idx="47">
                  <c:v>2240000</c:v>
                </c:pt>
                <c:pt idx="48">
                  <c:v>2150000</c:v>
                </c:pt>
                <c:pt idx="49">
                  <c:v>2330000</c:v>
                </c:pt>
                <c:pt idx="50">
                  <c:v>2300000</c:v>
                </c:pt>
                <c:pt idx="51">
                  <c:v>2470000</c:v>
                </c:pt>
                <c:pt idx="52">
                  <c:v>2560000</c:v>
                </c:pt>
                <c:pt idx="53">
                  <c:v>2680000</c:v>
                </c:pt>
                <c:pt idx="54">
                  <c:v>2760000</c:v>
                </c:pt>
                <c:pt idx="55">
                  <c:v>2840000</c:v>
                </c:pt>
                <c:pt idx="56">
                  <c:v>2770000</c:v>
                </c:pt>
                <c:pt idx="57">
                  <c:v>2870000</c:v>
                </c:pt>
                <c:pt idx="58">
                  <c:v>2920000</c:v>
                </c:pt>
                <c:pt idx="59">
                  <c:v>2850000</c:v>
                </c:pt>
                <c:pt idx="60">
                  <c:v>2880000</c:v>
                </c:pt>
                <c:pt idx="61">
                  <c:v>2990000</c:v>
                </c:pt>
                <c:pt idx="62">
                  <c:v>3200000</c:v>
                </c:pt>
                <c:pt idx="63">
                  <c:v>3420000</c:v>
                </c:pt>
                <c:pt idx="64">
                  <c:v>3590000</c:v>
                </c:pt>
                <c:pt idx="65">
                  <c:v>3740000</c:v>
                </c:pt>
                <c:pt idx="66">
                  <c:v>3860000</c:v>
                </c:pt>
                <c:pt idx="67">
                  <c:v>3840000</c:v>
                </c:pt>
                <c:pt idx="68">
                  <c:v>3780000</c:v>
                </c:pt>
                <c:pt idx="69">
                  <c:v>3860000</c:v>
                </c:pt>
                <c:pt idx="70">
                  <c:v>3810000</c:v>
                </c:pt>
                <c:pt idx="71">
                  <c:v>3450000</c:v>
                </c:pt>
                <c:pt idx="72">
                  <c:v>3150000</c:v>
                </c:pt>
                <c:pt idx="73">
                  <c:v>3380000</c:v>
                </c:pt>
                <c:pt idx="74">
                  <c:v>3380000</c:v>
                </c:pt>
                <c:pt idx="75">
                  <c:v>3750000</c:v>
                </c:pt>
                <c:pt idx="76">
                  <c:v>3910000</c:v>
                </c:pt>
                <c:pt idx="77">
                  <c:v>3870000</c:v>
                </c:pt>
                <c:pt idx="78">
                  <c:v>4040000</c:v>
                </c:pt>
                <c:pt idx="79">
                  <c:v>3890000</c:v>
                </c:pt>
                <c:pt idx="80">
                  <c:v>3890000</c:v>
                </c:pt>
                <c:pt idx="81">
                  <c:v>3910000</c:v>
                </c:pt>
                <c:pt idx="82">
                  <c:v>3700000</c:v>
                </c:pt>
                <c:pt idx="83">
                  <c:v>3520000</c:v>
                </c:pt>
                <c:pt idx="84">
                  <c:v>3490000</c:v>
                </c:pt>
                <c:pt idx="85">
                  <c:v>3380000</c:v>
                </c:pt>
                <c:pt idx="86">
                  <c:v>3410000</c:v>
                </c:pt>
                <c:pt idx="87">
                  <c:v>3810000</c:v>
                </c:pt>
                <c:pt idx="88">
                  <c:v>3730000</c:v>
                </c:pt>
                <c:pt idx="89">
                  <c:v>3770000</c:v>
                </c:pt>
                <c:pt idx="90">
                  <c:v>3820000</c:v>
                </c:pt>
                <c:pt idx="91">
                  <c:v>3610000</c:v>
                </c:pt>
                <c:pt idx="92">
                  <c:v>3610000</c:v>
                </c:pt>
                <c:pt idx="93">
                  <c:v>3560000</c:v>
                </c:pt>
                <c:pt idx="94">
                  <c:v>3470000</c:v>
                </c:pt>
                <c:pt idx="95">
                  <c:v>3130000</c:v>
                </c:pt>
                <c:pt idx="96">
                  <c:v>3030000</c:v>
                </c:pt>
                <c:pt idx="97">
                  <c:v>3200000</c:v>
                </c:pt>
                <c:pt idx="98">
                  <c:v>3090000</c:v>
                </c:pt>
                <c:pt idx="99">
                  <c:v>3330000</c:v>
                </c:pt>
                <c:pt idx="100">
                  <c:v>3220000</c:v>
                </c:pt>
                <c:pt idx="101">
                  <c:v>3220000</c:v>
                </c:pt>
                <c:pt idx="102">
                  <c:v>3380000</c:v>
                </c:pt>
                <c:pt idx="103">
                  <c:v>3300000</c:v>
                </c:pt>
                <c:pt idx="104">
                  <c:v>3120000</c:v>
                </c:pt>
                <c:pt idx="105">
                  <c:v>2970000</c:v>
                </c:pt>
                <c:pt idx="106">
                  <c:v>2950000</c:v>
                </c:pt>
                <c:pt idx="107">
                  <c:v>2740000</c:v>
                </c:pt>
                <c:pt idx="108">
                  <c:v>2750000</c:v>
                </c:pt>
                <c:pt idx="109">
                  <c:v>3000000</c:v>
                </c:pt>
                <c:pt idx="110">
                  <c:v>3090000</c:v>
                </c:pt>
                <c:pt idx="111">
                  <c:v>3420000</c:v>
                </c:pt>
                <c:pt idx="112">
                  <c:v>3310000</c:v>
                </c:pt>
                <c:pt idx="113">
                  <c:v>3310000</c:v>
                </c:pt>
                <c:pt idx="114">
                  <c:v>3410000</c:v>
                </c:pt>
                <c:pt idx="115">
                  <c:v>3520000</c:v>
                </c:pt>
                <c:pt idx="116">
                  <c:v>3410000</c:v>
                </c:pt>
                <c:pt idx="117">
                  <c:v>3290000</c:v>
                </c:pt>
                <c:pt idx="118">
                  <c:v>3150000</c:v>
                </c:pt>
                <c:pt idx="119">
                  <c:v>3020000</c:v>
                </c:pt>
                <c:pt idx="120">
                  <c:v>2910000</c:v>
                </c:pt>
                <c:pt idx="121">
                  <c:v>3010000</c:v>
                </c:pt>
                <c:pt idx="122">
                  <c:v>3030000</c:v>
                </c:pt>
                <c:pt idx="123">
                  <c:v>3200000</c:v>
                </c:pt>
                <c:pt idx="124">
                  <c:v>3130000</c:v>
                </c:pt>
                <c:pt idx="125">
                  <c:v>3160000</c:v>
                </c:pt>
                <c:pt idx="126">
                  <c:v>3150000</c:v>
                </c:pt>
                <c:pt idx="127">
                  <c:v>3020000</c:v>
                </c:pt>
                <c:pt idx="128">
                  <c:v>2900000</c:v>
                </c:pt>
                <c:pt idx="129">
                  <c:v>2740000</c:v>
                </c:pt>
                <c:pt idx="130">
                  <c:v>2620000</c:v>
                </c:pt>
                <c:pt idx="131">
                  <c:v>2320000</c:v>
                </c:pt>
                <c:pt idx="132">
                  <c:v>2330000</c:v>
                </c:pt>
                <c:pt idx="133">
                  <c:v>2400000</c:v>
                </c:pt>
                <c:pt idx="134">
                  <c:v>2320000</c:v>
                </c:pt>
                <c:pt idx="135">
                  <c:v>2500000</c:v>
                </c:pt>
                <c:pt idx="136">
                  <c:v>2470000</c:v>
                </c:pt>
                <c:pt idx="137">
                  <c:v>2370000</c:v>
                </c:pt>
                <c:pt idx="138">
                  <c:v>2400000</c:v>
                </c:pt>
                <c:pt idx="139">
                  <c:v>2400000</c:v>
                </c:pt>
                <c:pt idx="140">
                  <c:v>2170000</c:v>
                </c:pt>
                <c:pt idx="141">
                  <c:v>2110000</c:v>
                </c:pt>
                <c:pt idx="142">
                  <c:v>1990000</c:v>
                </c:pt>
                <c:pt idx="143">
                  <c:v>1830000</c:v>
                </c:pt>
                <c:pt idx="144">
                  <c:v>1770000</c:v>
                </c:pt>
                <c:pt idx="145">
                  <c:v>1900000</c:v>
                </c:pt>
                <c:pt idx="146">
                  <c:v>1930000</c:v>
                </c:pt>
                <c:pt idx="147">
                  <c:v>2150000</c:v>
                </c:pt>
                <c:pt idx="148">
                  <c:v>2150000</c:v>
                </c:pt>
                <c:pt idx="149">
                  <c:v>2160000</c:v>
                </c:pt>
                <c:pt idx="150">
                  <c:v>2240000</c:v>
                </c:pt>
                <c:pt idx="151">
                  <c:v>2210000</c:v>
                </c:pt>
                <c:pt idx="152">
                  <c:v>2170000</c:v>
                </c:pt>
                <c:pt idx="153">
                  <c:v>2110000</c:v>
                </c:pt>
                <c:pt idx="154">
                  <c:v>2050000</c:v>
                </c:pt>
                <c:pt idx="155">
                  <c:v>1860000</c:v>
                </c:pt>
                <c:pt idx="156">
                  <c:v>1880000</c:v>
                </c:pt>
                <c:pt idx="157">
                  <c:v>1900000</c:v>
                </c:pt>
                <c:pt idx="158">
                  <c:v>1960000</c:v>
                </c:pt>
                <c:pt idx="159">
                  <c:v>2230000</c:v>
                </c:pt>
                <c:pt idx="160">
                  <c:v>2250000</c:v>
                </c:pt>
                <c:pt idx="161">
                  <c:v>2290000</c:v>
                </c:pt>
                <c:pt idx="162">
                  <c:v>2350000</c:v>
                </c:pt>
                <c:pt idx="163">
                  <c:v>2330000</c:v>
                </c:pt>
                <c:pt idx="164">
                  <c:v>2280000</c:v>
                </c:pt>
                <c:pt idx="165">
                  <c:v>2240000</c:v>
                </c:pt>
                <c:pt idx="166">
                  <c:v>2080000</c:v>
                </c:pt>
                <c:pt idx="167">
                  <c:v>1860000</c:v>
                </c:pt>
                <c:pt idx="168">
                  <c:v>1860000</c:v>
                </c:pt>
                <c:pt idx="169">
                  <c:v>1900000</c:v>
                </c:pt>
                <c:pt idx="170">
                  <c:v>2010000</c:v>
                </c:pt>
                <c:pt idx="171">
                  <c:v>2220000</c:v>
                </c:pt>
                <c:pt idx="172">
                  <c:v>2280000</c:v>
                </c:pt>
                <c:pt idx="173">
                  <c:v>2250000</c:v>
                </c:pt>
                <c:pt idx="174">
                  <c:v>2260000</c:v>
                </c:pt>
                <c:pt idx="175">
                  <c:v>2270000</c:v>
                </c:pt>
                <c:pt idx="176">
                  <c:v>2190000</c:v>
                </c:pt>
                <c:pt idx="177">
                  <c:v>2110000</c:v>
                </c:pt>
                <c:pt idx="178">
                  <c:v>2040000</c:v>
                </c:pt>
                <c:pt idx="179">
                  <c:v>1760000</c:v>
                </c:pt>
                <c:pt idx="180">
                  <c:v>1820000</c:v>
                </c:pt>
                <c:pt idx="181">
                  <c:v>1870000</c:v>
                </c:pt>
                <c:pt idx="182">
                  <c:v>1960000</c:v>
                </c:pt>
                <c:pt idx="183">
                  <c:v>2120000</c:v>
                </c:pt>
                <c:pt idx="184">
                  <c:v>2140000</c:v>
                </c:pt>
                <c:pt idx="185">
                  <c:v>2110000</c:v>
                </c:pt>
                <c:pt idx="186">
                  <c:v>2110000</c:v>
                </c:pt>
                <c:pt idx="187">
                  <c:v>2010000</c:v>
                </c:pt>
                <c:pt idx="188">
                  <c:v>2030000</c:v>
                </c:pt>
                <c:pt idx="189">
                  <c:v>2010000</c:v>
                </c:pt>
                <c:pt idx="190">
                  <c:v>1850000</c:v>
                </c:pt>
                <c:pt idx="191">
                  <c:v>1650000</c:v>
                </c:pt>
                <c:pt idx="192">
                  <c:v>1680000</c:v>
                </c:pt>
                <c:pt idx="193">
                  <c:v>1730000</c:v>
                </c:pt>
                <c:pt idx="194">
                  <c:v>1800000</c:v>
                </c:pt>
                <c:pt idx="195">
                  <c:v>1920000</c:v>
                </c:pt>
                <c:pt idx="196">
                  <c:v>1970000</c:v>
                </c:pt>
                <c:pt idx="197">
                  <c:v>1940000</c:v>
                </c:pt>
                <c:pt idx="198">
                  <c:v>1920000</c:v>
                </c:pt>
                <c:pt idx="199">
                  <c:v>1870000</c:v>
                </c:pt>
                <c:pt idx="200">
                  <c:v>1860000</c:v>
                </c:pt>
                <c:pt idx="201">
                  <c:v>1800000</c:v>
                </c:pt>
                <c:pt idx="202">
                  <c:v>1670000</c:v>
                </c:pt>
                <c:pt idx="203">
                  <c:v>1460000</c:v>
                </c:pt>
                <c:pt idx="204">
                  <c:v>1520000</c:v>
                </c:pt>
                <c:pt idx="205">
                  <c:v>1580000</c:v>
                </c:pt>
                <c:pt idx="206">
                  <c:v>1640000</c:v>
                </c:pt>
                <c:pt idx="207">
                  <c:v>1800000</c:v>
                </c:pt>
                <c:pt idx="208">
                  <c:v>1870000</c:v>
                </c:pt>
                <c:pt idx="209">
                  <c:v>1930000</c:v>
                </c:pt>
                <c:pt idx="210">
                  <c:v>1920000</c:v>
                </c:pt>
                <c:pt idx="211">
                  <c:v>1910000</c:v>
                </c:pt>
                <c:pt idx="212">
                  <c:v>1880000</c:v>
                </c:pt>
                <c:pt idx="213">
                  <c:v>1850000</c:v>
                </c:pt>
                <c:pt idx="214">
                  <c:v>1740000</c:v>
                </c:pt>
                <c:pt idx="215">
                  <c:v>1530000</c:v>
                </c:pt>
                <c:pt idx="216">
                  <c:v>1590000</c:v>
                </c:pt>
                <c:pt idx="217">
                  <c:v>1630000</c:v>
                </c:pt>
                <c:pt idx="218">
                  <c:v>1670000</c:v>
                </c:pt>
                <c:pt idx="219">
                  <c:v>1830000</c:v>
                </c:pt>
                <c:pt idx="220">
                  <c:v>1910000</c:v>
                </c:pt>
                <c:pt idx="221">
                  <c:v>1920000</c:v>
                </c:pt>
                <c:pt idx="222">
                  <c:v>1900000</c:v>
                </c:pt>
                <c:pt idx="223">
                  <c:v>1830000</c:v>
                </c:pt>
                <c:pt idx="224">
                  <c:v>1820000</c:v>
                </c:pt>
                <c:pt idx="225">
                  <c:v>1770000</c:v>
                </c:pt>
                <c:pt idx="226">
                  <c:v>1640000</c:v>
                </c:pt>
                <c:pt idx="227">
                  <c:v>1390000</c:v>
                </c:pt>
                <c:pt idx="228">
                  <c:v>1400000</c:v>
                </c:pt>
                <c:pt idx="229">
                  <c:v>1460000</c:v>
                </c:pt>
                <c:pt idx="230">
                  <c:v>1490000</c:v>
                </c:pt>
                <c:pt idx="231">
                  <c:v>1460000</c:v>
                </c:pt>
                <c:pt idx="232">
                  <c:v>1550000</c:v>
                </c:pt>
                <c:pt idx="233">
                  <c:v>1540000</c:v>
                </c:pt>
                <c:pt idx="234">
                  <c:v>1500000</c:v>
                </c:pt>
                <c:pt idx="235">
                  <c:v>1490000</c:v>
                </c:pt>
                <c:pt idx="236">
                  <c:v>1460000</c:v>
                </c:pt>
                <c:pt idx="237">
                  <c:v>1420000</c:v>
                </c:pt>
                <c:pt idx="238">
                  <c:v>1280000</c:v>
                </c:pt>
                <c:pt idx="239">
                  <c:v>1060000</c:v>
                </c:pt>
                <c:pt idx="240">
                  <c:v>1030000</c:v>
                </c:pt>
                <c:pt idx="241">
                  <c:v>1030000</c:v>
                </c:pt>
                <c:pt idx="242">
                  <c:v>1050000</c:v>
                </c:pt>
                <c:pt idx="243">
                  <c:v>1150000</c:v>
                </c:pt>
                <c:pt idx="244">
                  <c:v>1210000</c:v>
                </c:pt>
                <c:pt idx="245">
                  <c:v>1230000</c:v>
                </c:pt>
                <c:pt idx="246">
                  <c:v>1310000</c:v>
                </c:pt>
                <c:pt idx="247">
                  <c:v>1280000</c:v>
                </c:pt>
                <c:pt idx="248">
                  <c:v>1260000</c:v>
                </c:pt>
                <c:pt idx="249">
                  <c:v>1230000</c:v>
                </c:pt>
                <c:pt idx="250">
                  <c:v>1110000</c:v>
                </c:pt>
                <c:pt idx="251">
                  <c:v>880000</c:v>
                </c:pt>
                <c:pt idx="252">
                  <c:v>850000</c:v>
                </c:pt>
                <c:pt idx="253">
                  <c:v>850000</c:v>
                </c:pt>
                <c:pt idx="254">
                  <c:v>930000</c:v>
                </c:pt>
                <c:pt idx="255">
                  <c:v>1030000</c:v>
                </c:pt>
                <c:pt idx="256">
                  <c:v>1150000</c:v>
                </c:pt>
                <c:pt idx="257">
                  <c:v>1250000</c:v>
                </c:pt>
                <c:pt idx="258">
                  <c:v>1300000</c:v>
                </c:pt>
                <c:pt idx="259">
                  <c:v>1280000</c:v>
                </c:pt>
                <c:pt idx="260">
                  <c:v>1230000</c:v>
                </c:pt>
                <c:pt idx="261">
                  <c:v>1220000</c:v>
                </c:pt>
                <c:pt idx="262">
                  <c:v>1120000</c:v>
                </c:pt>
                <c:pt idx="263">
                  <c:v>960000</c:v>
                </c:pt>
                <c:pt idx="264">
                  <c:v>980000</c:v>
                </c:pt>
                <c:pt idx="265">
                  <c:v>970000</c:v>
                </c:pt>
                <c:pt idx="266">
                  <c:v>970000</c:v>
                </c:pt>
                <c:pt idx="267">
                  <c:v>1040000</c:v>
                </c:pt>
                <c:pt idx="268">
                  <c:v>1080000</c:v>
                </c:pt>
                <c:pt idx="269">
                  <c:v>1070000</c:v>
                </c:pt>
                <c:pt idx="270">
                  <c:v>1110000</c:v>
                </c:pt>
                <c:pt idx="271">
                  <c:v>1100000</c:v>
                </c:pt>
                <c:pt idx="272">
                  <c:v>1130000</c:v>
                </c:pt>
                <c:pt idx="273">
                  <c:v>1150000</c:v>
                </c:pt>
                <c:pt idx="274">
                  <c:v>1130000</c:v>
                </c:pt>
                <c:pt idx="275">
                  <c:v>990000</c:v>
                </c:pt>
                <c:pt idx="276">
                  <c:v>1010000</c:v>
                </c:pt>
                <c:pt idx="277">
                  <c:v>1060000</c:v>
                </c:pt>
                <c:pt idx="278">
                  <c:v>1110000</c:v>
                </c:pt>
                <c:pt idx="279">
                  <c:v>1200000</c:v>
                </c:pt>
                <c:pt idx="280">
                  <c:v>1280000</c:v>
                </c:pt>
                <c:pt idx="281">
                  <c:v>1320000</c:v>
                </c:pt>
                <c:pt idx="282">
                  <c:v>1340000</c:v>
                </c:pt>
                <c:pt idx="283">
                  <c:v>1370000</c:v>
                </c:pt>
                <c:pt idx="284">
                  <c:v>1360000</c:v>
                </c:pt>
                <c:pt idx="285">
                  <c:v>1370000</c:v>
                </c:pt>
                <c:pt idx="286">
                  <c:v>1330000</c:v>
                </c:pt>
                <c:pt idx="287">
                  <c:v>1150000</c:v>
                </c:pt>
              </c:numCache>
            </c:numRef>
          </c:val>
          <c:smooth val="0"/>
          <c:extLst>
            <c:ext xmlns:c16="http://schemas.microsoft.com/office/drawing/2014/chart" uri="{C3380CC4-5D6E-409C-BE32-E72D297353CC}">
              <c16:uniqueId val="{00000000-9FF3-4363-B690-BE36216E916A}"/>
            </c:ext>
          </c:extLst>
        </c:ser>
        <c:dLbls>
          <c:showLegendKey val="0"/>
          <c:showVal val="0"/>
          <c:showCatName val="0"/>
          <c:showSerName val="0"/>
          <c:showPercent val="0"/>
          <c:showBubbleSize val="0"/>
        </c:dLbls>
        <c:smooth val="0"/>
        <c:axId val="561160264"/>
        <c:axId val="561164200"/>
      </c:lineChart>
      <c:dateAx>
        <c:axId val="561160264"/>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70C0"/>
                </a:solidFill>
                <a:latin typeface="+mn-lt"/>
                <a:ea typeface="+mn-ea"/>
                <a:cs typeface="+mn-cs"/>
              </a:defRPr>
            </a:pPr>
            <a:endParaRPr lang="en-US"/>
          </a:p>
        </c:txPr>
        <c:crossAx val="561164200"/>
        <c:crosses val="autoZero"/>
        <c:auto val="1"/>
        <c:lblOffset val="100"/>
        <c:baseTimeUnit val="months"/>
        <c:majorUnit val="12"/>
        <c:majorTimeUnit val="months"/>
      </c:dateAx>
      <c:valAx>
        <c:axId val="56116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rgbClr val="0070C0"/>
                </a:solidFill>
                <a:latin typeface="+mn-lt"/>
                <a:ea typeface="+mn-ea"/>
                <a:cs typeface="+mn-cs"/>
              </a:defRPr>
            </a:pPr>
            <a:endParaRPr lang="en-US"/>
          </a:p>
        </c:txPr>
        <c:crossAx val="561160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0.07157</cdr:x>
      <cdr:y>0.05958</cdr:y>
    </cdr:from>
    <cdr:to>
      <cdr:x>0.49014</cdr:x>
      <cdr:y>0.1768</cdr:y>
    </cdr:to>
    <cdr:sp macro="" textlink="">
      <cdr:nvSpPr>
        <cdr:cNvPr id="2" name="TextBox 1">
          <a:extLst xmlns:a="http://schemas.openxmlformats.org/drawingml/2006/main">
            <a:ext uri="{FF2B5EF4-FFF2-40B4-BE49-F238E27FC236}">
              <a16:creationId xmlns:a16="http://schemas.microsoft.com/office/drawing/2014/main" id="{41C634DF-6764-4925-863E-28E689F22D4C}"/>
            </a:ext>
          </a:extLst>
        </cdr:cNvPr>
        <cdr:cNvSpPr txBox="1"/>
      </cdr:nvSpPr>
      <cdr:spPr>
        <a:xfrm xmlns:a="http://schemas.openxmlformats.org/drawingml/2006/main">
          <a:off x="654872" y="220150"/>
          <a:ext cx="3829970" cy="4331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dirty="0"/>
            <a:t> $ trillion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4284E-0B21-4BC2-AE9F-6C89021F1E93}"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768AB-0E07-48A1-878A-8968014F2B32}" type="slidenum">
              <a:rPr lang="en-US" smtClean="0"/>
              <a:t>‹#›</a:t>
            </a:fld>
            <a:endParaRPr lang="en-US"/>
          </a:p>
        </p:txBody>
      </p:sp>
    </p:spTree>
    <p:extLst>
      <p:ext uri="{BB962C8B-B14F-4D97-AF65-F5344CB8AC3E}">
        <p14:creationId xmlns:p14="http://schemas.microsoft.com/office/powerpoint/2010/main" val="1124265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Thank you to the Gatton College of Business and Economics for the opportunity to speak here today in front of so many esteemed guests. It truly is a privilege.</a:t>
            </a:r>
          </a:p>
        </p:txBody>
      </p:sp>
      <p:sp>
        <p:nvSpPr>
          <p:cNvPr id="4" name="Slide Number Placeholder 3"/>
          <p:cNvSpPr>
            <a:spLocks noGrp="1"/>
          </p:cNvSpPr>
          <p:nvPr>
            <p:ph type="sldNum" sz="quarter" idx="5"/>
          </p:nvPr>
        </p:nvSpPr>
        <p:spPr/>
        <p:txBody>
          <a:bodyPr/>
          <a:lstStyle/>
          <a:p>
            <a:fld id="{8AA768AB-0E07-48A1-878A-8968014F2B32}" type="slidenum">
              <a:rPr lang="en-US" smtClean="0"/>
              <a:t>1</a:t>
            </a:fld>
            <a:endParaRPr lang="en-US"/>
          </a:p>
        </p:txBody>
      </p:sp>
    </p:spTree>
    <p:extLst>
      <p:ext uri="{BB962C8B-B14F-4D97-AF65-F5344CB8AC3E}">
        <p14:creationId xmlns:p14="http://schemas.microsoft.com/office/powerpoint/2010/main" val="110335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8843-A7BF-28B1-E50C-ACD94CAE6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B1A73-F887-9F07-AA7F-C0EE81BC5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3F771-D023-5174-8B9B-3066B0170A5F}"/>
              </a:ext>
            </a:extLst>
          </p:cNvPr>
          <p:cNvSpPr>
            <a:spLocks noGrp="1"/>
          </p:cNvSpPr>
          <p:nvPr>
            <p:ph type="body" idx="1"/>
          </p:nvPr>
        </p:nvSpPr>
        <p:spPr/>
        <p:txBody>
          <a:bodyPr/>
          <a:lstStyle/>
          <a:p>
            <a:r>
              <a:rPr lang="en-US" dirty="0"/>
              <a:t>that home is now worth about $305,000 from market increases alone. </a:t>
            </a:r>
          </a:p>
          <a:p>
            <a:endParaRPr lang="en-US" dirty="0"/>
          </a:p>
          <a:p>
            <a:r>
              <a:rPr lang="en-US" dirty="0"/>
              <a:t>Put a pin in those two numbers, we’re going to come back to them in a moment. </a:t>
            </a:r>
          </a:p>
        </p:txBody>
      </p:sp>
      <p:sp>
        <p:nvSpPr>
          <p:cNvPr id="4" name="Slide Number Placeholder 3">
            <a:extLst>
              <a:ext uri="{FF2B5EF4-FFF2-40B4-BE49-F238E27FC236}">
                <a16:creationId xmlns:a16="http://schemas.microsoft.com/office/drawing/2014/main" id="{437BB886-98E5-6357-C13A-912D13F56CB7}"/>
              </a:ext>
            </a:extLst>
          </p:cNvPr>
          <p:cNvSpPr>
            <a:spLocks noGrp="1"/>
          </p:cNvSpPr>
          <p:nvPr>
            <p:ph type="sldNum" sz="quarter" idx="5"/>
          </p:nvPr>
        </p:nvSpPr>
        <p:spPr/>
        <p:txBody>
          <a:bodyPr/>
          <a:lstStyle/>
          <a:p>
            <a:fld id="{E59D2DBA-5C6C-BE45-A909-186A36186783}" type="slidenum">
              <a:rPr lang="en-US" smtClean="0"/>
              <a:t>10</a:t>
            </a:fld>
            <a:endParaRPr lang="en-US"/>
          </a:p>
        </p:txBody>
      </p:sp>
    </p:spTree>
    <p:extLst>
      <p:ext uri="{BB962C8B-B14F-4D97-AF65-F5344CB8AC3E}">
        <p14:creationId xmlns:p14="http://schemas.microsoft.com/office/powerpoint/2010/main" val="264339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5CB7-735B-449D-FE23-A993172BE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A807A-85B8-9052-C0F0-DD502AA7C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176A9-3959-E9F3-75DC-B51EFAAD7164}"/>
              </a:ext>
            </a:extLst>
          </p:cNvPr>
          <p:cNvSpPr>
            <a:spLocks noGrp="1"/>
          </p:cNvSpPr>
          <p:nvPr>
            <p:ph type="body" idx="1"/>
          </p:nvPr>
        </p:nvSpPr>
        <p:spPr/>
        <p:txBody>
          <a:bodyPr/>
          <a:lstStyle/>
          <a:p>
            <a:r>
              <a:rPr lang="en-US" dirty="0"/>
              <a:t>I’m bringing back Dr Clark’s slide from earlier to really drive this point home. Prior to 2020 you can see year over year increases by quarter hovered right around 3 to 6 percent. But then, throughout 2020 to 2023, prices were climbing at crazy rates, and even though the percent increases have slowed down during 2024, they are still higher than the increases we were seeing prior to 2020. It’s also important to note here that the Lexington MSA is still elevated versus the rest of the state.</a:t>
            </a:r>
          </a:p>
        </p:txBody>
      </p:sp>
      <p:sp>
        <p:nvSpPr>
          <p:cNvPr id="4" name="Slide Number Placeholder 3">
            <a:extLst>
              <a:ext uri="{FF2B5EF4-FFF2-40B4-BE49-F238E27FC236}">
                <a16:creationId xmlns:a16="http://schemas.microsoft.com/office/drawing/2014/main" id="{A544F586-68E4-8BB8-F809-B43D791CAF06}"/>
              </a:ext>
            </a:extLst>
          </p:cNvPr>
          <p:cNvSpPr>
            <a:spLocks noGrp="1"/>
          </p:cNvSpPr>
          <p:nvPr>
            <p:ph type="sldNum" sz="quarter" idx="5"/>
          </p:nvPr>
        </p:nvSpPr>
        <p:spPr/>
        <p:txBody>
          <a:bodyPr/>
          <a:lstStyle/>
          <a:p>
            <a:fld id="{E59D2DBA-5C6C-BE45-A909-186A36186783}" type="slidenum">
              <a:rPr lang="en-US" smtClean="0"/>
              <a:t>11</a:t>
            </a:fld>
            <a:endParaRPr lang="en-US"/>
          </a:p>
        </p:txBody>
      </p:sp>
    </p:spTree>
    <p:extLst>
      <p:ext uri="{BB962C8B-B14F-4D97-AF65-F5344CB8AC3E}">
        <p14:creationId xmlns:p14="http://schemas.microsoft.com/office/powerpoint/2010/main" val="1964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66FC2-7638-E151-494F-9A34F016A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46994-EB6B-4C2F-4290-8330CE9CE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D3AA6-0843-EBC5-E4F1-2BF94E8590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all of this is great news for the homeowners in the U.S. who have seen their median net worth increase since the pandemic. The Median net worth of a homeowner has increased by 40% since 2019.</a:t>
            </a:r>
          </a:p>
        </p:txBody>
      </p:sp>
      <p:sp>
        <p:nvSpPr>
          <p:cNvPr id="4" name="Slide Number Placeholder 3">
            <a:extLst>
              <a:ext uri="{FF2B5EF4-FFF2-40B4-BE49-F238E27FC236}">
                <a16:creationId xmlns:a16="http://schemas.microsoft.com/office/drawing/2014/main" id="{03F96568-EEF9-74B1-0611-B88CBBE95CD2}"/>
              </a:ext>
            </a:extLst>
          </p:cNvPr>
          <p:cNvSpPr>
            <a:spLocks noGrp="1"/>
          </p:cNvSpPr>
          <p:nvPr>
            <p:ph type="sldNum" sz="quarter" idx="5"/>
          </p:nvPr>
        </p:nvSpPr>
        <p:spPr/>
        <p:txBody>
          <a:bodyPr/>
          <a:lstStyle/>
          <a:p>
            <a:fld id="{8AA768AB-0E07-48A1-878A-8968014F2B32}" type="slidenum">
              <a:rPr lang="en-US" smtClean="0"/>
              <a:t>12</a:t>
            </a:fld>
            <a:endParaRPr lang="en-US"/>
          </a:p>
        </p:txBody>
      </p:sp>
    </p:spTree>
    <p:extLst>
      <p:ext uri="{BB962C8B-B14F-4D97-AF65-F5344CB8AC3E}">
        <p14:creationId xmlns:p14="http://schemas.microsoft.com/office/powerpoint/2010/main" val="294959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 total Household Equity in Real Estate in the U.S. is at it’s highest levels ever, reflecting this steep increase since 2020. So homeowners are sitting on tremendous amounts of equity in their homes right now.</a:t>
            </a:r>
          </a:p>
        </p:txBody>
      </p:sp>
      <p:sp>
        <p:nvSpPr>
          <p:cNvPr id="4" name="Slide Number Placeholder 3"/>
          <p:cNvSpPr>
            <a:spLocks noGrp="1"/>
          </p:cNvSpPr>
          <p:nvPr>
            <p:ph type="sldNum" sz="quarter" idx="5"/>
          </p:nvPr>
        </p:nvSpPr>
        <p:spPr/>
        <p:txBody>
          <a:bodyPr/>
          <a:lstStyle/>
          <a:p>
            <a:fld id="{4FCC3BDC-5242-114E-8B1C-0F94F8FAFD51}" type="slidenum">
              <a:rPr lang="en-US" smtClean="0"/>
              <a:t>13</a:t>
            </a:fld>
            <a:endParaRPr lang="en-US"/>
          </a:p>
        </p:txBody>
      </p:sp>
    </p:spTree>
    <p:extLst>
      <p:ext uri="{BB962C8B-B14F-4D97-AF65-F5344CB8AC3E}">
        <p14:creationId xmlns:p14="http://schemas.microsoft.com/office/powerpoint/2010/main" val="36971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it’s not quite as great for American Renters. They’ve still seen some net worth increase from lack of consumer spending and other economic factors, but it is also becoming much harder to get into home ownership.</a:t>
            </a:r>
          </a:p>
        </p:txBody>
      </p:sp>
      <p:sp>
        <p:nvSpPr>
          <p:cNvPr id="4" name="Slide Number Placeholder 3"/>
          <p:cNvSpPr>
            <a:spLocks noGrp="1"/>
          </p:cNvSpPr>
          <p:nvPr>
            <p:ph type="sldNum" sz="quarter" idx="5"/>
          </p:nvPr>
        </p:nvSpPr>
        <p:spPr/>
        <p:txBody>
          <a:bodyPr/>
          <a:lstStyle/>
          <a:p>
            <a:fld id="{8AA768AB-0E07-48A1-878A-8968014F2B32}" type="slidenum">
              <a:rPr lang="en-US" smtClean="0"/>
              <a:t>14</a:t>
            </a:fld>
            <a:endParaRPr lang="en-US"/>
          </a:p>
        </p:txBody>
      </p:sp>
    </p:spTree>
    <p:extLst>
      <p:ext uri="{BB962C8B-B14F-4D97-AF65-F5344CB8AC3E}">
        <p14:creationId xmlns:p14="http://schemas.microsoft.com/office/powerpoint/2010/main" val="240695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BB155-5A7B-AAD9-73BE-5FD739055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BB32C-FA7B-3C96-6F22-C9E2A376E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DE0C0-4C0F-C6F0-F2DF-6A55EBBB3671}"/>
              </a:ext>
            </a:extLst>
          </p:cNvPr>
          <p:cNvSpPr>
            <a:spLocks noGrp="1"/>
          </p:cNvSpPr>
          <p:nvPr>
            <p:ph type="body" idx="1"/>
          </p:nvPr>
        </p:nvSpPr>
        <p:spPr/>
        <p:txBody>
          <a:bodyPr/>
          <a:lstStyle/>
          <a:p>
            <a:r>
              <a:rPr lang="en-US" dirty="0"/>
              <a:t>Now, I’m not a lender or an economist, but I do know how to use a mortgage calculator. These are from Fannie Mae’s calculator, just using the basic settings, going back to our $200 thousand and $305 thousand dollar numbers from earlier.</a:t>
            </a:r>
          </a:p>
          <a:p>
            <a:endParaRPr lang="en-US" dirty="0"/>
          </a:p>
          <a:p>
            <a:r>
              <a:rPr lang="en-US" dirty="0"/>
              <a:t>On the left you have a $200,000 purchase price, 5% down, 30 year mortgage at 4% interest, which comes to a $1,280 monthly payment</a:t>
            </a:r>
          </a:p>
          <a:p>
            <a:r>
              <a:rPr lang="en-US" dirty="0"/>
              <a:t>On the right you have a $305,000 purchase price, 5% down, 30 year mortgage at 7% interest, which comes to a $2,650 monthly payment.</a:t>
            </a:r>
          </a:p>
        </p:txBody>
      </p:sp>
      <p:sp>
        <p:nvSpPr>
          <p:cNvPr id="4" name="Slide Number Placeholder 3">
            <a:extLst>
              <a:ext uri="{FF2B5EF4-FFF2-40B4-BE49-F238E27FC236}">
                <a16:creationId xmlns:a16="http://schemas.microsoft.com/office/drawing/2014/main" id="{F116F9EE-F32D-A794-1C30-1D21BB2281B7}"/>
              </a:ext>
            </a:extLst>
          </p:cNvPr>
          <p:cNvSpPr>
            <a:spLocks noGrp="1"/>
          </p:cNvSpPr>
          <p:nvPr>
            <p:ph type="sldNum" sz="quarter" idx="5"/>
          </p:nvPr>
        </p:nvSpPr>
        <p:spPr/>
        <p:txBody>
          <a:bodyPr/>
          <a:lstStyle/>
          <a:p>
            <a:fld id="{E59D2DBA-5C6C-BE45-A909-186A36186783}" type="slidenum">
              <a:rPr lang="en-US" smtClean="0"/>
              <a:t>15</a:t>
            </a:fld>
            <a:endParaRPr lang="en-US"/>
          </a:p>
        </p:txBody>
      </p:sp>
    </p:spTree>
    <p:extLst>
      <p:ext uri="{BB962C8B-B14F-4D97-AF65-F5344CB8AC3E}">
        <p14:creationId xmlns:p14="http://schemas.microsoft.com/office/powerpoint/2010/main" val="2416112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C9DDC-9806-B03A-0852-7AD916081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13BB9-AAC4-7A3A-FF11-3B65F8AD4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345B8-AEB4-BC84-D748-3C9BA3E2B778}"/>
              </a:ext>
            </a:extLst>
          </p:cNvPr>
          <p:cNvSpPr>
            <a:spLocks noGrp="1"/>
          </p:cNvSpPr>
          <p:nvPr>
            <p:ph type="body" idx="1"/>
          </p:nvPr>
        </p:nvSpPr>
        <p:spPr/>
        <p:txBody>
          <a:bodyPr/>
          <a:lstStyle/>
          <a:p>
            <a:r>
              <a:rPr lang="en-US" dirty="0"/>
              <a:t>This is a 107% increase in the monthly payment! For the same home!</a:t>
            </a:r>
          </a:p>
          <a:p>
            <a:endParaRPr lang="en-US" dirty="0"/>
          </a:p>
          <a:p>
            <a:r>
              <a:rPr lang="en-US" dirty="0"/>
              <a:t>I don’t have to be an expert on labor to tell you that wages haven’t increased 107% in the last 5 years. Quick napkin math of the Social Security Administration’s numbers suggests you’re looking at around 25 to 26% at best for that same time period.</a:t>
            </a:r>
          </a:p>
          <a:p>
            <a:endParaRPr lang="en-US" dirty="0"/>
          </a:p>
          <a:p>
            <a:r>
              <a:rPr lang="en-US" dirty="0"/>
              <a:t>But it’s not just first time home buyers feeling this squeeze. Even homeowners who want to move are feeling similar pressure.</a:t>
            </a:r>
          </a:p>
        </p:txBody>
      </p:sp>
      <p:sp>
        <p:nvSpPr>
          <p:cNvPr id="4" name="Slide Number Placeholder 3">
            <a:extLst>
              <a:ext uri="{FF2B5EF4-FFF2-40B4-BE49-F238E27FC236}">
                <a16:creationId xmlns:a16="http://schemas.microsoft.com/office/drawing/2014/main" id="{EA8B6C98-AEA8-683B-7290-55BABE23B06D}"/>
              </a:ext>
            </a:extLst>
          </p:cNvPr>
          <p:cNvSpPr>
            <a:spLocks noGrp="1"/>
          </p:cNvSpPr>
          <p:nvPr>
            <p:ph type="sldNum" sz="quarter" idx="5"/>
          </p:nvPr>
        </p:nvSpPr>
        <p:spPr/>
        <p:txBody>
          <a:bodyPr/>
          <a:lstStyle/>
          <a:p>
            <a:fld id="{E59D2DBA-5C6C-BE45-A909-186A36186783}" type="slidenum">
              <a:rPr lang="en-US" smtClean="0"/>
              <a:t>16</a:t>
            </a:fld>
            <a:endParaRPr lang="en-US"/>
          </a:p>
        </p:txBody>
      </p:sp>
    </p:spTree>
    <p:extLst>
      <p:ext uri="{BB962C8B-B14F-4D97-AF65-F5344CB8AC3E}">
        <p14:creationId xmlns:p14="http://schemas.microsoft.com/office/powerpoint/2010/main" val="14102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are similar to Dr Clark’s from earlier showing the percentage of mortgages in different rate ranges, it just also includes the percentage of homeowners that do not have a mortgage.</a:t>
            </a:r>
          </a:p>
          <a:p>
            <a:endParaRPr lang="en-US" dirty="0"/>
          </a:p>
          <a:p>
            <a:r>
              <a:rPr lang="en-US" dirty="0"/>
              <a:t>The same stat holds true that he said that 83% of all mortgages are higher than the current rates, and there is a tremendous amount of lock in there because of that.</a:t>
            </a:r>
          </a:p>
        </p:txBody>
      </p:sp>
      <p:sp>
        <p:nvSpPr>
          <p:cNvPr id="4" name="Slide Number Placeholder 3"/>
          <p:cNvSpPr>
            <a:spLocks noGrp="1"/>
          </p:cNvSpPr>
          <p:nvPr>
            <p:ph type="sldNum" sz="quarter" idx="5"/>
          </p:nvPr>
        </p:nvSpPr>
        <p:spPr/>
        <p:txBody>
          <a:bodyPr/>
          <a:lstStyle/>
          <a:p>
            <a:fld id="{8AA768AB-0E07-48A1-878A-8968014F2B32}" type="slidenum">
              <a:rPr lang="en-US" smtClean="0"/>
              <a:t>17</a:t>
            </a:fld>
            <a:endParaRPr lang="en-US"/>
          </a:p>
        </p:txBody>
      </p:sp>
    </p:spTree>
    <p:extLst>
      <p:ext uri="{BB962C8B-B14F-4D97-AF65-F5344CB8AC3E}">
        <p14:creationId xmlns:p14="http://schemas.microsoft.com/office/powerpoint/2010/main" val="2556351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F1AF-27C0-9A12-BF93-F4FB0C196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77EEF-C538-1338-CC2E-F0AEE1073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46A0D-E334-40F0-2474-33716D2BE5BC}"/>
              </a:ext>
            </a:extLst>
          </p:cNvPr>
          <p:cNvSpPr>
            <a:spLocks noGrp="1"/>
          </p:cNvSpPr>
          <p:nvPr>
            <p:ph type="body" idx="1"/>
          </p:nvPr>
        </p:nvSpPr>
        <p:spPr/>
        <p:txBody>
          <a:bodyPr/>
          <a:lstStyle/>
          <a:p>
            <a:r>
              <a:rPr lang="en-US" dirty="0"/>
              <a:t>Numbers like the 107% increase in monthly spend for the same home are making people rethink their life choices when it comes to housing. Why should an empty nester downsize if they will be paying more money per month for less house? A growing family could really use an extra bedroom, but you could buy a really nice bunk bed setup instead of spending $1400 a month. A couple considering a divorce might even decide they like their mortgage rate better than the idea of separating.</a:t>
            </a:r>
          </a:p>
          <a:p>
            <a:endParaRPr lang="en-US" dirty="0"/>
          </a:p>
          <a:p>
            <a:r>
              <a:rPr lang="en-US" dirty="0"/>
              <a:t>All of these people would love to move for different reasons, but prices and interest rates have pent up that demand. </a:t>
            </a:r>
          </a:p>
        </p:txBody>
      </p:sp>
      <p:sp>
        <p:nvSpPr>
          <p:cNvPr id="4" name="Slide Number Placeholder 3">
            <a:extLst>
              <a:ext uri="{FF2B5EF4-FFF2-40B4-BE49-F238E27FC236}">
                <a16:creationId xmlns:a16="http://schemas.microsoft.com/office/drawing/2014/main" id="{EDF675CF-BF57-76F2-0665-626A79A14FD4}"/>
              </a:ext>
            </a:extLst>
          </p:cNvPr>
          <p:cNvSpPr>
            <a:spLocks noGrp="1"/>
          </p:cNvSpPr>
          <p:nvPr>
            <p:ph type="sldNum" sz="quarter" idx="5"/>
          </p:nvPr>
        </p:nvSpPr>
        <p:spPr/>
        <p:txBody>
          <a:bodyPr/>
          <a:lstStyle/>
          <a:p>
            <a:fld id="{8AA768AB-0E07-48A1-878A-8968014F2B32}" type="slidenum">
              <a:rPr lang="en-US" smtClean="0"/>
              <a:t>18</a:t>
            </a:fld>
            <a:endParaRPr lang="en-US"/>
          </a:p>
        </p:txBody>
      </p:sp>
    </p:spTree>
    <p:extLst>
      <p:ext uri="{BB962C8B-B14F-4D97-AF65-F5344CB8AC3E}">
        <p14:creationId xmlns:p14="http://schemas.microsoft.com/office/powerpoint/2010/main" val="115760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4E30-EF83-2573-1409-49EF9FF4E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64454-76D8-ECBE-1DEC-0DD9D4987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B837E-14F5-36CF-0B1C-5B4F7561C956}"/>
              </a:ext>
            </a:extLst>
          </p:cNvPr>
          <p:cNvSpPr>
            <a:spLocks noGrp="1"/>
          </p:cNvSpPr>
          <p:nvPr>
            <p:ph type="body" idx="1"/>
          </p:nvPr>
        </p:nvSpPr>
        <p:spPr/>
        <p:txBody>
          <a:bodyPr/>
          <a:lstStyle/>
          <a:p>
            <a:r>
              <a:rPr lang="en-US" dirty="0"/>
              <a:t>This pent up demand has led to the two lowest years of sales that we have seen since the late 90s. You can’t see it very well here, but new home sales did gain slightly from 2022 to 2024. Going back again to Dr Clark’s slides, construction costs stabilizing and coming back down to reasonable levels has stimulated some growth in new construction.</a:t>
            </a:r>
          </a:p>
          <a:p>
            <a:endParaRPr lang="en-US" dirty="0"/>
          </a:p>
          <a:p>
            <a:r>
              <a:rPr lang="en-US" dirty="0"/>
              <a:t>Of course, a lot of that demand hasn’t exactly disappeared. People still want to downsize, upsize, or move to different living situations, so what is keeping prices so high?</a:t>
            </a:r>
          </a:p>
        </p:txBody>
      </p:sp>
      <p:sp>
        <p:nvSpPr>
          <p:cNvPr id="4" name="Slide Number Placeholder 3">
            <a:extLst>
              <a:ext uri="{FF2B5EF4-FFF2-40B4-BE49-F238E27FC236}">
                <a16:creationId xmlns:a16="http://schemas.microsoft.com/office/drawing/2014/main" id="{E44F99E2-74B0-950E-D5FC-826D29D15107}"/>
              </a:ext>
            </a:extLst>
          </p:cNvPr>
          <p:cNvSpPr>
            <a:spLocks noGrp="1"/>
          </p:cNvSpPr>
          <p:nvPr>
            <p:ph type="sldNum" sz="quarter" idx="5"/>
          </p:nvPr>
        </p:nvSpPr>
        <p:spPr/>
        <p:txBody>
          <a:bodyPr/>
          <a:lstStyle/>
          <a:p>
            <a:fld id="{4FCC3BDC-5242-114E-8B1C-0F94F8FAFD51}" type="slidenum">
              <a:rPr lang="en-US" smtClean="0"/>
              <a:t>19</a:t>
            </a:fld>
            <a:endParaRPr lang="en-US"/>
          </a:p>
        </p:txBody>
      </p:sp>
    </p:spTree>
    <p:extLst>
      <p:ext uri="{BB962C8B-B14F-4D97-AF65-F5344CB8AC3E}">
        <p14:creationId xmlns:p14="http://schemas.microsoft.com/office/powerpoint/2010/main" val="138734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My name is Richard Gibbens, and I am the CEO of Bluegrass REALTORS and Imagine MLS here in Lexington. We serve about 4,000 REALTORS across 38 counties including the Lexington MSA down to the Kentucky Tennessee border. We are the organization that supports REALTORS by providing the tools and data they need to work every day, including their forms, lockboxes, and the MLS system that aggregates, cleans, and syndicates data to all of the internet sites you are familiar with. We also advocate for homeownership, property rights, and smart economic development, as well as a wide range of charitable giving throughout our communities to help show that REALTORS do more then just sell homes, they are an integral part of the communities that they 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A392D-1CD0-F048-8A2C-35867A45E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21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2D4B2-2F14-525F-7AAE-4F92D878E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59659-139A-1A40-365B-B35E706F0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A501D-898E-E0B4-3136-46F16AC02D76}"/>
              </a:ext>
            </a:extLst>
          </p:cNvPr>
          <p:cNvSpPr>
            <a:spLocks noGrp="1"/>
          </p:cNvSpPr>
          <p:nvPr>
            <p:ph type="body" idx="1"/>
          </p:nvPr>
        </p:nvSpPr>
        <p:spPr/>
        <p:txBody>
          <a:bodyPr/>
          <a:lstStyle/>
          <a:p>
            <a:r>
              <a:rPr lang="en-US" dirty="0"/>
              <a:t>These price gains are largely driven, of course, by supply and demand. As alluded to by Dr Clark earlier, we simply are not building at the rate we were previous to 2008, and inventory has been on a steady decline since then.</a:t>
            </a:r>
          </a:p>
        </p:txBody>
      </p:sp>
      <p:sp>
        <p:nvSpPr>
          <p:cNvPr id="4" name="Slide Number Placeholder 3">
            <a:extLst>
              <a:ext uri="{FF2B5EF4-FFF2-40B4-BE49-F238E27FC236}">
                <a16:creationId xmlns:a16="http://schemas.microsoft.com/office/drawing/2014/main" id="{9EEDFA12-D014-7A6B-D21B-2135DB67968D}"/>
              </a:ext>
            </a:extLst>
          </p:cNvPr>
          <p:cNvSpPr>
            <a:spLocks noGrp="1"/>
          </p:cNvSpPr>
          <p:nvPr>
            <p:ph type="sldNum" sz="quarter" idx="5"/>
          </p:nvPr>
        </p:nvSpPr>
        <p:spPr/>
        <p:txBody>
          <a:bodyPr/>
          <a:lstStyle/>
          <a:p>
            <a:fld id="{4FCC3BDC-5242-114E-8B1C-0F94F8FAFD51}" type="slidenum">
              <a:rPr lang="en-US" smtClean="0"/>
              <a:t>20</a:t>
            </a:fld>
            <a:endParaRPr lang="en-US"/>
          </a:p>
        </p:txBody>
      </p:sp>
    </p:spTree>
    <p:extLst>
      <p:ext uri="{BB962C8B-B14F-4D97-AF65-F5344CB8AC3E}">
        <p14:creationId xmlns:p14="http://schemas.microsoft.com/office/powerpoint/2010/main" val="2530075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7A7C6-C92A-3A52-4BA9-C54443846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3A7EE-226B-BC89-0544-D51BD4411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EDCE7-EBBC-37DF-0A25-D12B7DA9B13A}"/>
              </a:ext>
            </a:extLst>
          </p:cNvPr>
          <p:cNvSpPr>
            <a:spLocks noGrp="1"/>
          </p:cNvSpPr>
          <p:nvPr>
            <p:ph type="body" idx="1"/>
          </p:nvPr>
        </p:nvSpPr>
        <p:spPr/>
        <p:txBody>
          <a:bodyPr/>
          <a:lstStyle/>
          <a:p>
            <a:r>
              <a:rPr lang="en-US" dirty="0"/>
              <a:t>It had started to level out with only slight decrease from 2013 to 2020, even following some fairly predictable seasonal patterns.</a:t>
            </a:r>
          </a:p>
        </p:txBody>
      </p:sp>
      <p:sp>
        <p:nvSpPr>
          <p:cNvPr id="4" name="Slide Number Placeholder 3">
            <a:extLst>
              <a:ext uri="{FF2B5EF4-FFF2-40B4-BE49-F238E27FC236}">
                <a16:creationId xmlns:a16="http://schemas.microsoft.com/office/drawing/2014/main" id="{77DE1F84-2778-B435-5BC3-3D5A9B1283F4}"/>
              </a:ext>
            </a:extLst>
          </p:cNvPr>
          <p:cNvSpPr>
            <a:spLocks noGrp="1"/>
          </p:cNvSpPr>
          <p:nvPr>
            <p:ph type="sldNum" sz="quarter" idx="5"/>
          </p:nvPr>
        </p:nvSpPr>
        <p:spPr/>
        <p:txBody>
          <a:bodyPr/>
          <a:lstStyle/>
          <a:p>
            <a:fld id="{4FCC3BDC-5242-114E-8B1C-0F94F8FAFD51}" type="slidenum">
              <a:rPr lang="en-US" smtClean="0"/>
              <a:t>21</a:t>
            </a:fld>
            <a:endParaRPr lang="en-US"/>
          </a:p>
        </p:txBody>
      </p:sp>
    </p:spTree>
    <p:extLst>
      <p:ext uri="{BB962C8B-B14F-4D97-AF65-F5344CB8AC3E}">
        <p14:creationId xmlns:p14="http://schemas.microsoft.com/office/powerpoint/2010/main" val="2788447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4CEA-E303-07BD-DD8B-009782875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1F905-BA0E-B750-4B19-E202A545D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AFD8D-46FD-3AC8-747D-8D360D212344}"/>
              </a:ext>
            </a:extLst>
          </p:cNvPr>
          <p:cNvSpPr>
            <a:spLocks noGrp="1"/>
          </p:cNvSpPr>
          <p:nvPr>
            <p:ph type="body" idx="1"/>
          </p:nvPr>
        </p:nvSpPr>
        <p:spPr/>
        <p:txBody>
          <a:bodyPr/>
          <a:lstStyle/>
          <a:p>
            <a:r>
              <a:rPr lang="en-US" dirty="0"/>
              <a:t>But housing sales far outpaced new supply during the pandemic. This was of course largely driven by historically low interest rates, but I also look forward to the social psychology dissertations that research why everyone decided they wanted to move in 2020. Was it the extended downtime that made people act on something they’d wanted to do but didn’t have time? Was it everyone suddenly realizing they wanted an extra bedroom to use as an office? Did everyone’s houses feel much smaller once the whole family was quarantined together at the same time?</a:t>
            </a:r>
          </a:p>
        </p:txBody>
      </p:sp>
      <p:sp>
        <p:nvSpPr>
          <p:cNvPr id="4" name="Slide Number Placeholder 3">
            <a:extLst>
              <a:ext uri="{FF2B5EF4-FFF2-40B4-BE49-F238E27FC236}">
                <a16:creationId xmlns:a16="http://schemas.microsoft.com/office/drawing/2014/main" id="{6C24EC53-0DC8-E6F1-85E0-4BB185338D8A}"/>
              </a:ext>
            </a:extLst>
          </p:cNvPr>
          <p:cNvSpPr>
            <a:spLocks noGrp="1"/>
          </p:cNvSpPr>
          <p:nvPr>
            <p:ph type="sldNum" sz="quarter" idx="5"/>
          </p:nvPr>
        </p:nvSpPr>
        <p:spPr/>
        <p:txBody>
          <a:bodyPr/>
          <a:lstStyle/>
          <a:p>
            <a:fld id="{4FCC3BDC-5242-114E-8B1C-0F94F8FAFD51}" type="slidenum">
              <a:rPr lang="en-US" smtClean="0"/>
              <a:t>22</a:t>
            </a:fld>
            <a:endParaRPr lang="en-US"/>
          </a:p>
        </p:txBody>
      </p:sp>
    </p:spTree>
    <p:extLst>
      <p:ext uri="{BB962C8B-B14F-4D97-AF65-F5344CB8AC3E}">
        <p14:creationId xmlns:p14="http://schemas.microsoft.com/office/powerpoint/2010/main" val="130847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5537-7990-66DC-58C5-BF975460C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06DB8-58E0-EA18-545D-1CF2CE450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D3671-1020-1DBB-8E5A-1FC0E449D840}"/>
              </a:ext>
            </a:extLst>
          </p:cNvPr>
          <p:cNvSpPr>
            <a:spLocks noGrp="1"/>
          </p:cNvSpPr>
          <p:nvPr>
            <p:ph type="body" idx="1"/>
          </p:nvPr>
        </p:nvSpPr>
        <p:spPr/>
        <p:txBody>
          <a:bodyPr/>
          <a:lstStyle/>
          <a:p>
            <a:r>
              <a:rPr lang="en-US" dirty="0"/>
              <a:t>The answer is probably a little bit of all of these, but regardless, inventory has been a little more chaotic since then. Our year-over-year numbers for inventory can vary wildly, and seasonal trends aren’t holding nearly as steadfast as they used to.</a:t>
            </a:r>
          </a:p>
          <a:p>
            <a:endParaRPr lang="en-US" dirty="0"/>
          </a:p>
          <a:p>
            <a:r>
              <a:rPr lang="en-US" dirty="0"/>
              <a:t>Sales and inventory the last two years seemingly pick up and slow down in fits and starts. Purely anecdotally with no empirical basis at all, they are often driven by outside factors, such as layoffs, mass hires, relocations, natural disasters, or simply consumer confidence.</a:t>
            </a:r>
          </a:p>
        </p:txBody>
      </p:sp>
      <p:sp>
        <p:nvSpPr>
          <p:cNvPr id="4" name="Slide Number Placeholder 3">
            <a:extLst>
              <a:ext uri="{FF2B5EF4-FFF2-40B4-BE49-F238E27FC236}">
                <a16:creationId xmlns:a16="http://schemas.microsoft.com/office/drawing/2014/main" id="{FC5BDBDE-9198-9E94-1953-3542DB02F774}"/>
              </a:ext>
            </a:extLst>
          </p:cNvPr>
          <p:cNvSpPr>
            <a:spLocks noGrp="1"/>
          </p:cNvSpPr>
          <p:nvPr>
            <p:ph type="sldNum" sz="quarter" idx="5"/>
          </p:nvPr>
        </p:nvSpPr>
        <p:spPr/>
        <p:txBody>
          <a:bodyPr/>
          <a:lstStyle/>
          <a:p>
            <a:fld id="{4FCC3BDC-5242-114E-8B1C-0F94F8FAFD51}" type="slidenum">
              <a:rPr lang="en-US" smtClean="0"/>
              <a:t>23</a:t>
            </a:fld>
            <a:endParaRPr lang="en-US"/>
          </a:p>
        </p:txBody>
      </p:sp>
    </p:spTree>
    <p:extLst>
      <p:ext uri="{BB962C8B-B14F-4D97-AF65-F5344CB8AC3E}">
        <p14:creationId xmlns:p14="http://schemas.microsoft.com/office/powerpoint/2010/main" val="1883676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B2F9C-BCCB-FCF5-ED72-D64CCAA3E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2C2A4-AFD5-2D87-05E5-16C9DC4A0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1A198-80CE-1883-3F51-13E371E796AC}"/>
              </a:ext>
            </a:extLst>
          </p:cNvPr>
          <p:cNvSpPr>
            <a:spLocks noGrp="1"/>
          </p:cNvSpPr>
          <p:nvPr>
            <p:ph type="body" idx="1"/>
          </p:nvPr>
        </p:nvSpPr>
        <p:spPr/>
        <p:txBody>
          <a:bodyPr/>
          <a:lstStyle/>
          <a:p>
            <a:r>
              <a:rPr lang="en-US" dirty="0"/>
              <a:t>We did, finally, started to see a little bit of an uptick in inventory towards the end of 2024, but unexpected and unseasonably high sales in November and December brought it back down.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factors compound the issue of high home prices and low housing attainability. Something has to break, but when?</a:t>
            </a:r>
          </a:p>
        </p:txBody>
      </p:sp>
      <p:sp>
        <p:nvSpPr>
          <p:cNvPr id="4" name="Slide Number Placeholder 3">
            <a:extLst>
              <a:ext uri="{FF2B5EF4-FFF2-40B4-BE49-F238E27FC236}">
                <a16:creationId xmlns:a16="http://schemas.microsoft.com/office/drawing/2014/main" id="{9A6E2F0F-1AA7-849E-CB66-C6DC91BD71EE}"/>
              </a:ext>
            </a:extLst>
          </p:cNvPr>
          <p:cNvSpPr>
            <a:spLocks noGrp="1"/>
          </p:cNvSpPr>
          <p:nvPr>
            <p:ph type="sldNum" sz="quarter" idx="5"/>
          </p:nvPr>
        </p:nvSpPr>
        <p:spPr/>
        <p:txBody>
          <a:bodyPr/>
          <a:lstStyle/>
          <a:p>
            <a:fld id="{4FCC3BDC-5242-114E-8B1C-0F94F8FAFD51}" type="slidenum">
              <a:rPr lang="en-US" smtClean="0"/>
              <a:t>24</a:t>
            </a:fld>
            <a:endParaRPr lang="en-US"/>
          </a:p>
        </p:txBody>
      </p:sp>
    </p:spTree>
    <p:extLst>
      <p:ext uri="{BB962C8B-B14F-4D97-AF65-F5344CB8AC3E}">
        <p14:creationId xmlns:p14="http://schemas.microsoft.com/office/powerpoint/2010/main" val="384342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NAR’s Nationwide Forecast.</a:t>
            </a:r>
          </a:p>
          <a:p>
            <a:endParaRPr lang="en-US" dirty="0"/>
          </a:p>
          <a:p>
            <a:r>
              <a:rPr lang="en-US" dirty="0"/>
              <a:t>Dr Yun believes that Mortgage Rates will drop slightly during the year to around 6%. To be clear, he believes the days of 3 and 4% are long gone and that the low 6s will be the “new normal” – he doesn’t see them dropping much lower than that.</a:t>
            </a:r>
          </a:p>
          <a:p>
            <a:endParaRPr lang="en-US" dirty="0"/>
          </a:p>
          <a:p>
            <a:r>
              <a:rPr lang="en-US" dirty="0"/>
              <a:t>But, if that does happen he feels it is going to unlock a lot of pent up demand that will lead to a 9% increase in existing home sales and 11% increase in new home sales in 2025, followed by a 13% increase in existing homes and 8% increase in new homes in 2026. He believes most of this demand is from people who currently own a home, so every time they buy they will also sell, which is going to help inventory and keep median sales price increases dropping back to a more reasonable 2% per year level. </a:t>
            </a:r>
          </a:p>
        </p:txBody>
      </p:sp>
      <p:sp>
        <p:nvSpPr>
          <p:cNvPr id="4" name="Slide Number Placeholder 3"/>
          <p:cNvSpPr>
            <a:spLocks noGrp="1"/>
          </p:cNvSpPr>
          <p:nvPr>
            <p:ph type="sldNum" sz="quarter" idx="5"/>
          </p:nvPr>
        </p:nvSpPr>
        <p:spPr/>
        <p:txBody>
          <a:bodyPr/>
          <a:lstStyle/>
          <a:p>
            <a:fld id="{4FCC3BDC-5242-114E-8B1C-0F94F8FAFD51}" type="slidenum">
              <a:rPr lang="en-US" smtClean="0"/>
              <a:t>25</a:t>
            </a:fld>
            <a:endParaRPr lang="en-US"/>
          </a:p>
        </p:txBody>
      </p:sp>
    </p:spTree>
    <p:extLst>
      <p:ext uri="{BB962C8B-B14F-4D97-AF65-F5344CB8AC3E}">
        <p14:creationId xmlns:p14="http://schemas.microsoft.com/office/powerpoint/2010/main" val="270695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C5A0-3A84-73F2-EA48-B1643FC5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D285D-3C39-C017-A692-6BECBFE78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190DF-2097-ACD3-25E6-580FB5680D44}"/>
              </a:ext>
            </a:extLst>
          </p:cNvPr>
          <p:cNvSpPr>
            <a:spLocks noGrp="1"/>
          </p:cNvSpPr>
          <p:nvPr>
            <p:ph type="body" idx="1"/>
          </p:nvPr>
        </p:nvSpPr>
        <p:spPr/>
        <p:txBody>
          <a:bodyPr/>
          <a:lstStyle/>
          <a:p>
            <a:r>
              <a:rPr lang="en-US" dirty="0"/>
              <a:t>Next I want to take these trends and bring them down to the local level, and show you what all of this means for the Lexington market. </a:t>
            </a:r>
          </a:p>
          <a:p>
            <a:endParaRPr lang="en-US" dirty="0"/>
          </a:p>
          <a:p>
            <a:r>
              <a:rPr lang="en-US" dirty="0"/>
              <a:t>All of this data is compiled by Bluegrass REALTORS through data obtained from our subsidiary, Imagine MLS. The MLS is a broker cooperative of real estate agents who agree to submit their listings and follow by a standard set of compliance rules that ensure the most complete and accurate data sets available for our 38 county area. MLS data is the gold standard for breadth and accuracy of data, often capturing more than 90% of total single-family sales in any given market.</a:t>
            </a:r>
          </a:p>
        </p:txBody>
      </p:sp>
      <p:sp>
        <p:nvSpPr>
          <p:cNvPr id="4" name="Slide Number Placeholder 3">
            <a:extLst>
              <a:ext uri="{FF2B5EF4-FFF2-40B4-BE49-F238E27FC236}">
                <a16:creationId xmlns:a16="http://schemas.microsoft.com/office/drawing/2014/main" id="{D53FCD60-E33A-8345-B294-4DFAB3760E01}"/>
              </a:ext>
            </a:extLst>
          </p:cNvPr>
          <p:cNvSpPr>
            <a:spLocks noGrp="1"/>
          </p:cNvSpPr>
          <p:nvPr>
            <p:ph type="sldNum" sz="quarter" idx="5"/>
          </p:nvPr>
        </p:nvSpPr>
        <p:spPr/>
        <p:txBody>
          <a:bodyPr/>
          <a:lstStyle/>
          <a:p>
            <a:fld id="{4FCC3BDC-5242-114E-8B1C-0F94F8FAFD51}" type="slidenum">
              <a:rPr lang="en-US" smtClean="0"/>
              <a:t>26</a:t>
            </a:fld>
            <a:endParaRPr lang="en-US"/>
          </a:p>
        </p:txBody>
      </p:sp>
    </p:spTree>
    <p:extLst>
      <p:ext uri="{BB962C8B-B14F-4D97-AF65-F5344CB8AC3E}">
        <p14:creationId xmlns:p14="http://schemas.microsoft.com/office/powerpoint/2010/main" val="1706022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Second, note that this data focuses on single family homes, townhomes, and condominiums. It does not include Land, Multi-Family sales, or any form of commercial sales. </a:t>
            </a:r>
          </a:p>
          <a:p>
            <a:endParaRPr lang="en-US" dirty="0">
              <a:effectLst/>
            </a:endParaRPr>
          </a:p>
          <a:p>
            <a:r>
              <a:rPr lang="en-US" dirty="0"/>
              <a:t>And finally, Real Estate Data is often notoriously hard to pin down exact dates because of the nature of the transaction. It is extremely common for a home to be listed in one month, go into pending 15-20 days later, and have a closing period of 30-60 days. In most cases we count the date the home closed for statistics purposes, but sometimes we may use Active date or Pending data. So if you notice that some numbers don’t add up exactly across slides, that is why.</a:t>
            </a:r>
          </a:p>
        </p:txBody>
      </p:sp>
      <p:sp>
        <p:nvSpPr>
          <p:cNvPr id="4" name="Slide Number Placeholder 3"/>
          <p:cNvSpPr>
            <a:spLocks noGrp="1"/>
          </p:cNvSpPr>
          <p:nvPr>
            <p:ph type="sldNum" sz="quarter" idx="5"/>
          </p:nvPr>
        </p:nvSpPr>
        <p:spPr/>
        <p:txBody>
          <a:bodyPr/>
          <a:lstStyle/>
          <a:p>
            <a:fld id="{8AA768AB-0E07-48A1-878A-8968014F2B32}" type="slidenum">
              <a:rPr lang="en-US" smtClean="0"/>
              <a:t>27</a:t>
            </a:fld>
            <a:endParaRPr lang="en-US"/>
          </a:p>
        </p:txBody>
      </p:sp>
    </p:spTree>
    <p:extLst>
      <p:ext uri="{BB962C8B-B14F-4D97-AF65-F5344CB8AC3E}">
        <p14:creationId xmlns:p14="http://schemas.microsoft.com/office/powerpoint/2010/main" val="3842864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D316-0363-9001-5131-012FEAC16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E328D-3587-9738-9CFD-B875726CD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144A7-2872-50F6-B48A-DEE63E2095E4}"/>
              </a:ext>
            </a:extLst>
          </p:cNvPr>
          <p:cNvSpPr>
            <a:spLocks noGrp="1"/>
          </p:cNvSpPr>
          <p:nvPr>
            <p:ph type="body" idx="1"/>
          </p:nvPr>
        </p:nvSpPr>
        <p:spPr/>
        <p:txBody>
          <a:bodyPr/>
          <a:lstStyle/>
          <a:p>
            <a:r>
              <a:rPr lang="en-US" dirty="0">
                <a:effectLst/>
              </a:rPr>
              <a:t>Second, note that this data focuses on single family homes, townhomes, and condominiums. It does not include Land, Multi-Family sales, or any form of commercial sales. </a:t>
            </a:r>
          </a:p>
          <a:p>
            <a:endParaRPr lang="en-US" dirty="0">
              <a:effectLst/>
            </a:endParaRPr>
          </a:p>
          <a:p>
            <a:r>
              <a:rPr lang="en-US" dirty="0"/>
              <a:t>And finally, Real Estate Data is often notoriously hard to pin down exact dates because of the nature of the transaction. It is extremely common for a home to be listed in one month, go into pending 15-20 days later, and have a closing period of 30-60 days. In most cases we count the date the home closed for statistics purposes, but sometimes we may use Active data or Pending data. So if you notice that some numbers don’t add up exactly across slides, that is why.</a:t>
            </a:r>
          </a:p>
        </p:txBody>
      </p:sp>
      <p:sp>
        <p:nvSpPr>
          <p:cNvPr id="4" name="Slide Number Placeholder 3">
            <a:extLst>
              <a:ext uri="{FF2B5EF4-FFF2-40B4-BE49-F238E27FC236}">
                <a16:creationId xmlns:a16="http://schemas.microsoft.com/office/drawing/2014/main" id="{32ED906C-1E29-31E9-0037-25CC2439007A}"/>
              </a:ext>
            </a:extLst>
          </p:cNvPr>
          <p:cNvSpPr>
            <a:spLocks noGrp="1"/>
          </p:cNvSpPr>
          <p:nvPr>
            <p:ph type="sldNum" sz="quarter" idx="5"/>
          </p:nvPr>
        </p:nvSpPr>
        <p:spPr/>
        <p:txBody>
          <a:bodyPr/>
          <a:lstStyle/>
          <a:p>
            <a:fld id="{8AA768AB-0E07-48A1-878A-8968014F2B32}" type="slidenum">
              <a:rPr lang="en-US" smtClean="0"/>
              <a:t>28</a:t>
            </a:fld>
            <a:endParaRPr lang="en-US"/>
          </a:p>
        </p:txBody>
      </p:sp>
    </p:spTree>
    <p:extLst>
      <p:ext uri="{BB962C8B-B14F-4D97-AF65-F5344CB8AC3E}">
        <p14:creationId xmlns:p14="http://schemas.microsoft.com/office/powerpoint/2010/main" val="1813109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topic of conversation around national data was related to median sale price. This is what that looks like in the Lexington MSA and you can see that we are no exception. In case you can’t see it, the bars here are Median Sale price and the line is Average Sale price.</a:t>
            </a:r>
          </a:p>
          <a:p>
            <a:endParaRPr lang="en-US" dirty="0"/>
          </a:p>
          <a:p>
            <a:r>
              <a:rPr lang="en-US" dirty="0"/>
              <a:t>Median sale price in 2016 was about $175 thousand, and that has nearly doubled with 2024 ending around $328 thousand.</a:t>
            </a:r>
          </a:p>
          <a:p>
            <a:endParaRPr lang="en-US" dirty="0"/>
          </a:p>
          <a:p>
            <a:r>
              <a:rPr lang="en-US" dirty="0"/>
              <a:t>At the bottom here I have added the Percent Change from the previous year, and you can clearly see the effect of large increases in home prices in 2021 and 2022, with somewhat of a return to normalcy in 23 and 24, but still higher than what we were seeing prior to 2020. </a:t>
            </a:r>
          </a:p>
        </p:txBody>
      </p:sp>
      <p:sp>
        <p:nvSpPr>
          <p:cNvPr id="4" name="Slide Number Placeholder 3"/>
          <p:cNvSpPr>
            <a:spLocks noGrp="1"/>
          </p:cNvSpPr>
          <p:nvPr>
            <p:ph type="sldNum" sz="quarter" idx="5"/>
          </p:nvPr>
        </p:nvSpPr>
        <p:spPr/>
        <p:txBody>
          <a:bodyPr/>
          <a:lstStyle/>
          <a:p>
            <a:fld id="{8AA768AB-0E07-48A1-878A-8968014F2B32}" type="slidenum">
              <a:rPr lang="en-US" smtClean="0"/>
              <a:t>29</a:t>
            </a:fld>
            <a:endParaRPr lang="en-US"/>
          </a:p>
        </p:txBody>
      </p:sp>
    </p:spTree>
    <p:extLst>
      <p:ext uri="{BB962C8B-B14F-4D97-AF65-F5344CB8AC3E}">
        <p14:creationId xmlns:p14="http://schemas.microsoft.com/office/powerpoint/2010/main" val="303881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3054B-680A-57EE-F6E9-AEB3F2961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119D9-B1A9-901C-4A16-782FA5393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197C7-B0EB-9F84-61FF-AB92A1CDAF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As for me, I have been working in the real estate industry for about 8 years now, starting in Panama City, FL as a MLS Support, moving to Albuquerque, NM to run the MLS there as an Executive Director, and recently moved here to Lexington in July of last year to take over the CEO position at Bluegrass REALTORS.  I am well regarded within my industry as a speaker, thought leader, and innovator, earning numerous accolades that you’ve never heard of and probably don’t care about.</a:t>
            </a:r>
          </a:p>
        </p:txBody>
      </p:sp>
      <p:sp>
        <p:nvSpPr>
          <p:cNvPr id="4" name="Slide Number Placeholder 3">
            <a:extLst>
              <a:ext uri="{FF2B5EF4-FFF2-40B4-BE49-F238E27FC236}">
                <a16:creationId xmlns:a16="http://schemas.microsoft.com/office/drawing/2014/main" id="{8C2C08AB-7F42-D1D7-809C-88EA03A847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A392D-1CD0-F048-8A2C-35867A45E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160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whenever I can, I also like to break down statistics by price range, and you’ll see plenty of that during this part of the presentation. We talked about inventory and new supply not hitting the market in the national numbers earlier, but let’s break that down a little more. </a:t>
            </a:r>
          </a:p>
          <a:p>
            <a:endParaRPr lang="en-US" dirty="0"/>
          </a:p>
          <a:p>
            <a:r>
              <a:rPr lang="en-US" dirty="0"/>
              <a:t>This chart shows new listings coming on the market by price range going back to 2015. </a:t>
            </a:r>
            <a:br>
              <a:rPr lang="en-US" dirty="0"/>
            </a:br>
            <a:br>
              <a:rPr lang="en-US" dirty="0"/>
            </a:br>
            <a:r>
              <a:rPr lang="en-US" dirty="0"/>
              <a:t>The green line here represents 0 to 100 thousand, and black is 100 to 200 thousand. You can see by combining these in 2015 that more than half of all properties that entered the market were priced under 200 thousand dollars, and over time you have seen both of those numbers drop significantly to the point that they now only make up around 13% of all new listings. </a:t>
            </a:r>
          </a:p>
        </p:txBody>
      </p:sp>
      <p:sp>
        <p:nvSpPr>
          <p:cNvPr id="4" name="Slide Number Placeholder 3"/>
          <p:cNvSpPr>
            <a:spLocks noGrp="1"/>
          </p:cNvSpPr>
          <p:nvPr>
            <p:ph type="sldNum" sz="quarter" idx="5"/>
          </p:nvPr>
        </p:nvSpPr>
        <p:spPr/>
        <p:txBody>
          <a:bodyPr/>
          <a:lstStyle/>
          <a:p>
            <a:fld id="{8AA768AB-0E07-48A1-878A-8968014F2B32}" type="slidenum">
              <a:rPr lang="en-US" smtClean="0"/>
              <a:t>30</a:t>
            </a:fld>
            <a:endParaRPr lang="en-US"/>
          </a:p>
        </p:txBody>
      </p:sp>
    </p:spTree>
    <p:extLst>
      <p:ext uri="{BB962C8B-B14F-4D97-AF65-F5344CB8AC3E}">
        <p14:creationId xmlns:p14="http://schemas.microsoft.com/office/powerpoint/2010/main" val="2979013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7C77-0D98-6DBD-5BBE-13EFFD776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5E688-7CA8-AA8D-F595-F0535961E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2071B-3D6C-AE32-E905-A428F868BA78}"/>
              </a:ext>
            </a:extLst>
          </p:cNvPr>
          <p:cNvSpPr>
            <a:spLocks noGrp="1"/>
          </p:cNvSpPr>
          <p:nvPr>
            <p:ph type="body" idx="1"/>
          </p:nvPr>
        </p:nvSpPr>
        <p:spPr/>
        <p:txBody>
          <a:bodyPr/>
          <a:lstStyle/>
          <a:p>
            <a:r>
              <a:rPr lang="en-US" dirty="0"/>
              <a:t>What’s interesting to me is that nearly all of the other price ranges are relatively flat. </a:t>
            </a:r>
          </a:p>
          <a:p>
            <a:r>
              <a:rPr lang="en-US" dirty="0"/>
              <a:t>The blue line is 200-300k, which increased from 2300 to a peak of about 3100 then settled back down to 2175. </a:t>
            </a:r>
          </a:p>
          <a:p>
            <a:r>
              <a:rPr lang="en-US" dirty="0"/>
              <a:t>The 300-400k range in purple has seen steady increases, going from 1060 homes up to it’s peak this year at just over 1900.</a:t>
            </a:r>
          </a:p>
          <a:p>
            <a:r>
              <a:rPr lang="en-US" dirty="0"/>
              <a:t>And finally the gold 400-500k range has seen steady increases from 430 to its peak in 2024 of 1125.</a:t>
            </a:r>
          </a:p>
          <a:p>
            <a:endParaRPr lang="en-US" dirty="0"/>
          </a:p>
          <a:p>
            <a:r>
              <a:rPr lang="en-US" dirty="0"/>
              <a:t>This, to me, is probably the most clear visualization you can have of the attainable housing gap we have in our area. Our inventory levels have dropped significantly, and almost all of that is at the expense of inventory under $200 thousand dollars.</a:t>
            </a:r>
          </a:p>
        </p:txBody>
      </p:sp>
      <p:sp>
        <p:nvSpPr>
          <p:cNvPr id="4" name="Slide Number Placeholder 3">
            <a:extLst>
              <a:ext uri="{FF2B5EF4-FFF2-40B4-BE49-F238E27FC236}">
                <a16:creationId xmlns:a16="http://schemas.microsoft.com/office/drawing/2014/main" id="{55B61B6B-E1DE-F72F-D411-8D8BB26E2515}"/>
              </a:ext>
            </a:extLst>
          </p:cNvPr>
          <p:cNvSpPr>
            <a:spLocks noGrp="1"/>
          </p:cNvSpPr>
          <p:nvPr>
            <p:ph type="sldNum" sz="quarter" idx="5"/>
          </p:nvPr>
        </p:nvSpPr>
        <p:spPr/>
        <p:txBody>
          <a:bodyPr/>
          <a:lstStyle/>
          <a:p>
            <a:fld id="{8AA768AB-0E07-48A1-878A-8968014F2B32}" type="slidenum">
              <a:rPr lang="en-US" smtClean="0"/>
              <a:t>31</a:t>
            </a:fld>
            <a:endParaRPr lang="en-US"/>
          </a:p>
        </p:txBody>
      </p:sp>
    </p:spTree>
    <p:extLst>
      <p:ext uri="{BB962C8B-B14F-4D97-AF65-F5344CB8AC3E}">
        <p14:creationId xmlns:p14="http://schemas.microsoft.com/office/powerpoint/2010/main" val="2057741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I want to do in this presentation is to tell you the story behind the data. To show you the real world impact of what the data actually means.</a:t>
            </a:r>
          </a:p>
          <a:p>
            <a:endParaRPr lang="en-US" dirty="0"/>
          </a:p>
          <a:p>
            <a:r>
              <a:rPr lang="en-US" dirty="0"/>
              <a:t>To that end let’s look at two homes that sold for around $200,000, one in 2020, and the other in 2024.</a:t>
            </a:r>
          </a:p>
          <a:p>
            <a:endParaRPr lang="en-US" dirty="0"/>
          </a:p>
          <a:p>
            <a:r>
              <a:rPr lang="en-US" dirty="0"/>
              <a:t>I controlled for a few things. </a:t>
            </a:r>
          </a:p>
        </p:txBody>
      </p:sp>
      <p:sp>
        <p:nvSpPr>
          <p:cNvPr id="4" name="Slide Number Placeholder 3"/>
          <p:cNvSpPr>
            <a:spLocks noGrp="1"/>
          </p:cNvSpPr>
          <p:nvPr>
            <p:ph type="sldNum" sz="quarter" idx="5"/>
          </p:nvPr>
        </p:nvSpPr>
        <p:spPr/>
        <p:txBody>
          <a:bodyPr/>
          <a:lstStyle/>
          <a:p>
            <a:fld id="{8AA768AB-0E07-48A1-878A-8968014F2B32}" type="slidenum">
              <a:rPr lang="en-US" smtClean="0"/>
              <a:t>32</a:t>
            </a:fld>
            <a:endParaRPr lang="en-US"/>
          </a:p>
        </p:txBody>
      </p:sp>
    </p:spTree>
    <p:extLst>
      <p:ext uri="{BB962C8B-B14F-4D97-AF65-F5344CB8AC3E}">
        <p14:creationId xmlns:p14="http://schemas.microsoft.com/office/powerpoint/2010/main" val="2470633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7729B-7C31-9EC1-4113-7E6EF0808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3F66A-5688-7F74-9F40-BD472E923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7D779-FC4E-0DD8-13AE-21DA95114337}"/>
              </a:ext>
            </a:extLst>
          </p:cNvPr>
          <p:cNvSpPr>
            <a:spLocks noGrp="1"/>
          </p:cNvSpPr>
          <p:nvPr>
            <p:ph type="body" idx="1"/>
          </p:nvPr>
        </p:nvSpPr>
        <p:spPr/>
        <p:txBody>
          <a:bodyPr/>
          <a:lstStyle/>
          <a:p>
            <a:r>
              <a:rPr lang="en-US" dirty="0"/>
              <a:t>One, they’re both in the Liberty Heights area, only about 700 feet from each other as the crow flies.</a:t>
            </a:r>
          </a:p>
          <a:p>
            <a:r>
              <a:rPr lang="en-US" dirty="0"/>
              <a:t>Two, both were recently remodeled at the time they were sold.</a:t>
            </a:r>
          </a:p>
          <a:p>
            <a:r>
              <a:rPr lang="en-US" dirty="0"/>
              <a:t>Three, both have very similar interior finishes – stainless steel appliances, granite counter tops, hardwood floors, and bathroom fixtures</a:t>
            </a:r>
          </a:p>
          <a:p>
            <a:r>
              <a:rPr lang="en-US" dirty="0"/>
              <a:t>Finally, there are a lot of other similarities as well – both built in the 1940s, both have similar curb appeal, both have vinyl siding, the same style roof, etc.</a:t>
            </a:r>
          </a:p>
          <a:p>
            <a:endParaRPr lang="en-US" dirty="0"/>
          </a:p>
          <a:p>
            <a:r>
              <a:rPr lang="en-US" dirty="0"/>
              <a:t>This allows us to focus on the biggest differences – bedrooms, bathrooms, square footage, and lifestyle features.</a:t>
            </a:r>
          </a:p>
        </p:txBody>
      </p:sp>
      <p:sp>
        <p:nvSpPr>
          <p:cNvPr id="4" name="Slide Number Placeholder 3">
            <a:extLst>
              <a:ext uri="{FF2B5EF4-FFF2-40B4-BE49-F238E27FC236}">
                <a16:creationId xmlns:a16="http://schemas.microsoft.com/office/drawing/2014/main" id="{B6684BFC-991C-5437-F579-A951A3339584}"/>
              </a:ext>
            </a:extLst>
          </p:cNvPr>
          <p:cNvSpPr>
            <a:spLocks noGrp="1"/>
          </p:cNvSpPr>
          <p:nvPr>
            <p:ph type="sldNum" sz="quarter" idx="5"/>
          </p:nvPr>
        </p:nvSpPr>
        <p:spPr/>
        <p:txBody>
          <a:bodyPr/>
          <a:lstStyle/>
          <a:p>
            <a:fld id="{8AA768AB-0E07-48A1-878A-8968014F2B32}" type="slidenum">
              <a:rPr lang="en-US" smtClean="0"/>
              <a:t>33</a:t>
            </a:fld>
            <a:endParaRPr lang="en-US"/>
          </a:p>
        </p:txBody>
      </p:sp>
    </p:spTree>
    <p:extLst>
      <p:ext uri="{BB962C8B-B14F-4D97-AF65-F5344CB8AC3E}">
        <p14:creationId xmlns:p14="http://schemas.microsoft.com/office/powerpoint/2010/main" val="4039030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house closed in March of 2020 for $205,000.</a:t>
            </a:r>
          </a:p>
          <a:p>
            <a:endParaRPr lang="en-US" dirty="0"/>
          </a:p>
          <a:p>
            <a:r>
              <a:rPr lang="en-US" dirty="0"/>
              <a:t>It has 3 bedrooms, 2 bathrooms, 1323 square feet, and sits on 0.22 acres with a nice fenced backyard, great patio, and a detached single car garage.</a:t>
            </a:r>
          </a:p>
        </p:txBody>
      </p:sp>
      <p:sp>
        <p:nvSpPr>
          <p:cNvPr id="4" name="Slide Number Placeholder 3"/>
          <p:cNvSpPr>
            <a:spLocks noGrp="1"/>
          </p:cNvSpPr>
          <p:nvPr>
            <p:ph type="sldNum" sz="quarter" idx="5"/>
          </p:nvPr>
        </p:nvSpPr>
        <p:spPr/>
        <p:txBody>
          <a:bodyPr/>
          <a:lstStyle/>
          <a:p>
            <a:fld id="{8AA768AB-0E07-48A1-878A-8968014F2B32}" type="slidenum">
              <a:rPr lang="en-US" smtClean="0"/>
              <a:t>34</a:t>
            </a:fld>
            <a:endParaRPr lang="en-US"/>
          </a:p>
        </p:txBody>
      </p:sp>
    </p:spTree>
    <p:extLst>
      <p:ext uri="{BB962C8B-B14F-4D97-AF65-F5344CB8AC3E}">
        <p14:creationId xmlns:p14="http://schemas.microsoft.com/office/powerpoint/2010/main" val="906808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house closed February of 2024 for $202,500.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2 bedrooms, 1 bathroom, 1,120 square feet, and sits on 0.14 acres with no fenced backyard, patio, or detached garage.</a:t>
            </a:r>
          </a:p>
        </p:txBody>
      </p:sp>
      <p:sp>
        <p:nvSpPr>
          <p:cNvPr id="4" name="Slide Number Placeholder 3"/>
          <p:cNvSpPr>
            <a:spLocks noGrp="1"/>
          </p:cNvSpPr>
          <p:nvPr>
            <p:ph type="sldNum" sz="quarter" idx="5"/>
          </p:nvPr>
        </p:nvSpPr>
        <p:spPr/>
        <p:txBody>
          <a:bodyPr/>
          <a:lstStyle/>
          <a:p>
            <a:fld id="{8AA768AB-0E07-48A1-878A-8968014F2B32}" type="slidenum">
              <a:rPr lang="en-US" smtClean="0"/>
              <a:t>35</a:t>
            </a:fld>
            <a:endParaRPr lang="en-US"/>
          </a:p>
        </p:txBody>
      </p:sp>
    </p:spTree>
    <p:extLst>
      <p:ext uri="{BB962C8B-B14F-4D97-AF65-F5344CB8AC3E}">
        <p14:creationId xmlns:p14="http://schemas.microsoft.com/office/powerpoint/2010/main" val="1035689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2609-32C7-3AF7-5001-2D351BE91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EEA1-270B-D54B-3A21-E387D92AA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E334E-4C93-E6D0-548B-78D693A4E560}"/>
              </a:ext>
            </a:extLst>
          </p:cNvPr>
          <p:cNvSpPr>
            <a:spLocks noGrp="1"/>
          </p:cNvSpPr>
          <p:nvPr>
            <p:ph type="body" idx="1"/>
          </p:nvPr>
        </p:nvSpPr>
        <p:spPr/>
        <p:txBody>
          <a:bodyPr/>
          <a:lstStyle/>
          <a:p>
            <a:r>
              <a:rPr lang="en-US" dirty="0"/>
              <a:t>The most significant difference here is obviously the loss of 200 sq ft, a bedroom, a bathroom, and a 36% smaller lot, but those other lifestyle conveniences like a garage, deck, and fenced backyard are quite important as well.</a:t>
            </a:r>
          </a:p>
          <a:p>
            <a:endParaRPr lang="en-US" dirty="0"/>
          </a:p>
          <a:p>
            <a:r>
              <a:rPr lang="en-US" dirty="0"/>
              <a:t>This goes back to what I was talking about earlier about mortgage lock-in. Let’s just say the person who purchased the 2020 home wanted to downsize to the 2024 home so they could stay in the same neighborhood.</a:t>
            </a:r>
          </a:p>
        </p:txBody>
      </p:sp>
      <p:sp>
        <p:nvSpPr>
          <p:cNvPr id="4" name="Slide Number Placeholder 3">
            <a:extLst>
              <a:ext uri="{FF2B5EF4-FFF2-40B4-BE49-F238E27FC236}">
                <a16:creationId xmlns:a16="http://schemas.microsoft.com/office/drawing/2014/main" id="{F3484626-2447-88E9-32C5-9D139222B455}"/>
              </a:ext>
            </a:extLst>
          </p:cNvPr>
          <p:cNvSpPr>
            <a:spLocks noGrp="1"/>
          </p:cNvSpPr>
          <p:nvPr>
            <p:ph type="sldNum" sz="quarter" idx="5"/>
          </p:nvPr>
        </p:nvSpPr>
        <p:spPr/>
        <p:txBody>
          <a:bodyPr/>
          <a:lstStyle/>
          <a:p>
            <a:fld id="{8AA768AB-0E07-48A1-878A-8968014F2B32}" type="slidenum">
              <a:rPr lang="en-US" smtClean="0"/>
              <a:t>36</a:t>
            </a:fld>
            <a:endParaRPr lang="en-US"/>
          </a:p>
        </p:txBody>
      </p:sp>
    </p:spTree>
    <p:extLst>
      <p:ext uri="{BB962C8B-B14F-4D97-AF65-F5344CB8AC3E}">
        <p14:creationId xmlns:p14="http://schemas.microsoft.com/office/powerpoint/2010/main" val="2670992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4B01B-D3AD-8415-4600-D58C3120C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18541-4961-F5D6-9856-36EC74D06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0F49F-D0E0-AAD3-C0E1-649F1320CA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same assumptions as earlier, right now their mortgage would be $1,415 a month on the 2020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FB2D63B5-8C44-4131-1F30-EB0635AAEC7C}"/>
              </a:ext>
            </a:extLst>
          </p:cNvPr>
          <p:cNvSpPr>
            <a:spLocks noGrp="1"/>
          </p:cNvSpPr>
          <p:nvPr>
            <p:ph type="sldNum" sz="quarter" idx="5"/>
          </p:nvPr>
        </p:nvSpPr>
        <p:spPr/>
        <p:txBody>
          <a:bodyPr/>
          <a:lstStyle/>
          <a:p>
            <a:fld id="{8AA768AB-0E07-48A1-878A-8968014F2B32}" type="slidenum">
              <a:rPr lang="en-US" smtClean="0"/>
              <a:t>37</a:t>
            </a:fld>
            <a:endParaRPr lang="en-US"/>
          </a:p>
        </p:txBody>
      </p:sp>
    </p:spTree>
    <p:extLst>
      <p:ext uri="{BB962C8B-B14F-4D97-AF65-F5344CB8AC3E}">
        <p14:creationId xmlns:p14="http://schemas.microsoft.com/office/powerpoint/2010/main" val="3783001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110F-D062-2C50-6703-90C9A497F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38E93-9DB8-DFC2-DF04-9071253BB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1456F-B4B5-AD60-7315-2C752666FC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purchase the 2024 home they would move to a mortgage of $1,759.</a:t>
            </a:r>
          </a:p>
          <a:p>
            <a:endParaRPr lang="en-US" dirty="0"/>
          </a:p>
        </p:txBody>
      </p:sp>
      <p:sp>
        <p:nvSpPr>
          <p:cNvPr id="4" name="Slide Number Placeholder 3">
            <a:extLst>
              <a:ext uri="{FF2B5EF4-FFF2-40B4-BE49-F238E27FC236}">
                <a16:creationId xmlns:a16="http://schemas.microsoft.com/office/drawing/2014/main" id="{8FBE7285-7F2D-C2E5-BB59-157908193BCE}"/>
              </a:ext>
            </a:extLst>
          </p:cNvPr>
          <p:cNvSpPr>
            <a:spLocks noGrp="1"/>
          </p:cNvSpPr>
          <p:nvPr>
            <p:ph type="sldNum" sz="quarter" idx="5"/>
          </p:nvPr>
        </p:nvSpPr>
        <p:spPr/>
        <p:txBody>
          <a:bodyPr/>
          <a:lstStyle/>
          <a:p>
            <a:fld id="{8AA768AB-0E07-48A1-878A-8968014F2B32}" type="slidenum">
              <a:rPr lang="en-US" smtClean="0"/>
              <a:t>38</a:t>
            </a:fld>
            <a:endParaRPr lang="en-US"/>
          </a:p>
        </p:txBody>
      </p:sp>
    </p:spTree>
    <p:extLst>
      <p:ext uri="{BB962C8B-B14F-4D97-AF65-F5344CB8AC3E}">
        <p14:creationId xmlns:p14="http://schemas.microsoft.com/office/powerpoint/2010/main" val="4239877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CCFB-01C4-CB67-2733-9671069B2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AC291-D4BA-A343-B4A5-C78EC283D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27AB8-68DC-AB01-7DDC-AA8A57ADC00E}"/>
              </a:ext>
            </a:extLst>
          </p:cNvPr>
          <p:cNvSpPr>
            <a:spLocks noGrp="1"/>
          </p:cNvSpPr>
          <p:nvPr>
            <p:ph type="body" idx="1"/>
          </p:nvPr>
        </p:nvSpPr>
        <p:spPr/>
        <p:txBody>
          <a:bodyPr/>
          <a:lstStyle/>
          <a:p>
            <a:r>
              <a:rPr lang="en-US" dirty="0"/>
              <a:t>An increase of $344 a month, for less house, less yard, and less lifestyle features. Anyone in here taking that deal?</a:t>
            </a:r>
          </a:p>
          <a:p>
            <a:endParaRPr lang="en-US" dirty="0"/>
          </a:p>
        </p:txBody>
      </p:sp>
      <p:sp>
        <p:nvSpPr>
          <p:cNvPr id="4" name="Slide Number Placeholder 3">
            <a:extLst>
              <a:ext uri="{FF2B5EF4-FFF2-40B4-BE49-F238E27FC236}">
                <a16:creationId xmlns:a16="http://schemas.microsoft.com/office/drawing/2014/main" id="{9D7FB616-2097-41CF-3DD1-B3B5DD473320}"/>
              </a:ext>
            </a:extLst>
          </p:cNvPr>
          <p:cNvSpPr>
            <a:spLocks noGrp="1"/>
          </p:cNvSpPr>
          <p:nvPr>
            <p:ph type="sldNum" sz="quarter" idx="5"/>
          </p:nvPr>
        </p:nvSpPr>
        <p:spPr/>
        <p:txBody>
          <a:bodyPr/>
          <a:lstStyle/>
          <a:p>
            <a:fld id="{8AA768AB-0E07-48A1-878A-8968014F2B32}" type="slidenum">
              <a:rPr lang="en-US" smtClean="0"/>
              <a:t>39</a:t>
            </a:fld>
            <a:endParaRPr lang="en-US"/>
          </a:p>
        </p:txBody>
      </p:sp>
    </p:spTree>
    <p:extLst>
      <p:ext uri="{BB962C8B-B14F-4D97-AF65-F5344CB8AC3E}">
        <p14:creationId xmlns:p14="http://schemas.microsoft.com/office/powerpoint/2010/main" val="86998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A481-2684-E910-022F-867C17D97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4D0C2-4CC2-F3C4-0642-7D3559E5C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A712F-A704-3B44-C4E7-2FAD260545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Although it was pretty cool to be the cover story of a magazine recently….</a:t>
            </a:r>
          </a:p>
        </p:txBody>
      </p:sp>
      <p:sp>
        <p:nvSpPr>
          <p:cNvPr id="4" name="Slide Number Placeholder 3">
            <a:extLst>
              <a:ext uri="{FF2B5EF4-FFF2-40B4-BE49-F238E27FC236}">
                <a16:creationId xmlns:a16="http://schemas.microsoft.com/office/drawing/2014/main" id="{EE3416C3-EE37-4546-5B9D-735643645C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A392D-1CD0-F048-8A2C-35867A45E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517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90115-7392-0BE2-F3AD-78DDFEBEC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C5BD6-A93A-747D-85B2-C880CEE39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B7626-A709-785E-CDF7-313D48ACF6BD}"/>
              </a:ext>
            </a:extLst>
          </p:cNvPr>
          <p:cNvSpPr>
            <a:spLocks noGrp="1"/>
          </p:cNvSpPr>
          <p:nvPr>
            <p:ph type="body" idx="1"/>
          </p:nvPr>
        </p:nvSpPr>
        <p:spPr/>
        <p:txBody>
          <a:bodyPr/>
          <a:lstStyle/>
          <a:p>
            <a:r>
              <a:rPr lang="en-US" dirty="0"/>
              <a:t>Now, I should probably stop here and say this – I do still think now is a good time to buy. Especially for the first time home buyer, and especially in the Lexington Market. This is mainly based on two beliefs that I pointed out earlier – Interest rates aren’t going to get much lower, and home prices are just going to keep going up. The folks that are “locked in” in the example I just gave are more a function of getting lucky taking advantage of historically low interest rates that aren’t coming back, versus any kind of cautionary tale. </a:t>
            </a:r>
          </a:p>
          <a:p>
            <a:endParaRPr lang="en-US" dirty="0"/>
          </a:p>
          <a:p>
            <a:r>
              <a:rPr lang="en-US" dirty="0"/>
              <a:t>You ever heard the saying “The best time to plant a tree is 30 years ago, the second best time is now”? Real Estate is the same way. </a:t>
            </a:r>
          </a:p>
          <a:p>
            <a:endParaRPr lang="en-US" dirty="0"/>
          </a:p>
        </p:txBody>
      </p:sp>
      <p:sp>
        <p:nvSpPr>
          <p:cNvPr id="4" name="Slide Number Placeholder 3">
            <a:extLst>
              <a:ext uri="{FF2B5EF4-FFF2-40B4-BE49-F238E27FC236}">
                <a16:creationId xmlns:a16="http://schemas.microsoft.com/office/drawing/2014/main" id="{6F34B3EB-58D7-F2C7-52E6-470A0C72D3A0}"/>
              </a:ext>
            </a:extLst>
          </p:cNvPr>
          <p:cNvSpPr>
            <a:spLocks noGrp="1"/>
          </p:cNvSpPr>
          <p:nvPr>
            <p:ph type="sldNum" sz="quarter" idx="5"/>
          </p:nvPr>
        </p:nvSpPr>
        <p:spPr/>
        <p:txBody>
          <a:bodyPr/>
          <a:lstStyle/>
          <a:p>
            <a:fld id="{8AA768AB-0E07-48A1-878A-8968014F2B32}" type="slidenum">
              <a:rPr lang="en-US" smtClean="0"/>
              <a:t>40</a:t>
            </a:fld>
            <a:endParaRPr lang="en-US"/>
          </a:p>
        </p:txBody>
      </p:sp>
    </p:spTree>
    <p:extLst>
      <p:ext uri="{BB962C8B-B14F-4D97-AF65-F5344CB8AC3E}">
        <p14:creationId xmlns:p14="http://schemas.microsoft.com/office/powerpoint/2010/main" val="4152597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to consider when looking at the local stats is Days on Market.</a:t>
            </a:r>
          </a:p>
          <a:p>
            <a:endParaRPr lang="en-US" dirty="0"/>
          </a:p>
          <a:p>
            <a:r>
              <a:rPr lang="en-US" dirty="0"/>
              <a:t>Here is the Days on Market by month over the last 3 years. I always like displaying both average and median days on market because I feel like there’s a story to tell in the difference. </a:t>
            </a:r>
          </a:p>
        </p:txBody>
      </p:sp>
      <p:sp>
        <p:nvSpPr>
          <p:cNvPr id="4" name="Slide Number Placeholder 3"/>
          <p:cNvSpPr>
            <a:spLocks noGrp="1"/>
          </p:cNvSpPr>
          <p:nvPr>
            <p:ph type="sldNum" sz="quarter" idx="5"/>
          </p:nvPr>
        </p:nvSpPr>
        <p:spPr/>
        <p:txBody>
          <a:bodyPr/>
          <a:lstStyle/>
          <a:p>
            <a:fld id="{8AA768AB-0E07-48A1-878A-8968014F2B32}" type="slidenum">
              <a:rPr lang="en-US" smtClean="0"/>
              <a:t>41</a:t>
            </a:fld>
            <a:endParaRPr lang="en-US"/>
          </a:p>
        </p:txBody>
      </p:sp>
    </p:spTree>
    <p:extLst>
      <p:ext uri="{BB962C8B-B14F-4D97-AF65-F5344CB8AC3E}">
        <p14:creationId xmlns:p14="http://schemas.microsoft.com/office/powerpoint/2010/main" val="1043741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44D1-3A2B-E6D5-3922-23AF2E9725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F265B-64AE-C530-BA04-A8389FB94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B597E-BF62-2D08-AD54-681B67BE7DBD}"/>
              </a:ext>
            </a:extLst>
          </p:cNvPr>
          <p:cNvSpPr>
            <a:spLocks noGrp="1"/>
          </p:cNvSpPr>
          <p:nvPr>
            <p:ph type="body" idx="1"/>
          </p:nvPr>
        </p:nvSpPr>
        <p:spPr/>
        <p:txBody>
          <a:bodyPr/>
          <a:lstStyle/>
          <a:p>
            <a:r>
              <a:rPr lang="en-US" dirty="0"/>
              <a:t>An Average Days on Market of 33 days in April of 2023 doesn’t really tell the whole story. You see that on the news or in a press release and you think “oh, the market seems relatively healthy, buyers have plenty of time to look at inventory and make a decision.”</a:t>
            </a:r>
          </a:p>
          <a:p>
            <a:endParaRPr lang="en-US" dirty="0"/>
          </a:p>
          <a:p>
            <a:r>
              <a:rPr lang="en-US" dirty="0"/>
              <a:t>Meanwhile the Median of 5 days on market tells a different story. That tells you that more than half of the homes that are sold are selling in 5 days or less. </a:t>
            </a:r>
          </a:p>
        </p:txBody>
      </p:sp>
      <p:sp>
        <p:nvSpPr>
          <p:cNvPr id="4" name="Slide Number Placeholder 3">
            <a:extLst>
              <a:ext uri="{FF2B5EF4-FFF2-40B4-BE49-F238E27FC236}">
                <a16:creationId xmlns:a16="http://schemas.microsoft.com/office/drawing/2014/main" id="{E2C96717-F32E-A731-0B8A-F2FB8075808A}"/>
              </a:ext>
            </a:extLst>
          </p:cNvPr>
          <p:cNvSpPr>
            <a:spLocks noGrp="1"/>
          </p:cNvSpPr>
          <p:nvPr>
            <p:ph type="sldNum" sz="quarter" idx="5"/>
          </p:nvPr>
        </p:nvSpPr>
        <p:spPr/>
        <p:txBody>
          <a:bodyPr/>
          <a:lstStyle/>
          <a:p>
            <a:fld id="{8AA768AB-0E07-48A1-878A-8968014F2B32}" type="slidenum">
              <a:rPr lang="en-US" smtClean="0"/>
              <a:t>42</a:t>
            </a:fld>
            <a:endParaRPr lang="en-US"/>
          </a:p>
        </p:txBody>
      </p:sp>
    </p:spTree>
    <p:extLst>
      <p:ext uri="{BB962C8B-B14F-4D97-AF65-F5344CB8AC3E}">
        <p14:creationId xmlns:p14="http://schemas.microsoft.com/office/powerpoint/2010/main" val="2396455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685E4-8F20-AB30-AC62-51C1A7322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3FBC7-93E0-9DE7-792F-9BBB48A9C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052B3-DC39-FA66-C877-5A53EFAF4549}"/>
              </a:ext>
            </a:extLst>
          </p:cNvPr>
          <p:cNvSpPr>
            <a:spLocks noGrp="1"/>
          </p:cNvSpPr>
          <p:nvPr>
            <p:ph type="body" idx="1"/>
          </p:nvPr>
        </p:nvSpPr>
        <p:spPr/>
        <p:txBody>
          <a:bodyPr/>
          <a:lstStyle/>
          <a:p>
            <a:r>
              <a:rPr lang="en-US" dirty="0"/>
              <a:t>But even that doesn’t show you exactly how competitive the lower end of the market is. Let’s drill down into the Days on Market by Price Range for 2024. </a:t>
            </a:r>
          </a:p>
          <a:p>
            <a:endParaRPr lang="en-US" dirty="0"/>
          </a:p>
          <a:p>
            <a:r>
              <a:rPr lang="en-US" dirty="0"/>
              <a:t>Before I show you that, just notice here that the Median price range for 2024 ranges as high as 21 days to as low as 5 days throughout the entire year, with a whole-year median of about 10 days. So in these months where you see Median DOM around 5-7 days, those were even more competitive months than what we are about to look at.</a:t>
            </a:r>
          </a:p>
        </p:txBody>
      </p:sp>
      <p:sp>
        <p:nvSpPr>
          <p:cNvPr id="4" name="Slide Number Placeholder 3">
            <a:extLst>
              <a:ext uri="{FF2B5EF4-FFF2-40B4-BE49-F238E27FC236}">
                <a16:creationId xmlns:a16="http://schemas.microsoft.com/office/drawing/2014/main" id="{2D323C1C-8BA7-313B-769F-9DACB7F0DCF1}"/>
              </a:ext>
            </a:extLst>
          </p:cNvPr>
          <p:cNvSpPr>
            <a:spLocks noGrp="1"/>
          </p:cNvSpPr>
          <p:nvPr>
            <p:ph type="sldNum" sz="quarter" idx="5"/>
          </p:nvPr>
        </p:nvSpPr>
        <p:spPr/>
        <p:txBody>
          <a:bodyPr/>
          <a:lstStyle/>
          <a:p>
            <a:fld id="{8AA768AB-0E07-48A1-878A-8968014F2B32}" type="slidenum">
              <a:rPr lang="en-US" smtClean="0"/>
              <a:t>43</a:t>
            </a:fld>
            <a:endParaRPr lang="en-US"/>
          </a:p>
        </p:txBody>
      </p:sp>
    </p:spTree>
    <p:extLst>
      <p:ext uri="{BB962C8B-B14F-4D97-AF65-F5344CB8AC3E}">
        <p14:creationId xmlns:p14="http://schemas.microsoft.com/office/powerpoint/2010/main" val="3212995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821B-D826-4372-202B-1CB551206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6996E-DBA8-06D6-7C34-D3A59C4D8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49A76-F2D2-7319-8182-0F2CBDDA746C}"/>
              </a:ext>
            </a:extLst>
          </p:cNvPr>
          <p:cNvSpPr>
            <a:spLocks noGrp="1"/>
          </p:cNvSpPr>
          <p:nvPr>
            <p:ph type="body" idx="1"/>
          </p:nvPr>
        </p:nvSpPr>
        <p:spPr/>
        <p:txBody>
          <a:bodyPr/>
          <a:lstStyle/>
          <a:p>
            <a:r>
              <a:rPr lang="en-US" dirty="0"/>
              <a:t>Here is the number of sales, median days on market, and % of asking for all of 2024 broke down by Price Range. A few things to point out specifically on this slide because it is so dense with data.</a:t>
            </a:r>
          </a:p>
        </p:txBody>
      </p:sp>
      <p:sp>
        <p:nvSpPr>
          <p:cNvPr id="4" name="Slide Number Placeholder 3">
            <a:extLst>
              <a:ext uri="{FF2B5EF4-FFF2-40B4-BE49-F238E27FC236}">
                <a16:creationId xmlns:a16="http://schemas.microsoft.com/office/drawing/2014/main" id="{FBF1AB2C-EE15-6A6A-18DE-99872E457E2B}"/>
              </a:ext>
            </a:extLst>
          </p:cNvPr>
          <p:cNvSpPr>
            <a:spLocks noGrp="1"/>
          </p:cNvSpPr>
          <p:nvPr>
            <p:ph type="sldNum" sz="quarter" idx="5"/>
          </p:nvPr>
        </p:nvSpPr>
        <p:spPr/>
        <p:txBody>
          <a:bodyPr/>
          <a:lstStyle/>
          <a:p>
            <a:fld id="{8AA768AB-0E07-48A1-878A-8968014F2B32}" type="slidenum">
              <a:rPr lang="en-US" smtClean="0"/>
              <a:t>44</a:t>
            </a:fld>
            <a:endParaRPr lang="en-US"/>
          </a:p>
        </p:txBody>
      </p:sp>
    </p:spTree>
    <p:extLst>
      <p:ext uri="{BB962C8B-B14F-4D97-AF65-F5344CB8AC3E}">
        <p14:creationId xmlns:p14="http://schemas.microsoft.com/office/powerpoint/2010/main" val="2198679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E3C3-2CE3-426B-20C8-C4E3D4550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57E22-482C-ED7B-A313-0397954C4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8ED89-F7E9-970C-126D-478C1865B6D0}"/>
              </a:ext>
            </a:extLst>
          </p:cNvPr>
          <p:cNvSpPr>
            <a:spLocks noGrp="1"/>
          </p:cNvSpPr>
          <p:nvPr>
            <p:ph type="body" idx="1"/>
          </p:nvPr>
        </p:nvSpPr>
        <p:spPr/>
        <p:txBody>
          <a:bodyPr/>
          <a:lstStyle/>
          <a:p>
            <a:r>
              <a:rPr lang="en-US" dirty="0"/>
              <a:t>There were only 497 sales during the entire year that were in the 100-200k range, representing a 26.8% drop from the previous year.</a:t>
            </a:r>
          </a:p>
        </p:txBody>
      </p:sp>
      <p:sp>
        <p:nvSpPr>
          <p:cNvPr id="4" name="Slide Number Placeholder 3">
            <a:extLst>
              <a:ext uri="{FF2B5EF4-FFF2-40B4-BE49-F238E27FC236}">
                <a16:creationId xmlns:a16="http://schemas.microsoft.com/office/drawing/2014/main" id="{307B297B-7597-A55B-5F90-FA1B1B0374ED}"/>
              </a:ext>
            </a:extLst>
          </p:cNvPr>
          <p:cNvSpPr>
            <a:spLocks noGrp="1"/>
          </p:cNvSpPr>
          <p:nvPr>
            <p:ph type="sldNum" sz="quarter" idx="5"/>
          </p:nvPr>
        </p:nvSpPr>
        <p:spPr/>
        <p:txBody>
          <a:bodyPr/>
          <a:lstStyle/>
          <a:p>
            <a:fld id="{8AA768AB-0E07-48A1-878A-8968014F2B32}" type="slidenum">
              <a:rPr lang="en-US" smtClean="0"/>
              <a:t>45</a:t>
            </a:fld>
            <a:endParaRPr lang="en-US"/>
          </a:p>
        </p:txBody>
      </p:sp>
    </p:spTree>
    <p:extLst>
      <p:ext uri="{BB962C8B-B14F-4D97-AF65-F5344CB8AC3E}">
        <p14:creationId xmlns:p14="http://schemas.microsoft.com/office/powerpoint/2010/main" val="935308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15E10-6306-C74B-3AAB-D41E0D10F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66051-C27C-5327-2056-57DCA9B68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6AC19-6615-40C7-F67D-C1DE84F54FC8}"/>
              </a:ext>
            </a:extLst>
          </p:cNvPr>
          <p:cNvSpPr>
            <a:spLocks noGrp="1"/>
          </p:cNvSpPr>
          <p:nvPr>
            <p:ph type="body" idx="1"/>
          </p:nvPr>
        </p:nvSpPr>
        <p:spPr/>
        <p:txBody>
          <a:bodyPr/>
          <a:lstStyle/>
          <a:p>
            <a:r>
              <a:rPr lang="en-US" dirty="0"/>
              <a:t>Meanwhile, all other price ranges saw increases in the number of sales as the prices creep higher.</a:t>
            </a:r>
          </a:p>
        </p:txBody>
      </p:sp>
      <p:sp>
        <p:nvSpPr>
          <p:cNvPr id="4" name="Slide Number Placeholder 3">
            <a:extLst>
              <a:ext uri="{FF2B5EF4-FFF2-40B4-BE49-F238E27FC236}">
                <a16:creationId xmlns:a16="http://schemas.microsoft.com/office/drawing/2014/main" id="{A3EB5782-71A0-AA33-D568-CC96AD1EED1D}"/>
              </a:ext>
            </a:extLst>
          </p:cNvPr>
          <p:cNvSpPr>
            <a:spLocks noGrp="1"/>
          </p:cNvSpPr>
          <p:nvPr>
            <p:ph type="sldNum" sz="quarter" idx="5"/>
          </p:nvPr>
        </p:nvSpPr>
        <p:spPr/>
        <p:txBody>
          <a:bodyPr/>
          <a:lstStyle/>
          <a:p>
            <a:fld id="{8AA768AB-0E07-48A1-878A-8968014F2B32}" type="slidenum">
              <a:rPr lang="en-US" smtClean="0"/>
              <a:t>46</a:t>
            </a:fld>
            <a:endParaRPr lang="en-US"/>
          </a:p>
        </p:txBody>
      </p:sp>
    </p:spTree>
    <p:extLst>
      <p:ext uri="{BB962C8B-B14F-4D97-AF65-F5344CB8AC3E}">
        <p14:creationId xmlns:p14="http://schemas.microsoft.com/office/powerpoint/2010/main" val="1042470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591A-BD1C-15DF-C4B2-486BD756E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C0DBA-532F-437F-3B12-BDBCD58E4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96F73-B491-8534-796E-8AEF4E9712A8}"/>
              </a:ext>
            </a:extLst>
          </p:cNvPr>
          <p:cNvSpPr>
            <a:spLocks noGrp="1"/>
          </p:cNvSpPr>
          <p:nvPr>
            <p:ph type="body" idx="1"/>
          </p:nvPr>
        </p:nvSpPr>
        <p:spPr/>
        <p:txBody>
          <a:bodyPr/>
          <a:lstStyle/>
          <a:p>
            <a:r>
              <a:rPr lang="en-US" dirty="0"/>
              <a:t>As a reminder, the Median sales price for 2024 was about $328,000, and you can see that Median Days on Market is markedly lower for under-median sales price homes compared to over median. </a:t>
            </a:r>
          </a:p>
        </p:txBody>
      </p:sp>
      <p:sp>
        <p:nvSpPr>
          <p:cNvPr id="4" name="Slide Number Placeholder 3">
            <a:extLst>
              <a:ext uri="{FF2B5EF4-FFF2-40B4-BE49-F238E27FC236}">
                <a16:creationId xmlns:a16="http://schemas.microsoft.com/office/drawing/2014/main" id="{8F92305E-9CE8-9CDD-7300-F2F2E95D6AA3}"/>
              </a:ext>
            </a:extLst>
          </p:cNvPr>
          <p:cNvSpPr>
            <a:spLocks noGrp="1"/>
          </p:cNvSpPr>
          <p:nvPr>
            <p:ph type="sldNum" sz="quarter" idx="5"/>
          </p:nvPr>
        </p:nvSpPr>
        <p:spPr/>
        <p:txBody>
          <a:bodyPr/>
          <a:lstStyle/>
          <a:p>
            <a:fld id="{8AA768AB-0E07-48A1-878A-8968014F2B32}" type="slidenum">
              <a:rPr lang="en-US" smtClean="0"/>
              <a:t>47</a:t>
            </a:fld>
            <a:endParaRPr lang="en-US"/>
          </a:p>
        </p:txBody>
      </p:sp>
    </p:spTree>
    <p:extLst>
      <p:ext uri="{BB962C8B-B14F-4D97-AF65-F5344CB8AC3E}">
        <p14:creationId xmlns:p14="http://schemas.microsoft.com/office/powerpoint/2010/main" val="904575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FCE5-4EA5-B4D5-665F-1BAE38260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4D0C9-A4F5-6305-9C4C-5AFB4A234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1FECC-351E-0ED3-7654-A61B48C394B0}"/>
              </a:ext>
            </a:extLst>
          </p:cNvPr>
          <p:cNvSpPr>
            <a:spLocks noGrp="1"/>
          </p:cNvSpPr>
          <p:nvPr>
            <p:ph type="body" idx="1"/>
          </p:nvPr>
        </p:nvSpPr>
        <p:spPr/>
        <p:txBody>
          <a:bodyPr/>
          <a:lstStyle/>
          <a:p>
            <a:r>
              <a:rPr lang="en-US" dirty="0"/>
              <a:t>Speaking of the median, the range with the most sales is just below median at 200-300k, constituting about 32% of total sales. </a:t>
            </a:r>
          </a:p>
        </p:txBody>
      </p:sp>
      <p:sp>
        <p:nvSpPr>
          <p:cNvPr id="4" name="Slide Number Placeholder 3">
            <a:extLst>
              <a:ext uri="{FF2B5EF4-FFF2-40B4-BE49-F238E27FC236}">
                <a16:creationId xmlns:a16="http://schemas.microsoft.com/office/drawing/2014/main" id="{9D919FC2-6BF7-E012-88D9-1237C4BFC5F0}"/>
              </a:ext>
            </a:extLst>
          </p:cNvPr>
          <p:cNvSpPr>
            <a:spLocks noGrp="1"/>
          </p:cNvSpPr>
          <p:nvPr>
            <p:ph type="sldNum" sz="quarter" idx="5"/>
          </p:nvPr>
        </p:nvSpPr>
        <p:spPr/>
        <p:txBody>
          <a:bodyPr/>
          <a:lstStyle/>
          <a:p>
            <a:fld id="{8AA768AB-0E07-48A1-878A-8968014F2B32}" type="slidenum">
              <a:rPr lang="en-US" smtClean="0"/>
              <a:t>48</a:t>
            </a:fld>
            <a:endParaRPr lang="en-US"/>
          </a:p>
        </p:txBody>
      </p:sp>
    </p:spTree>
    <p:extLst>
      <p:ext uri="{BB962C8B-B14F-4D97-AF65-F5344CB8AC3E}">
        <p14:creationId xmlns:p14="http://schemas.microsoft.com/office/powerpoint/2010/main" val="2319224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5B6C-5124-871A-2816-97DEFB09E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1E707-76A1-A270-F781-1009A02D5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DD1E4-7708-9046-C561-11D60B8C97F8}"/>
              </a:ext>
            </a:extLst>
          </p:cNvPr>
          <p:cNvSpPr>
            <a:spLocks noGrp="1"/>
          </p:cNvSpPr>
          <p:nvPr>
            <p:ph type="body" idx="1"/>
          </p:nvPr>
        </p:nvSpPr>
        <p:spPr/>
        <p:txBody>
          <a:bodyPr/>
          <a:lstStyle/>
          <a:p>
            <a:r>
              <a:rPr lang="en-US" dirty="0"/>
              <a:t>And you can see a pretty steep drop off in sales once you get above 400 thousand, with all those sales together making up about 32% of total sales. This isn’t out of the ordinary for most markets, though. It’s very normal to see a steep drop off in sales and inventory above the conforming loan limits, which in 2024 was around $766 thousand dollars.</a:t>
            </a:r>
          </a:p>
        </p:txBody>
      </p:sp>
      <p:sp>
        <p:nvSpPr>
          <p:cNvPr id="4" name="Slide Number Placeholder 3">
            <a:extLst>
              <a:ext uri="{FF2B5EF4-FFF2-40B4-BE49-F238E27FC236}">
                <a16:creationId xmlns:a16="http://schemas.microsoft.com/office/drawing/2014/main" id="{BA66DE48-0D3C-3036-F335-C65FF4C3C5D8}"/>
              </a:ext>
            </a:extLst>
          </p:cNvPr>
          <p:cNvSpPr>
            <a:spLocks noGrp="1"/>
          </p:cNvSpPr>
          <p:nvPr>
            <p:ph type="sldNum" sz="quarter" idx="5"/>
          </p:nvPr>
        </p:nvSpPr>
        <p:spPr/>
        <p:txBody>
          <a:bodyPr/>
          <a:lstStyle/>
          <a:p>
            <a:fld id="{8AA768AB-0E07-48A1-878A-8968014F2B32}" type="slidenum">
              <a:rPr lang="en-US" smtClean="0"/>
              <a:t>49</a:t>
            </a:fld>
            <a:endParaRPr lang="en-US"/>
          </a:p>
        </p:txBody>
      </p:sp>
    </p:spTree>
    <p:extLst>
      <p:ext uri="{BB962C8B-B14F-4D97-AF65-F5344CB8AC3E}">
        <p14:creationId xmlns:p14="http://schemas.microsoft.com/office/powerpoint/2010/main" val="1005360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5AF43-28DF-E38F-DF31-DF7A7F5FD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38301-B9F4-0DDF-2251-3580E6C26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E932C-1C79-5888-F15D-5F3B76175DC5}"/>
              </a:ext>
            </a:extLst>
          </p:cNvPr>
          <p:cNvSpPr>
            <a:spLocks noGrp="1"/>
          </p:cNvSpPr>
          <p:nvPr>
            <p:ph type="body" idx="1"/>
          </p:nvPr>
        </p:nvSpPr>
        <p:spPr/>
        <p:txBody>
          <a:bodyPr/>
          <a:lstStyle/>
          <a:p>
            <a:r>
              <a:rPr lang="en-US" dirty="0">
                <a:effectLst/>
              </a:rPr>
              <a:t>Anyway, in this presentation I’m going to spend some time giving you a view of the Lexington Housing Market. </a:t>
            </a:r>
          </a:p>
          <a:p>
            <a:endParaRPr lang="en-US" dirty="0">
              <a:effectLst/>
            </a:endParaRPr>
          </a:p>
          <a:p>
            <a:r>
              <a:rPr lang="en-US" dirty="0">
                <a:effectLst/>
              </a:rPr>
              <a:t>I’m actually going to start with a few of the national trends that we are seeing in housing, then spend some time drilling down into the Lexington market. From there I have some data from the National Association of REALTORS Home Buyers and Sellers report that I find quite interesting that gives you a profile of who is buying and selling homes, and how that has changed recently, ending with some brief comments on regionalism.</a:t>
            </a:r>
          </a:p>
        </p:txBody>
      </p:sp>
      <p:sp>
        <p:nvSpPr>
          <p:cNvPr id="4" name="Slide Number Placeholder 3">
            <a:extLst>
              <a:ext uri="{FF2B5EF4-FFF2-40B4-BE49-F238E27FC236}">
                <a16:creationId xmlns:a16="http://schemas.microsoft.com/office/drawing/2014/main" id="{325CB47E-58BB-1B91-A774-F3F317D838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A392D-1CD0-F048-8A2C-35867A45E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7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7293-E4DB-6F76-58E4-FF76E2B81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FC249-3279-E0A5-CCA6-38B14B51C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75DFD-EFBE-916A-FCFE-D7E64192611A}"/>
              </a:ext>
            </a:extLst>
          </p:cNvPr>
          <p:cNvSpPr>
            <a:spLocks noGrp="1"/>
          </p:cNvSpPr>
          <p:nvPr>
            <p:ph type="body" idx="1"/>
          </p:nvPr>
        </p:nvSpPr>
        <p:spPr/>
        <p:txBody>
          <a:bodyPr/>
          <a:lstStyle/>
          <a:p>
            <a:r>
              <a:rPr lang="en-US" dirty="0"/>
              <a:t>This trend of differences above and below median is visible in the Months of Supply as well.</a:t>
            </a:r>
          </a:p>
          <a:p>
            <a:endParaRPr lang="en-US" dirty="0"/>
          </a:p>
          <a:p>
            <a:r>
              <a:rPr lang="en-US" dirty="0"/>
              <a:t>This measure essentially asks “If no new inventory was added to the market, and your current sales remained steady, how many months would it take you to run out of inventory?”</a:t>
            </a:r>
          </a:p>
        </p:txBody>
      </p:sp>
      <p:sp>
        <p:nvSpPr>
          <p:cNvPr id="4" name="Slide Number Placeholder 3">
            <a:extLst>
              <a:ext uri="{FF2B5EF4-FFF2-40B4-BE49-F238E27FC236}">
                <a16:creationId xmlns:a16="http://schemas.microsoft.com/office/drawing/2014/main" id="{361EACFB-46A3-9E76-321C-70C7510B0127}"/>
              </a:ext>
            </a:extLst>
          </p:cNvPr>
          <p:cNvSpPr>
            <a:spLocks noGrp="1"/>
          </p:cNvSpPr>
          <p:nvPr>
            <p:ph type="sldNum" sz="quarter" idx="5"/>
          </p:nvPr>
        </p:nvSpPr>
        <p:spPr/>
        <p:txBody>
          <a:bodyPr/>
          <a:lstStyle/>
          <a:p>
            <a:fld id="{8AA768AB-0E07-48A1-878A-8968014F2B32}" type="slidenum">
              <a:rPr lang="en-US" smtClean="0"/>
              <a:t>50</a:t>
            </a:fld>
            <a:endParaRPr lang="en-US"/>
          </a:p>
        </p:txBody>
      </p:sp>
    </p:spTree>
    <p:extLst>
      <p:ext uri="{BB962C8B-B14F-4D97-AF65-F5344CB8AC3E}">
        <p14:creationId xmlns:p14="http://schemas.microsoft.com/office/powerpoint/2010/main" val="368764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B31E-4FEE-015E-0867-B6B1EE2AA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A068F-D2A9-F59D-AD94-5A8CF7B0A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ADA57-A9EE-94CB-D003-7AC324DF15D9}"/>
              </a:ext>
            </a:extLst>
          </p:cNvPr>
          <p:cNvSpPr>
            <a:spLocks noGrp="1"/>
          </p:cNvSpPr>
          <p:nvPr>
            <p:ph type="body" idx="1"/>
          </p:nvPr>
        </p:nvSpPr>
        <p:spPr/>
        <p:txBody>
          <a:bodyPr/>
          <a:lstStyle/>
          <a:p>
            <a:r>
              <a:rPr lang="en-US" dirty="0"/>
              <a:t>And again your months supply of inventory below the median is half the size of your months of supply above it. </a:t>
            </a:r>
          </a:p>
        </p:txBody>
      </p:sp>
      <p:sp>
        <p:nvSpPr>
          <p:cNvPr id="4" name="Slide Number Placeholder 3">
            <a:extLst>
              <a:ext uri="{FF2B5EF4-FFF2-40B4-BE49-F238E27FC236}">
                <a16:creationId xmlns:a16="http://schemas.microsoft.com/office/drawing/2014/main" id="{A493F32D-EE92-D2C8-732D-8CB0FAB31EF4}"/>
              </a:ext>
            </a:extLst>
          </p:cNvPr>
          <p:cNvSpPr>
            <a:spLocks noGrp="1"/>
          </p:cNvSpPr>
          <p:nvPr>
            <p:ph type="sldNum" sz="quarter" idx="5"/>
          </p:nvPr>
        </p:nvSpPr>
        <p:spPr/>
        <p:txBody>
          <a:bodyPr/>
          <a:lstStyle/>
          <a:p>
            <a:fld id="{8AA768AB-0E07-48A1-878A-8968014F2B32}" type="slidenum">
              <a:rPr lang="en-US" smtClean="0"/>
              <a:t>51</a:t>
            </a:fld>
            <a:endParaRPr lang="en-US"/>
          </a:p>
        </p:txBody>
      </p:sp>
    </p:spTree>
    <p:extLst>
      <p:ext uri="{BB962C8B-B14F-4D97-AF65-F5344CB8AC3E}">
        <p14:creationId xmlns:p14="http://schemas.microsoft.com/office/powerpoint/2010/main" val="3421137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10566-8452-AF13-3D1C-05A9EF556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0B62D-F1E2-199F-0FF7-329998845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69B89-25A8-0054-9637-16A189EBE5A0}"/>
              </a:ext>
            </a:extLst>
          </p:cNvPr>
          <p:cNvSpPr>
            <a:spLocks noGrp="1"/>
          </p:cNvSpPr>
          <p:nvPr>
            <p:ph type="body" idx="1"/>
          </p:nvPr>
        </p:nvSpPr>
        <p:spPr/>
        <p:txBody>
          <a:bodyPr/>
          <a:lstStyle/>
          <a:p>
            <a:r>
              <a:rPr lang="en-US" dirty="0"/>
              <a:t>Hopefully you’re starting to see the pattern that I’m trying to show here. I think everyone knows that affordable housing is a problem. Anytime an issue is reaching the top important issues lists for both presidential candidates it’s obvious that it is a problem. But I’m trying to highlight exactly how bad it is and tell the story of attainable housing.</a:t>
            </a:r>
          </a:p>
        </p:txBody>
      </p:sp>
      <p:sp>
        <p:nvSpPr>
          <p:cNvPr id="4" name="Slide Number Placeholder 3">
            <a:extLst>
              <a:ext uri="{FF2B5EF4-FFF2-40B4-BE49-F238E27FC236}">
                <a16:creationId xmlns:a16="http://schemas.microsoft.com/office/drawing/2014/main" id="{3CBF41AB-6D6C-009B-B429-01F94721D196}"/>
              </a:ext>
            </a:extLst>
          </p:cNvPr>
          <p:cNvSpPr>
            <a:spLocks noGrp="1"/>
          </p:cNvSpPr>
          <p:nvPr>
            <p:ph type="sldNum" sz="quarter" idx="5"/>
          </p:nvPr>
        </p:nvSpPr>
        <p:spPr/>
        <p:txBody>
          <a:bodyPr/>
          <a:lstStyle/>
          <a:p>
            <a:fld id="{8AA768AB-0E07-48A1-878A-8968014F2B32}" type="slidenum">
              <a:rPr lang="en-US" smtClean="0"/>
              <a:t>52</a:t>
            </a:fld>
            <a:endParaRPr lang="en-US"/>
          </a:p>
        </p:txBody>
      </p:sp>
    </p:spTree>
    <p:extLst>
      <p:ext uri="{BB962C8B-B14F-4D97-AF65-F5344CB8AC3E}">
        <p14:creationId xmlns:p14="http://schemas.microsoft.com/office/powerpoint/2010/main" val="3393438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3A8DD-5644-CDBD-C74B-1BD689C67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C3BDF-FBE5-7CC1-C31C-22D94CC86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5C263-AAA4-1AE2-86A8-EB330A1389D7}"/>
              </a:ext>
            </a:extLst>
          </p:cNvPr>
          <p:cNvSpPr>
            <a:spLocks noGrp="1"/>
          </p:cNvSpPr>
          <p:nvPr>
            <p:ph type="body" idx="1"/>
          </p:nvPr>
        </p:nvSpPr>
        <p:spPr/>
        <p:txBody>
          <a:bodyPr/>
          <a:lstStyle/>
          <a:p>
            <a:r>
              <a:rPr lang="en-US" dirty="0"/>
              <a:t>But Richard, you might be asking, isn’t that just how median works? Doesn’t what you’re saying just prove the definition of what median means?</a:t>
            </a:r>
          </a:p>
          <a:p>
            <a:endParaRPr lang="en-US" dirty="0"/>
          </a:p>
          <a:p>
            <a:r>
              <a:rPr lang="en-US" dirty="0"/>
              <a:t>Well, yes.</a:t>
            </a:r>
          </a:p>
          <a:p>
            <a:endParaRPr lang="en-US" dirty="0"/>
          </a:p>
          <a:p>
            <a:r>
              <a:rPr lang="en-US" dirty="0"/>
              <a:t>But this is one of those times that we really must step back and think about the people behind the data. When Days on Market it down to 5 to 8 days, that often means a lot of multiple-offer situations, a lot of short timelines on big decisions, and a lot of frustration for the buyers in the market. </a:t>
            </a:r>
          </a:p>
          <a:p>
            <a:endParaRPr lang="en-US" dirty="0"/>
          </a:p>
        </p:txBody>
      </p:sp>
      <p:sp>
        <p:nvSpPr>
          <p:cNvPr id="4" name="Slide Number Placeholder 3">
            <a:extLst>
              <a:ext uri="{FF2B5EF4-FFF2-40B4-BE49-F238E27FC236}">
                <a16:creationId xmlns:a16="http://schemas.microsoft.com/office/drawing/2014/main" id="{9DC21C5B-6B14-D924-C7EC-1BF010E73D26}"/>
              </a:ext>
            </a:extLst>
          </p:cNvPr>
          <p:cNvSpPr>
            <a:spLocks noGrp="1"/>
          </p:cNvSpPr>
          <p:nvPr>
            <p:ph type="sldNum" sz="quarter" idx="5"/>
          </p:nvPr>
        </p:nvSpPr>
        <p:spPr/>
        <p:txBody>
          <a:bodyPr/>
          <a:lstStyle/>
          <a:p>
            <a:fld id="{8AA768AB-0E07-48A1-878A-8968014F2B32}" type="slidenum">
              <a:rPr lang="en-US" smtClean="0"/>
              <a:t>53</a:t>
            </a:fld>
            <a:endParaRPr lang="en-US"/>
          </a:p>
        </p:txBody>
      </p:sp>
    </p:spTree>
    <p:extLst>
      <p:ext uri="{BB962C8B-B14F-4D97-AF65-F5344CB8AC3E}">
        <p14:creationId xmlns:p14="http://schemas.microsoft.com/office/powerpoint/2010/main" val="2018270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sit here and talk about numbers and logic and business all day long, but any REALTOR out there actually working with consumers will tell you – residential real estate is emotional. It is relational. It is humans pursuing the dream of homeownership and needing help from a REALTOR to navigate the most complex and expensive transaction of their lives. </a:t>
            </a:r>
          </a:p>
          <a:p>
            <a:endParaRPr lang="en-US" dirty="0"/>
          </a:p>
          <a:p>
            <a:r>
              <a:rPr lang="en-US" dirty="0"/>
              <a:t>I’m trying to help you see the pain points of the current market for first time or second chance home buyers, because with all apologies to Charles Dickens what I’m trying to show here is what I call….. </a:t>
            </a:r>
          </a:p>
          <a:p>
            <a:endParaRPr lang="en-US" dirty="0"/>
          </a:p>
        </p:txBody>
      </p:sp>
      <p:sp>
        <p:nvSpPr>
          <p:cNvPr id="4" name="Slide Number Placeholder 3"/>
          <p:cNvSpPr>
            <a:spLocks noGrp="1"/>
          </p:cNvSpPr>
          <p:nvPr>
            <p:ph type="sldNum" sz="quarter" idx="5"/>
          </p:nvPr>
        </p:nvSpPr>
        <p:spPr/>
        <p:txBody>
          <a:bodyPr/>
          <a:lstStyle/>
          <a:p>
            <a:fld id="{8AA768AB-0E07-48A1-878A-8968014F2B32}" type="slidenum">
              <a:rPr lang="en-US" smtClean="0"/>
              <a:t>54</a:t>
            </a:fld>
            <a:endParaRPr lang="en-US"/>
          </a:p>
        </p:txBody>
      </p:sp>
    </p:spTree>
    <p:extLst>
      <p:ext uri="{BB962C8B-B14F-4D97-AF65-F5344CB8AC3E}">
        <p14:creationId xmlns:p14="http://schemas.microsoft.com/office/powerpoint/2010/main" val="3865132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8DD9D-ADB4-5EA4-2D45-AE882A052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39244-C39F-6102-5F1D-CED3D241E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3DDFA-3A3C-A918-C451-8651F8E553D9}"/>
              </a:ext>
            </a:extLst>
          </p:cNvPr>
          <p:cNvSpPr>
            <a:spLocks noGrp="1"/>
          </p:cNvSpPr>
          <p:nvPr>
            <p:ph type="body" idx="1"/>
          </p:nvPr>
        </p:nvSpPr>
        <p:spPr/>
        <p:txBody>
          <a:bodyPr/>
          <a:lstStyle/>
          <a:p>
            <a:r>
              <a:rPr lang="en-US" dirty="0"/>
              <a:t>....... “A Tale of Two Markets.”</a:t>
            </a:r>
          </a:p>
          <a:p>
            <a:endParaRPr lang="en-US" dirty="0"/>
          </a:p>
          <a:p>
            <a:r>
              <a:rPr lang="en-US" dirty="0"/>
              <a:t>For some, it was the best of times.</a:t>
            </a:r>
          </a:p>
          <a:p>
            <a:endParaRPr lang="en-US" dirty="0"/>
          </a:p>
          <a:p>
            <a:r>
              <a:rPr lang="en-US" dirty="0"/>
              <a:t>For others, it was the worst of times.</a:t>
            </a:r>
          </a:p>
          <a:p>
            <a:endParaRPr lang="en-US" dirty="0"/>
          </a:p>
          <a:p>
            <a:r>
              <a:rPr lang="en-US" dirty="0"/>
              <a:t>The classic opening of this book resonates with us because the words ring true of so many things in our lives. Real Estate is not immune to the dichotomies of good times versus bad times, wisdom versus foolishness, belief versus incredulity, Light versus Darkness, and hope versus despair. In fact, I think most REALTORS would tell you they experience all of the above in every transaction. </a:t>
            </a:r>
          </a:p>
        </p:txBody>
      </p:sp>
      <p:sp>
        <p:nvSpPr>
          <p:cNvPr id="4" name="Slide Number Placeholder 3">
            <a:extLst>
              <a:ext uri="{FF2B5EF4-FFF2-40B4-BE49-F238E27FC236}">
                <a16:creationId xmlns:a16="http://schemas.microsoft.com/office/drawing/2014/main" id="{711E0F5C-A25B-B030-8B44-87A7040122D5}"/>
              </a:ext>
            </a:extLst>
          </p:cNvPr>
          <p:cNvSpPr>
            <a:spLocks noGrp="1"/>
          </p:cNvSpPr>
          <p:nvPr>
            <p:ph type="sldNum" sz="quarter" idx="5"/>
          </p:nvPr>
        </p:nvSpPr>
        <p:spPr/>
        <p:txBody>
          <a:bodyPr/>
          <a:lstStyle/>
          <a:p>
            <a:fld id="{4FCC3BDC-5242-114E-8B1C-0F94F8FAFD51}" type="slidenum">
              <a:rPr lang="en-US" smtClean="0"/>
              <a:t>55</a:t>
            </a:fld>
            <a:endParaRPr lang="en-US"/>
          </a:p>
        </p:txBody>
      </p:sp>
    </p:spTree>
    <p:extLst>
      <p:ext uri="{BB962C8B-B14F-4D97-AF65-F5344CB8AC3E}">
        <p14:creationId xmlns:p14="http://schemas.microsoft.com/office/powerpoint/2010/main" val="3795513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DFB47-E987-D038-EC9E-4D0E5F494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84881-75AF-61E5-C3A3-749918107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0610A-B357-1E01-8C42-6C2D37EF6FE6}"/>
              </a:ext>
            </a:extLst>
          </p:cNvPr>
          <p:cNvSpPr>
            <a:spLocks noGrp="1"/>
          </p:cNvSpPr>
          <p:nvPr>
            <p:ph type="body" idx="1"/>
          </p:nvPr>
        </p:nvSpPr>
        <p:spPr/>
        <p:txBody>
          <a:bodyPr/>
          <a:lstStyle/>
          <a:p>
            <a:r>
              <a:rPr lang="en-US" dirty="0"/>
              <a:t>If someone is doing pretty well, maybe carrying over some equity from a previous home purchase, and they have the opportunity to look above the median sale price, they are competing in a market with 2 and half months of inventory, a median days on market of 15 + days, and likely not a whole bunch of multiple offer situations (though some do still exist).</a:t>
            </a:r>
          </a:p>
        </p:txBody>
      </p:sp>
      <p:sp>
        <p:nvSpPr>
          <p:cNvPr id="4" name="Slide Number Placeholder 3">
            <a:extLst>
              <a:ext uri="{FF2B5EF4-FFF2-40B4-BE49-F238E27FC236}">
                <a16:creationId xmlns:a16="http://schemas.microsoft.com/office/drawing/2014/main" id="{F1C08519-AC09-39AE-EC1F-01CA9A43D7BB}"/>
              </a:ext>
            </a:extLst>
          </p:cNvPr>
          <p:cNvSpPr>
            <a:spLocks noGrp="1"/>
          </p:cNvSpPr>
          <p:nvPr>
            <p:ph type="sldNum" sz="quarter" idx="5"/>
          </p:nvPr>
        </p:nvSpPr>
        <p:spPr/>
        <p:txBody>
          <a:bodyPr/>
          <a:lstStyle/>
          <a:p>
            <a:fld id="{4FCC3BDC-5242-114E-8B1C-0F94F8FAFD51}" type="slidenum">
              <a:rPr lang="en-US" smtClean="0"/>
              <a:t>56</a:t>
            </a:fld>
            <a:endParaRPr lang="en-US"/>
          </a:p>
        </p:txBody>
      </p:sp>
    </p:spTree>
    <p:extLst>
      <p:ext uri="{BB962C8B-B14F-4D97-AF65-F5344CB8AC3E}">
        <p14:creationId xmlns:p14="http://schemas.microsoft.com/office/powerpoint/2010/main" val="4288743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AAC3-9B88-F7C9-9A03-E424CC2C8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FDD5D-3CC1-3D82-D4FC-E802580AD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14FEC-5028-FB97-61A1-2F91BBDA53DD}"/>
              </a:ext>
            </a:extLst>
          </p:cNvPr>
          <p:cNvSpPr>
            <a:spLocks noGrp="1"/>
          </p:cNvSpPr>
          <p:nvPr>
            <p:ph type="body" idx="1"/>
          </p:nvPr>
        </p:nvSpPr>
        <p:spPr/>
        <p:txBody>
          <a:bodyPr/>
          <a:lstStyle/>
          <a:p>
            <a:r>
              <a:rPr lang="en-US" dirty="0"/>
              <a:t>Meanwhile those looking to purchase their first home are not only being priced out by high mortgage rates, but they’re also dealing with significantly shorter time on market to the point they can’t really afford to even sleep on a decision, and constrained months of supply giving them fewer available options as well. There are likely a lot more multiple-offer situations to deal with leading to more stress and frustration for these buyers.</a:t>
            </a:r>
          </a:p>
        </p:txBody>
      </p:sp>
      <p:sp>
        <p:nvSpPr>
          <p:cNvPr id="4" name="Slide Number Placeholder 3">
            <a:extLst>
              <a:ext uri="{FF2B5EF4-FFF2-40B4-BE49-F238E27FC236}">
                <a16:creationId xmlns:a16="http://schemas.microsoft.com/office/drawing/2014/main" id="{EABDBDD9-DFDF-9DA1-D5D9-25C21F733BBB}"/>
              </a:ext>
            </a:extLst>
          </p:cNvPr>
          <p:cNvSpPr>
            <a:spLocks noGrp="1"/>
          </p:cNvSpPr>
          <p:nvPr>
            <p:ph type="sldNum" sz="quarter" idx="5"/>
          </p:nvPr>
        </p:nvSpPr>
        <p:spPr/>
        <p:txBody>
          <a:bodyPr/>
          <a:lstStyle/>
          <a:p>
            <a:fld id="{4FCC3BDC-5242-114E-8B1C-0F94F8FAFD51}" type="slidenum">
              <a:rPr lang="en-US" smtClean="0"/>
              <a:t>57</a:t>
            </a:fld>
            <a:endParaRPr lang="en-US"/>
          </a:p>
        </p:txBody>
      </p:sp>
    </p:spTree>
    <p:extLst>
      <p:ext uri="{BB962C8B-B14F-4D97-AF65-F5344CB8AC3E}">
        <p14:creationId xmlns:p14="http://schemas.microsoft.com/office/powerpoint/2010/main" val="2960112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01128-2008-C9D6-20CF-BE2BFFFF5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17F28-9179-F34A-1297-C1512F875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D62A4-1360-EF83-701B-FD0D9A56F2E1}"/>
              </a:ext>
            </a:extLst>
          </p:cNvPr>
          <p:cNvSpPr>
            <a:spLocks noGrp="1"/>
          </p:cNvSpPr>
          <p:nvPr>
            <p:ph type="body" idx="1"/>
          </p:nvPr>
        </p:nvSpPr>
        <p:spPr/>
        <p:txBody>
          <a:bodyPr/>
          <a:lstStyle/>
          <a:p>
            <a:r>
              <a:rPr lang="en-US" dirty="0"/>
              <a:t>Which segways into my next section that looks at who are these buyers, and what are they buying?</a:t>
            </a:r>
          </a:p>
          <a:p>
            <a:endParaRPr lang="en-US" dirty="0"/>
          </a:p>
          <a:p>
            <a:r>
              <a:rPr lang="en-US" dirty="0"/>
              <a:t>Much of this data comes from the NAR Profile of Home Buyers and Sellers 2024 report which is an annual survey of recent home buyers and sellers who recently completed a transaction between July 2023 and June 2024. This flagship report has been published since 1981 and allows industry professionals to gain insight into detailed buying and selling behavior. </a:t>
            </a:r>
          </a:p>
          <a:p>
            <a:endParaRPr lang="en-US" dirty="0"/>
          </a:p>
          <a:p>
            <a:r>
              <a:rPr lang="en-US" dirty="0"/>
              <a:t>A 16 page summary of this report is available for free at </a:t>
            </a:r>
            <a:r>
              <a:rPr lang="en-US" dirty="0" err="1"/>
              <a:t>nar.realtor</a:t>
            </a:r>
            <a:r>
              <a:rPr lang="en-US" dirty="0"/>
              <a:t>, but the full 141 page report is also available at a cost.</a:t>
            </a:r>
          </a:p>
          <a:p>
            <a:endParaRPr lang="en-US" dirty="0"/>
          </a:p>
          <a:p>
            <a:r>
              <a:rPr lang="en-US" dirty="0"/>
              <a:t>Similar to the housing data, we’re going to start with a national look, and then drill down some into the Lexington area specifically. </a:t>
            </a:r>
          </a:p>
        </p:txBody>
      </p:sp>
      <p:sp>
        <p:nvSpPr>
          <p:cNvPr id="4" name="Slide Number Placeholder 3">
            <a:extLst>
              <a:ext uri="{FF2B5EF4-FFF2-40B4-BE49-F238E27FC236}">
                <a16:creationId xmlns:a16="http://schemas.microsoft.com/office/drawing/2014/main" id="{4544A545-C0AC-90EE-068C-3DEC46F3C759}"/>
              </a:ext>
            </a:extLst>
          </p:cNvPr>
          <p:cNvSpPr>
            <a:spLocks noGrp="1"/>
          </p:cNvSpPr>
          <p:nvPr>
            <p:ph type="sldNum" sz="quarter" idx="5"/>
          </p:nvPr>
        </p:nvSpPr>
        <p:spPr/>
        <p:txBody>
          <a:bodyPr/>
          <a:lstStyle/>
          <a:p>
            <a:fld id="{4FCC3BDC-5242-114E-8B1C-0F94F8FAFD51}" type="slidenum">
              <a:rPr lang="en-US" smtClean="0"/>
              <a:t>58</a:t>
            </a:fld>
            <a:endParaRPr lang="en-US"/>
          </a:p>
        </p:txBody>
      </p:sp>
    </p:spTree>
    <p:extLst>
      <p:ext uri="{BB962C8B-B14F-4D97-AF65-F5344CB8AC3E}">
        <p14:creationId xmlns:p14="http://schemas.microsoft.com/office/powerpoint/2010/main" val="3938553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shocking findings from the 2024 survey is that First Time Home Buyers only accounted for 24% of total sales for the year This is the lowest the number has been since they started tracking it in 1981, and it is half of the peak of 50% in 2010.</a:t>
            </a:r>
          </a:p>
        </p:txBody>
      </p:sp>
      <p:sp>
        <p:nvSpPr>
          <p:cNvPr id="4" name="Slide Number Placeholder 3"/>
          <p:cNvSpPr>
            <a:spLocks noGrp="1"/>
          </p:cNvSpPr>
          <p:nvPr>
            <p:ph type="sldNum" sz="quarter" idx="5"/>
          </p:nvPr>
        </p:nvSpPr>
        <p:spPr/>
        <p:txBody>
          <a:bodyPr/>
          <a:lstStyle/>
          <a:p>
            <a:fld id="{8AA768AB-0E07-48A1-878A-8968014F2B32}" type="slidenum">
              <a:rPr lang="en-US" smtClean="0"/>
              <a:t>59</a:t>
            </a:fld>
            <a:endParaRPr lang="en-US"/>
          </a:p>
        </p:txBody>
      </p:sp>
    </p:spTree>
    <p:extLst>
      <p:ext uri="{BB962C8B-B14F-4D97-AF65-F5344CB8AC3E}">
        <p14:creationId xmlns:p14="http://schemas.microsoft.com/office/powerpoint/2010/main" val="161106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1F87D-5702-26DD-B53B-31BEC805A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44D72-57A8-E509-3D0F-5F9CCCB76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FF92A-D465-2740-DCAA-29A41F845F23}"/>
              </a:ext>
            </a:extLst>
          </p:cNvPr>
          <p:cNvSpPr>
            <a:spLocks noGrp="1"/>
          </p:cNvSpPr>
          <p:nvPr>
            <p:ph type="body" idx="1"/>
          </p:nvPr>
        </p:nvSpPr>
        <p:spPr/>
        <p:txBody>
          <a:bodyPr/>
          <a:lstStyle/>
          <a:p>
            <a:r>
              <a:rPr lang="en-US" dirty="0"/>
              <a:t>As we dig into the national data, I’d just like to take a moment to give credit to Dr. Lawrence Yun, Chief Economist of the National Association of REALTORS, and his team for preparing this data. While I am a self-certified market stats nerd, I am not an economist, and I didn’t even stay at a Holiday Inn Express last night, so just know that this national data is coming from someone smarter than me. At the end of the national data we’re even going to get something from Dr Yun that most economist hesitate to do. Forecasts. </a:t>
            </a:r>
          </a:p>
        </p:txBody>
      </p:sp>
      <p:sp>
        <p:nvSpPr>
          <p:cNvPr id="4" name="Slide Number Placeholder 3">
            <a:extLst>
              <a:ext uri="{FF2B5EF4-FFF2-40B4-BE49-F238E27FC236}">
                <a16:creationId xmlns:a16="http://schemas.microsoft.com/office/drawing/2014/main" id="{C6CD060A-71F9-683C-4E70-4BF2D431C8AA}"/>
              </a:ext>
            </a:extLst>
          </p:cNvPr>
          <p:cNvSpPr>
            <a:spLocks noGrp="1"/>
          </p:cNvSpPr>
          <p:nvPr>
            <p:ph type="sldNum" sz="quarter" idx="5"/>
          </p:nvPr>
        </p:nvSpPr>
        <p:spPr/>
        <p:txBody>
          <a:bodyPr/>
          <a:lstStyle/>
          <a:p>
            <a:fld id="{4FCC3BDC-5242-114E-8B1C-0F94F8FAFD51}" type="slidenum">
              <a:rPr lang="en-US" smtClean="0"/>
              <a:t>6</a:t>
            </a:fld>
            <a:endParaRPr lang="en-US"/>
          </a:p>
        </p:txBody>
      </p:sp>
    </p:spTree>
    <p:extLst>
      <p:ext uri="{BB962C8B-B14F-4D97-AF65-F5344CB8AC3E}">
        <p14:creationId xmlns:p14="http://schemas.microsoft.com/office/powerpoint/2010/main" val="1165532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of note is that the ages of home buyers reached all-time highs. The median buyer age increased to a peak of 56 years old, up from 49 last year. The median first-time buyer age increased to 38 years old this year from 35 last year, while the typical repeat buyer age also increased to 61 years from 58 last year.</a:t>
            </a:r>
          </a:p>
          <a:p>
            <a:endParaRPr lang="en-US" dirty="0"/>
          </a:p>
          <a:p>
            <a:r>
              <a:rPr lang="en-US" dirty="0"/>
              <a:t>It’s worth noting that in the 1980s, a first time home buyer was in their late 20s, underscoring the hurdles to entering the housing market that have increased this median age since then.</a:t>
            </a:r>
          </a:p>
        </p:txBody>
      </p:sp>
      <p:sp>
        <p:nvSpPr>
          <p:cNvPr id="4" name="Slide Number Placeholder 3"/>
          <p:cNvSpPr>
            <a:spLocks noGrp="1"/>
          </p:cNvSpPr>
          <p:nvPr>
            <p:ph type="sldNum" sz="quarter" idx="5"/>
          </p:nvPr>
        </p:nvSpPr>
        <p:spPr/>
        <p:txBody>
          <a:bodyPr/>
          <a:lstStyle/>
          <a:p>
            <a:fld id="{8AA768AB-0E07-48A1-878A-8968014F2B32}" type="slidenum">
              <a:rPr lang="en-US" smtClean="0"/>
              <a:t>60</a:t>
            </a:fld>
            <a:endParaRPr lang="en-US"/>
          </a:p>
        </p:txBody>
      </p:sp>
    </p:spTree>
    <p:extLst>
      <p:ext uri="{BB962C8B-B14F-4D97-AF65-F5344CB8AC3E}">
        <p14:creationId xmlns:p14="http://schemas.microsoft.com/office/powerpoint/2010/main" val="2631490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Median Household Income to be a homeowner has also been increasing, taking a jump for First-Time buyers of $71,000 in 2021 to $97,000 in 2023., and for repeat buyers there was an increase from $96,000 in 2021 to $114,300 in 2023.</a:t>
            </a:r>
          </a:p>
        </p:txBody>
      </p:sp>
      <p:sp>
        <p:nvSpPr>
          <p:cNvPr id="4" name="Slide Number Placeholder 3"/>
          <p:cNvSpPr>
            <a:spLocks noGrp="1"/>
          </p:cNvSpPr>
          <p:nvPr>
            <p:ph type="sldNum" sz="quarter" idx="5"/>
          </p:nvPr>
        </p:nvSpPr>
        <p:spPr/>
        <p:txBody>
          <a:bodyPr/>
          <a:lstStyle/>
          <a:p>
            <a:fld id="{8AA768AB-0E07-48A1-878A-8968014F2B32}" type="slidenum">
              <a:rPr lang="en-US" smtClean="0"/>
              <a:t>61</a:t>
            </a:fld>
            <a:endParaRPr lang="en-US"/>
          </a:p>
        </p:txBody>
      </p:sp>
    </p:spTree>
    <p:extLst>
      <p:ext uri="{BB962C8B-B14F-4D97-AF65-F5344CB8AC3E}">
        <p14:creationId xmlns:p14="http://schemas.microsoft.com/office/powerpoint/2010/main" val="3271519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interesting trend is that seventeen percent of home buyers purchased a multi-generational home—a home that had adult siblings, adult children over the age of 18, parents, and/or grandparents—this is up from 14 percent last year and the highest since NAR began recording this. </a:t>
            </a:r>
          </a:p>
        </p:txBody>
      </p:sp>
      <p:sp>
        <p:nvSpPr>
          <p:cNvPr id="4" name="Slide Number Placeholder 3"/>
          <p:cNvSpPr>
            <a:spLocks noGrp="1"/>
          </p:cNvSpPr>
          <p:nvPr>
            <p:ph type="sldNum" sz="quarter" idx="5"/>
          </p:nvPr>
        </p:nvSpPr>
        <p:spPr/>
        <p:txBody>
          <a:bodyPr/>
          <a:lstStyle/>
          <a:p>
            <a:fld id="{8AA768AB-0E07-48A1-878A-8968014F2B32}" type="slidenum">
              <a:rPr lang="en-US" smtClean="0"/>
              <a:t>62</a:t>
            </a:fld>
            <a:endParaRPr lang="en-US"/>
          </a:p>
        </p:txBody>
      </p:sp>
    </p:spTree>
    <p:extLst>
      <p:ext uri="{BB962C8B-B14F-4D97-AF65-F5344CB8AC3E}">
        <p14:creationId xmlns:p14="http://schemas.microsoft.com/office/powerpoint/2010/main" val="4185578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96BCE-FA2C-82D4-DF64-72EBEDF94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01051-06E9-B997-C9A8-74F2A39442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7F10A-D11D-B2E8-05C7-B5B9CAC863E6}"/>
              </a:ext>
            </a:extLst>
          </p:cNvPr>
          <p:cNvSpPr>
            <a:spLocks noGrp="1"/>
          </p:cNvSpPr>
          <p:nvPr>
            <p:ph type="body" idx="1"/>
          </p:nvPr>
        </p:nvSpPr>
        <p:spPr/>
        <p:txBody>
          <a:bodyPr/>
          <a:lstStyle/>
          <a:p>
            <a:r>
              <a:rPr lang="en-US" b="0" i="0" dirty="0">
                <a:solidFill>
                  <a:srgbClr val="333333"/>
                </a:solidFill>
                <a:effectLst/>
                <a:latin typeface="__Montserrat_4bc053"/>
              </a:rPr>
              <a:t>To break that 17% down a little more, the top reasons for purchasing a multigenerational home were for cost savings (36%), to take care of aging parents (25%), because of children or relatives over the age of 18 moving back home (21%,) and children over the age of 18 who never left home (20%). This underscores the pressure that many families are feeling to have their own separate single family homes to deal with changing life situations.</a:t>
            </a:r>
          </a:p>
        </p:txBody>
      </p:sp>
      <p:sp>
        <p:nvSpPr>
          <p:cNvPr id="4" name="Slide Number Placeholder 3">
            <a:extLst>
              <a:ext uri="{FF2B5EF4-FFF2-40B4-BE49-F238E27FC236}">
                <a16:creationId xmlns:a16="http://schemas.microsoft.com/office/drawing/2014/main" id="{0C9544F4-A750-30FE-3786-0BCCDB6BB8B5}"/>
              </a:ext>
            </a:extLst>
          </p:cNvPr>
          <p:cNvSpPr>
            <a:spLocks noGrp="1"/>
          </p:cNvSpPr>
          <p:nvPr>
            <p:ph type="sldNum" sz="quarter" idx="5"/>
          </p:nvPr>
        </p:nvSpPr>
        <p:spPr/>
        <p:txBody>
          <a:bodyPr/>
          <a:lstStyle/>
          <a:p>
            <a:fld id="{8AA768AB-0E07-48A1-878A-8968014F2B32}" type="slidenum">
              <a:rPr lang="en-US" smtClean="0"/>
              <a:t>63</a:t>
            </a:fld>
            <a:endParaRPr lang="en-US"/>
          </a:p>
        </p:txBody>
      </p:sp>
    </p:spTree>
    <p:extLst>
      <p:ext uri="{BB962C8B-B14F-4D97-AF65-F5344CB8AC3E}">
        <p14:creationId xmlns:p14="http://schemas.microsoft.com/office/powerpoint/2010/main" val="2588289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5C906-7AA2-0911-E984-499F6FF26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A3775-C028-3AB8-3C56-F91F963F1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E1B64-3E31-DB9B-5653-09F534B7F438}"/>
              </a:ext>
            </a:extLst>
          </p:cNvPr>
          <p:cNvSpPr>
            <a:spLocks noGrp="1"/>
          </p:cNvSpPr>
          <p:nvPr>
            <p:ph type="body" idx="1"/>
          </p:nvPr>
        </p:nvSpPr>
        <p:spPr/>
        <p:txBody>
          <a:bodyPr/>
          <a:lstStyle/>
          <a:p>
            <a:r>
              <a:rPr lang="en-US" dirty="0"/>
              <a:t>The Home Buyers and Sellers Report also looks at how home purchases are financed, so let’s take a look at a few things in that chapter.</a:t>
            </a:r>
          </a:p>
        </p:txBody>
      </p:sp>
      <p:sp>
        <p:nvSpPr>
          <p:cNvPr id="4" name="Slide Number Placeholder 3">
            <a:extLst>
              <a:ext uri="{FF2B5EF4-FFF2-40B4-BE49-F238E27FC236}">
                <a16:creationId xmlns:a16="http://schemas.microsoft.com/office/drawing/2014/main" id="{5241506F-FEE4-5013-EC76-BAF271192157}"/>
              </a:ext>
            </a:extLst>
          </p:cNvPr>
          <p:cNvSpPr>
            <a:spLocks noGrp="1"/>
          </p:cNvSpPr>
          <p:nvPr>
            <p:ph type="sldNum" sz="quarter" idx="5"/>
          </p:nvPr>
        </p:nvSpPr>
        <p:spPr/>
        <p:txBody>
          <a:bodyPr/>
          <a:lstStyle/>
          <a:p>
            <a:fld id="{4FCC3BDC-5242-114E-8B1C-0F94F8FAFD51}" type="slidenum">
              <a:rPr lang="en-US" smtClean="0"/>
              <a:t>64</a:t>
            </a:fld>
            <a:endParaRPr lang="en-US"/>
          </a:p>
        </p:txBody>
      </p:sp>
    </p:spTree>
    <p:extLst>
      <p:ext uri="{BB962C8B-B14F-4D97-AF65-F5344CB8AC3E}">
        <p14:creationId xmlns:p14="http://schemas.microsoft.com/office/powerpoint/2010/main" val="8105637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differences in downpayments between First-Time and Repeat Buyers. </a:t>
            </a:r>
          </a:p>
          <a:p>
            <a:endParaRPr lang="en-US" dirty="0"/>
          </a:p>
          <a:p>
            <a:r>
              <a:rPr lang="en-US" dirty="0"/>
              <a:t>Repeat buyers can enter the housing market with large downpayments (median of 23 percent), and 31 percent paid cash and did not finance their home. This is likely due to the increase in housing equity. For repeat buyers, this is the highest downpayment seen since 2003. </a:t>
            </a:r>
          </a:p>
          <a:p>
            <a:endParaRPr lang="en-US" dirty="0"/>
          </a:p>
          <a:p>
            <a:r>
              <a:rPr lang="en-US" dirty="0"/>
              <a:t>This year, downpayments also grew for first-time buyers, as they may need to make a more substantial offer among all-cash buyers. The typical downpayment for first-time buyers was nine percent, which is the highest share since 1997. </a:t>
            </a:r>
          </a:p>
        </p:txBody>
      </p:sp>
      <p:sp>
        <p:nvSpPr>
          <p:cNvPr id="4" name="Slide Number Placeholder 3"/>
          <p:cNvSpPr>
            <a:spLocks noGrp="1"/>
          </p:cNvSpPr>
          <p:nvPr>
            <p:ph type="sldNum" sz="quarter" idx="5"/>
          </p:nvPr>
        </p:nvSpPr>
        <p:spPr/>
        <p:txBody>
          <a:bodyPr/>
          <a:lstStyle/>
          <a:p>
            <a:fld id="{8AA768AB-0E07-48A1-878A-8968014F2B32}" type="slidenum">
              <a:rPr lang="en-US" smtClean="0"/>
              <a:t>65</a:t>
            </a:fld>
            <a:endParaRPr lang="en-US"/>
          </a:p>
        </p:txBody>
      </p:sp>
    </p:spTree>
    <p:extLst>
      <p:ext uri="{BB962C8B-B14F-4D97-AF65-F5344CB8AC3E}">
        <p14:creationId xmlns:p14="http://schemas.microsoft.com/office/powerpoint/2010/main" val="35613211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1D6A-9953-98D5-4525-7DEB8177A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8586B-627E-DB18-3924-5DC32475C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A9AE3-0E3A-D5F5-0ABB-19AA25DD1AC7}"/>
              </a:ext>
            </a:extLst>
          </p:cNvPr>
          <p:cNvSpPr>
            <a:spLocks noGrp="1"/>
          </p:cNvSpPr>
          <p:nvPr>
            <p:ph type="body" idx="1"/>
          </p:nvPr>
        </p:nvSpPr>
        <p:spPr/>
        <p:txBody>
          <a:bodyPr/>
          <a:lstStyle/>
          <a:p>
            <a:r>
              <a:rPr lang="en-US" dirty="0"/>
              <a:t>We can also look at the Sources of downpayment between first time and repeat buyers.</a:t>
            </a:r>
          </a:p>
        </p:txBody>
      </p:sp>
      <p:sp>
        <p:nvSpPr>
          <p:cNvPr id="4" name="Slide Number Placeholder 3">
            <a:extLst>
              <a:ext uri="{FF2B5EF4-FFF2-40B4-BE49-F238E27FC236}">
                <a16:creationId xmlns:a16="http://schemas.microsoft.com/office/drawing/2014/main" id="{05FF1E56-4ABB-E791-9DCF-289EDAC2E864}"/>
              </a:ext>
            </a:extLst>
          </p:cNvPr>
          <p:cNvSpPr>
            <a:spLocks noGrp="1"/>
          </p:cNvSpPr>
          <p:nvPr>
            <p:ph type="sldNum" sz="quarter" idx="5"/>
          </p:nvPr>
        </p:nvSpPr>
        <p:spPr/>
        <p:txBody>
          <a:bodyPr/>
          <a:lstStyle/>
          <a:p>
            <a:fld id="{8AA768AB-0E07-48A1-878A-8968014F2B32}" type="slidenum">
              <a:rPr lang="en-US" smtClean="0"/>
              <a:t>66</a:t>
            </a:fld>
            <a:endParaRPr lang="en-US"/>
          </a:p>
        </p:txBody>
      </p:sp>
    </p:spTree>
    <p:extLst>
      <p:ext uri="{BB962C8B-B14F-4D97-AF65-F5344CB8AC3E}">
        <p14:creationId xmlns:p14="http://schemas.microsoft.com/office/powerpoint/2010/main" val="763018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513E6-81CA-F9B3-2DD6-EE300D80D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72325-ACC3-B398-DB83-0C5F4CC9D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0B4A8-30AB-F099-9628-0F699981B446}"/>
              </a:ext>
            </a:extLst>
          </p:cNvPr>
          <p:cNvSpPr>
            <a:spLocks noGrp="1"/>
          </p:cNvSpPr>
          <p:nvPr>
            <p:ph type="body" idx="1"/>
          </p:nvPr>
        </p:nvSpPr>
        <p:spPr/>
        <p:txBody>
          <a:bodyPr/>
          <a:lstStyle/>
          <a:p>
            <a:r>
              <a:rPr lang="en-US" dirty="0"/>
              <a:t>. For repeat buyers, the proceeds from the sale of a primary residence was the most commonly cited way of financing a home purchase at 58 percent, up from 53 percent last year. </a:t>
            </a:r>
          </a:p>
        </p:txBody>
      </p:sp>
      <p:sp>
        <p:nvSpPr>
          <p:cNvPr id="4" name="Slide Number Placeholder 3">
            <a:extLst>
              <a:ext uri="{FF2B5EF4-FFF2-40B4-BE49-F238E27FC236}">
                <a16:creationId xmlns:a16="http://schemas.microsoft.com/office/drawing/2014/main" id="{C7E8F7C6-7061-E774-C513-D8FBA46EB74E}"/>
              </a:ext>
            </a:extLst>
          </p:cNvPr>
          <p:cNvSpPr>
            <a:spLocks noGrp="1"/>
          </p:cNvSpPr>
          <p:nvPr>
            <p:ph type="sldNum" sz="quarter" idx="5"/>
          </p:nvPr>
        </p:nvSpPr>
        <p:spPr/>
        <p:txBody>
          <a:bodyPr/>
          <a:lstStyle/>
          <a:p>
            <a:fld id="{8AA768AB-0E07-48A1-878A-8968014F2B32}" type="slidenum">
              <a:rPr lang="en-US" smtClean="0"/>
              <a:t>67</a:t>
            </a:fld>
            <a:endParaRPr lang="en-US"/>
          </a:p>
        </p:txBody>
      </p:sp>
    </p:spTree>
    <p:extLst>
      <p:ext uri="{BB962C8B-B14F-4D97-AF65-F5344CB8AC3E}">
        <p14:creationId xmlns:p14="http://schemas.microsoft.com/office/powerpoint/2010/main" val="12893123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858A-41D1-3286-964A-55CE752BA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A24F2-A639-D069-2502-31987EA4D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BBB38-2239-6081-A762-7C22AE891543}"/>
              </a:ext>
            </a:extLst>
          </p:cNvPr>
          <p:cNvSpPr>
            <a:spLocks noGrp="1"/>
          </p:cNvSpPr>
          <p:nvPr>
            <p:ph type="body" idx="1"/>
          </p:nvPr>
        </p:nvSpPr>
        <p:spPr/>
        <p:txBody>
          <a:bodyPr/>
          <a:lstStyle/>
          <a:p>
            <a:r>
              <a:rPr lang="en-US" dirty="0"/>
              <a:t>For first-time buyers, 69 percent used savings and a 25% used a gift or Loan from relative or friend.</a:t>
            </a:r>
          </a:p>
        </p:txBody>
      </p:sp>
      <p:sp>
        <p:nvSpPr>
          <p:cNvPr id="4" name="Slide Number Placeholder 3">
            <a:extLst>
              <a:ext uri="{FF2B5EF4-FFF2-40B4-BE49-F238E27FC236}">
                <a16:creationId xmlns:a16="http://schemas.microsoft.com/office/drawing/2014/main" id="{87AB54B3-E247-0A97-0B1F-4A973EA6E490}"/>
              </a:ext>
            </a:extLst>
          </p:cNvPr>
          <p:cNvSpPr>
            <a:spLocks noGrp="1"/>
          </p:cNvSpPr>
          <p:nvPr>
            <p:ph type="sldNum" sz="quarter" idx="5"/>
          </p:nvPr>
        </p:nvSpPr>
        <p:spPr/>
        <p:txBody>
          <a:bodyPr/>
          <a:lstStyle/>
          <a:p>
            <a:fld id="{8AA768AB-0E07-48A1-878A-8968014F2B32}" type="slidenum">
              <a:rPr lang="en-US" smtClean="0"/>
              <a:t>68</a:t>
            </a:fld>
            <a:endParaRPr lang="en-US"/>
          </a:p>
        </p:txBody>
      </p:sp>
    </p:spTree>
    <p:extLst>
      <p:ext uri="{BB962C8B-B14F-4D97-AF65-F5344CB8AC3E}">
        <p14:creationId xmlns:p14="http://schemas.microsoft.com/office/powerpoint/2010/main" val="20758783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90AF7-F208-69D1-FAC6-389653D5E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A823C-6D53-F053-4C1E-F708833A5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6E4E2-7F5E-2B44-E337-46013053CC37}"/>
              </a:ext>
            </a:extLst>
          </p:cNvPr>
          <p:cNvSpPr>
            <a:spLocks noGrp="1"/>
          </p:cNvSpPr>
          <p:nvPr>
            <p:ph type="body" idx="1"/>
          </p:nvPr>
        </p:nvSpPr>
        <p:spPr/>
        <p:txBody>
          <a:bodyPr/>
          <a:lstStyle/>
          <a:p>
            <a:r>
              <a:rPr lang="en-US" dirty="0"/>
              <a:t>Also. Twenty-one percent of first-time buyers used financial assets such as stocks, bonds, 401k, IRAs, or crypto currency.</a:t>
            </a:r>
          </a:p>
        </p:txBody>
      </p:sp>
      <p:sp>
        <p:nvSpPr>
          <p:cNvPr id="4" name="Slide Number Placeholder 3">
            <a:extLst>
              <a:ext uri="{FF2B5EF4-FFF2-40B4-BE49-F238E27FC236}">
                <a16:creationId xmlns:a16="http://schemas.microsoft.com/office/drawing/2014/main" id="{3CBBA1A3-93B2-741D-BF3C-6E1473510E8C}"/>
              </a:ext>
            </a:extLst>
          </p:cNvPr>
          <p:cNvSpPr>
            <a:spLocks noGrp="1"/>
          </p:cNvSpPr>
          <p:nvPr>
            <p:ph type="sldNum" sz="quarter" idx="5"/>
          </p:nvPr>
        </p:nvSpPr>
        <p:spPr/>
        <p:txBody>
          <a:bodyPr/>
          <a:lstStyle/>
          <a:p>
            <a:fld id="{8AA768AB-0E07-48A1-878A-8968014F2B32}" type="slidenum">
              <a:rPr lang="en-US" smtClean="0"/>
              <a:t>69</a:t>
            </a:fld>
            <a:endParaRPr lang="en-US"/>
          </a:p>
        </p:txBody>
      </p:sp>
    </p:spTree>
    <p:extLst>
      <p:ext uri="{BB962C8B-B14F-4D97-AF65-F5344CB8AC3E}">
        <p14:creationId xmlns:p14="http://schemas.microsoft.com/office/powerpoint/2010/main" val="163568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35F7-7165-F05F-84C6-BA2B15B88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2A9AD-D4D5-34E8-791B-0ADF3CEEB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DC0B9-A6F4-A40C-65B9-41272A752214}"/>
              </a:ext>
            </a:extLst>
          </p:cNvPr>
          <p:cNvSpPr>
            <a:spLocks noGrp="1"/>
          </p:cNvSpPr>
          <p:nvPr>
            <p:ph type="body" idx="1"/>
          </p:nvPr>
        </p:nvSpPr>
        <p:spPr/>
        <p:txBody>
          <a:bodyPr/>
          <a:lstStyle/>
          <a:p>
            <a:r>
              <a:rPr lang="en-US" dirty="0"/>
              <a:t>The big story in real estate is of course, home price gains. Here you can see a map of the US comparing home prices from the first quarter of 2020 to the 3</a:t>
            </a:r>
            <a:r>
              <a:rPr lang="en-US" baseline="30000" dirty="0"/>
              <a:t>rd</a:t>
            </a:r>
            <a:r>
              <a:rPr lang="en-US" dirty="0"/>
              <a:t> quarter of 2024. Some of these numbers are eye-popping – 72% in Maine, just shy of 70% in Florida, high 60s in Montana, Tennessee, North Carolina, New Hampshire and Rhode Island. Even the lowest states saw pretty significant increases at 24% in Louisiana and 32% in North Dakota.</a:t>
            </a:r>
          </a:p>
        </p:txBody>
      </p:sp>
      <p:sp>
        <p:nvSpPr>
          <p:cNvPr id="4" name="Slide Number Placeholder 3">
            <a:extLst>
              <a:ext uri="{FF2B5EF4-FFF2-40B4-BE49-F238E27FC236}">
                <a16:creationId xmlns:a16="http://schemas.microsoft.com/office/drawing/2014/main" id="{D824913B-8549-0129-38B3-F333A19F5373}"/>
              </a:ext>
            </a:extLst>
          </p:cNvPr>
          <p:cNvSpPr>
            <a:spLocks noGrp="1"/>
          </p:cNvSpPr>
          <p:nvPr>
            <p:ph type="sldNum" sz="quarter" idx="5"/>
          </p:nvPr>
        </p:nvSpPr>
        <p:spPr/>
        <p:txBody>
          <a:bodyPr/>
          <a:lstStyle/>
          <a:p>
            <a:fld id="{E59D2DBA-5C6C-BE45-A909-186A36186783}" type="slidenum">
              <a:rPr lang="en-US" smtClean="0"/>
              <a:t>7</a:t>
            </a:fld>
            <a:endParaRPr lang="en-US"/>
          </a:p>
        </p:txBody>
      </p:sp>
    </p:spTree>
    <p:extLst>
      <p:ext uri="{BB962C8B-B14F-4D97-AF65-F5344CB8AC3E}">
        <p14:creationId xmlns:p14="http://schemas.microsoft.com/office/powerpoint/2010/main" val="2129655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All-Cash Buyers that also hit an all time high at twenty-six percent. In the 2023 report, 20 percent of buyers paid with cash for their home. Between 2003 and 2010, under 10 percent of buyers did not finance their home purchase.</a:t>
            </a:r>
          </a:p>
          <a:p>
            <a:endParaRPr lang="en-US" dirty="0"/>
          </a:p>
          <a:p>
            <a:r>
              <a:rPr lang="en-US" dirty="0"/>
              <a:t>This is another place I want to pause for a moment and clarify what this means. Many have taken this to mean that investors or large corporations are paying cash for homes in large quantities. While this may be true in some markets, such as New York City and Philadelphia, that is simply not the case in the majority of the country.</a:t>
            </a:r>
          </a:p>
          <a:p>
            <a:endParaRPr lang="en-US" dirty="0"/>
          </a:p>
          <a:p>
            <a:r>
              <a:rPr lang="en-US" dirty="0"/>
              <a:t>What is more likely happening to create this increase in All-Cash sales is Americans moving out of high-cost of living states such as New York, Hawaii, Illinois, and California who can easily sell their homes in those areas and buy elsewhere for all Cash, and likely still have money left over.</a:t>
            </a:r>
          </a:p>
        </p:txBody>
      </p:sp>
      <p:sp>
        <p:nvSpPr>
          <p:cNvPr id="4" name="Slide Number Placeholder 3"/>
          <p:cNvSpPr>
            <a:spLocks noGrp="1"/>
          </p:cNvSpPr>
          <p:nvPr>
            <p:ph type="sldNum" sz="quarter" idx="5"/>
          </p:nvPr>
        </p:nvSpPr>
        <p:spPr/>
        <p:txBody>
          <a:bodyPr/>
          <a:lstStyle/>
          <a:p>
            <a:fld id="{8AA768AB-0E07-48A1-878A-8968014F2B32}" type="slidenum">
              <a:rPr lang="en-US" smtClean="0"/>
              <a:t>70</a:t>
            </a:fld>
            <a:endParaRPr lang="en-US"/>
          </a:p>
        </p:txBody>
      </p:sp>
    </p:spTree>
    <p:extLst>
      <p:ext uri="{BB962C8B-B14F-4D97-AF65-F5344CB8AC3E}">
        <p14:creationId xmlns:p14="http://schemas.microsoft.com/office/powerpoint/2010/main" val="21512077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chart from the Home Buyers and Sellers report is one of my favorites to show, and I hope you’ll forgive me a minute or two of indulgence. </a:t>
            </a:r>
          </a:p>
          <a:p>
            <a:endParaRPr lang="en-US" dirty="0"/>
          </a:p>
          <a:p>
            <a:r>
              <a:rPr lang="en-US" dirty="0"/>
              <a:t>This big red line here in 2006 (added by me, not NAR), anyone know what that year represents?</a:t>
            </a:r>
          </a:p>
          <a:p>
            <a:endParaRPr lang="en-US" dirty="0"/>
          </a:p>
          <a:p>
            <a:r>
              <a:rPr lang="en-US" dirty="0"/>
              <a:t>That’s the year Zillow launched. </a:t>
            </a:r>
          </a:p>
          <a:p>
            <a:endParaRPr lang="en-US" dirty="0"/>
          </a:p>
          <a:p>
            <a:r>
              <a:rPr lang="en-US" dirty="0"/>
              <a:t>The years that followed all heralded the end of the REALTOR. Many people compared them to Travel Agents. Their time was short and the internet was going to revolutionize the whole industry.</a:t>
            </a:r>
          </a:p>
        </p:txBody>
      </p:sp>
      <p:sp>
        <p:nvSpPr>
          <p:cNvPr id="4" name="Slide Number Placeholder 3"/>
          <p:cNvSpPr>
            <a:spLocks noGrp="1"/>
          </p:cNvSpPr>
          <p:nvPr>
            <p:ph type="sldNum" sz="quarter" idx="5"/>
          </p:nvPr>
        </p:nvSpPr>
        <p:spPr/>
        <p:txBody>
          <a:bodyPr/>
          <a:lstStyle/>
          <a:p>
            <a:fld id="{8AA768AB-0E07-48A1-878A-8968014F2B32}" type="slidenum">
              <a:rPr lang="en-US" smtClean="0"/>
              <a:t>71</a:t>
            </a:fld>
            <a:endParaRPr lang="en-US"/>
          </a:p>
        </p:txBody>
      </p:sp>
    </p:spTree>
    <p:extLst>
      <p:ext uri="{BB962C8B-B14F-4D97-AF65-F5344CB8AC3E}">
        <p14:creationId xmlns:p14="http://schemas.microsoft.com/office/powerpoint/2010/main" val="152199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2C488-8AA7-EFB0-9B11-38B833CF9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F3C70-7CA7-905E-3A30-FD9BDE403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44594-09D6-8E6E-ECBE-E34DE81B1745}"/>
              </a:ext>
            </a:extLst>
          </p:cNvPr>
          <p:cNvSpPr>
            <a:spLocks noGrp="1"/>
          </p:cNvSpPr>
          <p:nvPr>
            <p:ph type="body" idx="1"/>
          </p:nvPr>
        </p:nvSpPr>
        <p:spPr/>
        <p:txBody>
          <a:bodyPr/>
          <a:lstStyle/>
          <a:p>
            <a:r>
              <a:rPr lang="en-US" dirty="0"/>
              <a:t>Well, the internet DID revolutionize the industry. Zillow does a great job providing consumers access to listings, and their 10 BILLION page views per year shows that looking at homes online is America’s new pastime. </a:t>
            </a:r>
            <a:br>
              <a:rPr lang="en-US" dirty="0"/>
            </a:br>
            <a:br>
              <a:rPr lang="en-US" dirty="0"/>
            </a:br>
            <a:r>
              <a:rPr lang="en-US" dirty="0"/>
              <a:t>But you see what didn’t change? People wanting an agent in the homebuying process. In fact, the use of a buyer’s agent has INCREASED since then. To quote the great Mark Twain, “</a:t>
            </a:r>
            <a:r>
              <a:rPr lang="en-US" b="0" i="0" dirty="0">
                <a:solidFill>
                  <a:srgbClr val="EEF0FF"/>
                </a:solidFill>
                <a:effectLst/>
                <a:latin typeface="Google Sans"/>
              </a:rPr>
              <a:t>the report of my death was an exaggeration.”</a:t>
            </a:r>
          </a:p>
          <a:p>
            <a:endParaRPr lang="en-US" b="0" i="0" dirty="0">
              <a:solidFill>
                <a:srgbClr val="EEF0FF"/>
              </a:solidFill>
              <a:effectLst/>
              <a:latin typeface="Google Sans"/>
            </a:endParaRPr>
          </a:p>
          <a:p>
            <a:r>
              <a:rPr lang="en-US" b="0" i="0" dirty="0">
                <a:solidFill>
                  <a:srgbClr val="EEF0FF"/>
                </a:solidFill>
                <a:effectLst/>
                <a:latin typeface="Google Sans"/>
              </a:rPr>
              <a:t>The demise of the REALTOR has been predicted time and time again, but in the end, people want that trusted professional to guide them through the complicated process they will only do a few times in their life.</a:t>
            </a:r>
            <a:endParaRPr lang="en-US" dirty="0"/>
          </a:p>
        </p:txBody>
      </p:sp>
      <p:sp>
        <p:nvSpPr>
          <p:cNvPr id="4" name="Slide Number Placeholder 3">
            <a:extLst>
              <a:ext uri="{FF2B5EF4-FFF2-40B4-BE49-F238E27FC236}">
                <a16:creationId xmlns:a16="http://schemas.microsoft.com/office/drawing/2014/main" id="{CA1C8959-E852-7694-D94B-4721711D57F0}"/>
              </a:ext>
            </a:extLst>
          </p:cNvPr>
          <p:cNvSpPr>
            <a:spLocks noGrp="1"/>
          </p:cNvSpPr>
          <p:nvPr>
            <p:ph type="sldNum" sz="quarter" idx="5"/>
          </p:nvPr>
        </p:nvSpPr>
        <p:spPr/>
        <p:txBody>
          <a:bodyPr/>
          <a:lstStyle/>
          <a:p>
            <a:fld id="{8AA768AB-0E07-48A1-878A-8968014F2B32}" type="slidenum">
              <a:rPr lang="en-US" smtClean="0"/>
              <a:t>72</a:t>
            </a:fld>
            <a:endParaRPr lang="en-US"/>
          </a:p>
        </p:txBody>
      </p:sp>
    </p:spTree>
    <p:extLst>
      <p:ext uri="{BB962C8B-B14F-4D97-AF65-F5344CB8AC3E}">
        <p14:creationId xmlns:p14="http://schemas.microsoft.com/office/powerpoint/2010/main" val="36527275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last few slides, I want to thank our friends and fellow sponsor at Commerce Lexington. Collectively, we continue to work to make this region and each community more competitive for jobs and people. At the Regional Summit in November, Ted Abernathy with Economic Leadership provided an update on jobs and workforce growth across the region and this slide shows that we have added nearly 18,000 jobs in the last five years with growth pacing just below the national average.</a:t>
            </a:r>
          </a:p>
        </p:txBody>
      </p:sp>
      <p:sp>
        <p:nvSpPr>
          <p:cNvPr id="4" name="Slide Number Placeholder 3"/>
          <p:cNvSpPr>
            <a:spLocks noGrp="1"/>
          </p:cNvSpPr>
          <p:nvPr>
            <p:ph type="sldNum" sz="quarter" idx="5"/>
          </p:nvPr>
        </p:nvSpPr>
        <p:spPr/>
        <p:txBody>
          <a:bodyPr/>
          <a:lstStyle/>
          <a:p>
            <a:fld id="{19D9421C-4925-4F1D-8AFB-3EDD74F32369}" type="slidenum">
              <a:rPr lang="en-US" smtClean="0"/>
              <a:t>73</a:t>
            </a:fld>
            <a:endParaRPr lang="en-US"/>
          </a:p>
        </p:txBody>
      </p:sp>
    </p:spTree>
    <p:extLst>
      <p:ext uri="{BB962C8B-B14F-4D97-AF65-F5344CB8AC3E}">
        <p14:creationId xmlns:p14="http://schemas.microsoft.com/office/powerpoint/2010/main" val="23294139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C27EB-3A96-8937-E437-4CCDB1FC8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34F46-C3FE-BE6D-7725-DBE08D2D6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FF03A-C0BB-EC6F-8593-718AD8C2404E}"/>
              </a:ext>
            </a:extLst>
          </p:cNvPr>
          <p:cNvSpPr>
            <a:spLocks noGrp="1"/>
          </p:cNvSpPr>
          <p:nvPr>
            <p:ph type="body" idx="1"/>
          </p:nvPr>
        </p:nvSpPr>
        <p:spPr/>
        <p:txBody>
          <a:bodyPr/>
          <a:lstStyle/>
          <a:p>
            <a:r>
              <a:rPr lang="en-US" dirty="0"/>
              <a:t>And we have even more projects coming that are going create even more jobs. The Kentucky Product Development Initiative program has helped accelerate investments in getting more land and sites ready for jobs in Lexington and the region.</a:t>
            </a:r>
          </a:p>
        </p:txBody>
      </p:sp>
      <p:sp>
        <p:nvSpPr>
          <p:cNvPr id="4" name="Slide Number Placeholder 3">
            <a:extLst>
              <a:ext uri="{FF2B5EF4-FFF2-40B4-BE49-F238E27FC236}">
                <a16:creationId xmlns:a16="http://schemas.microsoft.com/office/drawing/2014/main" id="{00B85316-A579-E548-5767-3E7154A25E40}"/>
              </a:ext>
            </a:extLst>
          </p:cNvPr>
          <p:cNvSpPr>
            <a:spLocks noGrp="1"/>
          </p:cNvSpPr>
          <p:nvPr>
            <p:ph type="sldNum" sz="quarter" idx="5"/>
          </p:nvPr>
        </p:nvSpPr>
        <p:spPr/>
        <p:txBody>
          <a:bodyPr/>
          <a:lstStyle/>
          <a:p>
            <a:fld id="{19D9421C-4925-4F1D-8AFB-3EDD74F32369}" type="slidenum">
              <a:rPr lang="en-US" smtClean="0"/>
              <a:t>74</a:t>
            </a:fld>
            <a:endParaRPr lang="en-US"/>
          </a:p>
        </p:txBody>
      </p:sp>
    </p:spTree>
    <p:extLst>
      <p:ext uri="{BB962C8B-B14F-4D97-AF65-F5344CB8AC3E}">
        <p14:creationId xmlns:p14="http://schemas.microsoft.com/office/powerpoint/2010/main" val="38411736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2E749-E4DB-43E5-4592-33B66662E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1C577-5B94-8D23-DDC6-C31C31530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7BF87-6AF9-2A3E-B23B-BF0945359C75}"/>
              </a:ext>
            </a:extLst>
          </p:cNvPr>
          <p:cNvSpPr>
            <a:spLocks noGrp="1"/>
          </p:cNvSpPr>
          <p:nvPr>
            <p:ph type="body" idx="1"/>
          </p:nvPr>
        </p:nvSpPr>
        <p:spPr/>
        <p:txBody>
          <a:bodyPr/>
          <a:lstStyle/>
          <a:p>
            <a:r>
              <a:rPr lang="en-US" dirty="0"/>
              <a:t>But I want to go back to the graph for a moment, to help visualize a real problem that we have with this job growth.</a:t>
            </a:r>
          </a:p>
          <a:p>
            <a:endParaRPr lang="en-US" dirty="0"/>
          </a:p>
          <a:p>
            <a:r>
              <a:rPr lang="en-US" dirty="0"/>
              <a:t>If we keep the Y axis range the same and change over to the graph showing the growth of our labor force over the last 5 years……</a:t>
            </a:r>
          </a:p>
        </p:txBody>
      </p:sp>
      <p:sp>
        <p:nvSpPr>
          <p:cNvPr id="4" name="Slide Number Placeholder 3">
            <a:extLst>
              <a:ext uri="{FF2B5EF4-FFF2-40B4-BE49-F238E27FC236}">
                <a16:creationId xmlns:a16="http://schemas.microsoft.com/office/drawing/2014/main" id="{63833700-44FB-8F69-0D90-492543CF3D1D}"/>
              </a:ext>
            </a:extLst>
          </p:cNvPr>
          <p:cNvSpPr>
            <a:spLocks noGrp="1"/>
          </p:cNvSpPr>
          <p:nvPr>
            <p:ph type="sldNum" sz="quarter" idx="5"/>
          </p:nvPr>
        </p:nvSpPr>
        <p:spPr/>
        <p:txBody>
          <a:bodyPr/>
          <a:lstStyle/>
          <a:p>
            <a:fld id="{19D9421C-4925-4F1D-8AFB-3EDD74F32369}" type="slidenum">
              <a:rPr lang="en-US" smtClean="0"/>
              <a:t>75</a:t>
            </a:fld>
            <a:endParaRPr lang="en-US"/>
          </a:p>
        </p:txBody>
      </p:sp>
    </p:spTree>
    <p:extLst>
      <p:ext uri="{BB962C8B-B14F-4D97-AF65-F5344CB8AC3E}">
        <p14:creationId xmlns:p14="http://schemas.microsoft.com/office/powerpoint/2010/main" val="3281899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E8859-85EA-7DAA-D39C-5A374DA64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49647-9F2A-7D8A-3F49-0685710B3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3ED94-B7E3-5DED-F12E-B69A665D93BF}"/>
              </a:ext>
            </a:extLst>
          </p:cNvPr>
          <p:cNvSpPr>
            <a:spLocks noGrp="1"/>
          </p:cNvSpPr>
          <p:nvPr>
            <p:ph type="body" idx="1"/>
          </p:nvPr>
        </p:nvSpPr>
        <p:spPr/>
        <p:txBody>
          <a:bodyPr/>
          <a:lstStyle/>
          <a:p>
            <a:r>
              <a:rPr lang="en-US" dirty="0"/>
              <a:t>You can see that workforce attraction and retention remains a challenge. We are simply not producing enough workers to meet our job needs.  Reminder – this is FIVE YEARS of job growth, not one.</a:t>
            </a:r>
          </a:p>
          <a:p>
            <a:endParaRPr lang="en-US" dirty="0"/>
          </a:p>
          <a:p>
            <a:r>
              <a:rPr lang="en-US" dirty="0"/>
              <a:t>There are a lot of other factors here, but one major factor is that Kentucky is one of the worst states in the country for “brain drain,” that is, we are losing a large number of college graduates to other states. We have about 20,000 graduates each year from universities in the state, but our labor force is growing by less than 1,000 each year.</a:t>
            </a:r>
          </a:p>
          <a:p>
            <a:endParaRPr lang="en-US" dirty="0"/>
          </a:p>
          <a:p>
            <a:r>
              <a:rPr lang="en-US" dirty="0"/>
              <a:t>Combine this with what I showed you earlier about the difficulty of buying an affordable home, the drastic increases in median age for first time home buyers, and the larger income and downpayments necessary to purchase, and you can start to see a pattern that part of the reason we may be losing college graduates is that we simply don’t have anywhere available for them to live.</a:t>
            </a:r>
          </a:p>
          <a:p>
            <a:endParaRPr lang="en-US" dirty="0"/>
          </a:p>
          <a:p>
            <a:r>
              <a:rPr lang="en-US" dirty="0"/>
              <a:t>People often try to talk about jobs and housing like they are separate issues, but really….. </a:t>
            </a:r>
          </a:p>
        </p:txBody>
      </p:sp>
      <p:sp>
        <p:nvSpPr>
          <p:cNvPr id="4" name="Slide Number Placeholder 3">
            <a:extLst>
              <a:ext uri="{FF2B5EF4-FFF2-40B4-BE49-F238E27FC236}">
                <a16:creationId xmlns:a16="http://schemas.microsoft.com/office/drawing/2014/main" id="{1A6614E3-84DC-B245-B1F3-7B1F56C1F7E5}"/>
              </a:ext>
            </a:extLst>
          </p:cNvPr>
          <p:cNvSpPr>
            <a:spLocks noGrp="1"/>
          </p:cNvSpPr>
          <p:nvPr>
            <p:ph type="sldNum" sz="quarter" idx="5"/>
          </p:nvPr>
        </p:nvSpPr>
        <p:spPr/>
        <p:txBody>
          <a:bodyPr/>
          <a:lstStyle/>
          <a:p>
            <a:fld id="{19D9421C-4925-4F1D-8AFB-3EDD74F32369}" type="slidenum">
              <a:rPr lang="en-US" smtClean="0"/>
              <a:t>76</a:t>
            </a:fld>
            <a:endParaRPr lang="en-US"/>
          </a:p>
        </p:txBody>
      </p:sp>
    </p:spTree>
    <p:extLst>
      <p:ext uri="{BB962C8B-B14F-4D97-AF65-F5344CB8AC3E}">
        <p14:creationId xmlns:p14="http://schemas.microsoft.com/office/powerpoint/2010/main" val="30172350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7A52-A576-4838-5AC1-B8BFA6004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D9A77-C66B-3006-0CB2-189EA599C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3EEF4-CAD1-8BA6-4C61-B1A0A322F787}"/>
              </a:ext>
            </a:extLst>
          </p:cNvPr>
          <p:cNvSpPr>
            <a:spLocks noGrp="1"/>
          </p:cNvSpPr>
          <p:nvPr>
            <p:ph type="body" idx="1"/>
          </p:nvPr>
        </p:nvSpPr>
        <p:spPr/>
        <p:txBody>
          <a:bodyPr/>
          <a:lstStyle/>
          <a:p>
            <a:r>
              <a:rPr lang="en-US" dirty="0"/>
              <a:t>Housing is where jobs to go to sleep at night. They go hand in hand, and cannot be separated. If any city, region, or state wants to see sustainable growth, they must address both issues simultaneously.</a:t>
            </a:r>
          </a:p>
          <a:p>
            <a:endParaRPr lang="en-US" dirty="0"/>
          </a:p>
          <a:p>
            <a:r>
              <a:rPr lang="en-US" dirty="0"/>
              <a:t>I’m not here to tell you which policies can fix the problem. In fact, REALTORS are often split on the best paths forward as we balance the need for additional housing with homeownership and property rights. The only thing I’m trying to do is help you understand the depths of the problem so that we can all start thinking about solutions that move us forward together.</a:t>
            </a:r>
          </a:p>
        </p:txBody>
      </p:sp>
      <p:sp>
        <p:nvSpPr>
          <p:cNvPr id="4" name="Slide Number Placeholder 3">
            <a:extLst>
              <a:ext uri="{FF2B5EF4-FFF2-40B4-BE49-F238E27FC236}">
                <a16:creationId xmlns:a16="http://schemas.microsoft.com/office/drawing/2014/main" id="{707D501E-49C4-1884-9FA9-7B7A7F681488}"/>
              </a:ext>
            </a:extLst>
          </p:cNvPr>
          <p:cNvSpPr>
            <a:spLocks noGrp="1"/>
          </p:cNvSpPr>
          <p:nvPr>
            <p:ph type="sldNum" sz="quarter" idx="5"/>
          </p:nvPr>
        </p:nvSpPr>
        <p:spPr/>
        <p:txBody>
          <a:bodyPr/>
          <a:lstStyle/>
          <a:p>
            <a:fld id="{19D9421C-4925-4F1D-8AFB-3EDD74F32369}" type="slidenum">
              <a:rPr lang="en-US" smtClean="0"/>
              <a:t>77</a:t>
            </a:fld>
            <a:endParaRPr lang="en-US"/>
          </a:p>
        </p:txBody>
      </p:sp>
    </p:spTree>
    <p:extLst>
      <p:ext uri="{BB962C8B-B14F-4D97-AF65-F5344CB8AC3E}">
        <p14:creationId xmlns:p14="http://schemas.microsoft.com/office/powerpoint/2010/main" val="12725404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isn’t all bad! I do think there is a lot of potential in Kentucky. Regional leaders analyzed how the Greater LEX region (9-county) ranked against some of our competitors cities or cities of a similar size based on competitiveness indexes, and you can see those results here. Two key takeaways are that the region has tremendous quality of life strengths that needs to be leveraged, ranking second in that regard, but we also have a momentum challenge, in a tie for 11</a:t>
            </a:r>
            <a:r>
              <a:rPr lang="en-US" baseline="30000" dirty="0"/>
              <a:t>th</a:t>
            </a:r>
            <a:r>
              <a:rPr lang="en-US" dirty="0"/>
              <a:t> place out of 13.  The momentum index refers to the “projected growth” of the region which measures the region’s growth in wages, GDP, and workforce, which is slowing and was below the national average in those categories.</a:t>
            </a:r>
          </a:p>
          <a:p>
            <a:endParaRPr lang="en-US" dirty="0"/>
          </a:p>
          <a:p>
            <a:r>
              <a:rPr lang="en-US" dirty="0"/>
              <a:t>Efforts from Commerce Lexington and the Governor’s “New Kentucky Home” campaign are working to change that trajectory. We just also need to make sure we are working on finding ways to make up the 206,000 unit shortfall in housing units as reported by the Kentucky Legislature’s Housing Task Force.</a:t>
            </a:r>
          </a:p>
        </p:txBody>
      </p:sp>
      <p:sp>
        <p:nvSpPr>
          <p:cNvPr id="4" name="Slide Number Placeholder 3"/>
          <p:cNvSpPr>
            <a:spLocks noGrp="1"/>
          </p:cNvSpPr>
          <p:nvPr>
            <p:ph type="sldNum" sz="quarter" idx="5"/>
          </p:nvPr>
        </p:nvSpPr>
        <p:spPr/>
        <p:txBody>
          <a:bodyPr/>
          <a:lstStyle/>
          <a:p>
            <a:fld id="{19D9421C-4925-4F1D-8AFB-3EDD74F32369}" type="slidenum">
              <a:rPr lang="en-US" smtClean="0"/>
              <a:t>78</a:t>
            </a:fld>
            <a:endParaRPr lang="en-US"/>
          </a:p>
        </p:txBody>
      </p:sp>
    </p:spTree>
    <p:extLst>
      <p:ext uri="{BB962C8B-B14F-4D97-AF65-F5344CB8AC3E}">
        <p14:creationId xmlns:p14="http://schemas.microsoft.com/office/powerpoint/2010/main" val="6212753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thank you all for your time and attention today, as well as this opportunity to present. I believe we will now be moving to the Q&amp;A portion of the event.</a:t>
            </a:r>
          </a:p>
        </p:txBody>
      </p:sp>
      <p:sp>
        <p:nvSpPr>
          <p:cNvPr id="4" name="Slide Number Placeholder 3"/>
          <p:cNvSpPr>
            <a:spLocks noGrp="1"/>
          </p:cNvSpPr>
          <p:nvPr>
            <p:ph type="sldNum" sz="quarter" idx="5"/>
          </p:nvPr>
        </p:nvSpPr>
        <p:spPr/>
        <p:txBody>
          <a:bodyPr/>
          <a:lstStyle/>
          <a:p>
            <a:fld id="{8AA768AB-0E07-48A1-878A-8968014F2B32}" type="slidenum">
              <a:rPr lang="en-US" smtClean="0"/>
              <a:t>79</a:t>
            </a:fld>
            <a:endParaRPr lang="en-US"/>
          </a:p>
        </p:txBody>
      </p:sp>
    </p:spTree>
    <p:extLst>
      <p:ext uri="{BB962C8B-B14F-4D97-AF65-F5344CB8AC3E}">
        <p14:creationId xmlns:p14="http://schemas.microsoft.com/office/powerpoint/2010/main" val="334234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AC88-B3F0-615D-8FAB-D3D44598D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349EF-2D7F-9892-BC00-9A722121D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3F48A-E90B-C1EE-B27E-A916ABF4B18E}"/>
              </a:ext>
            </a:extLst>
          </p:cNvPr>
          <p:cNvSpPr>
            <a:spLocks noGrp="1"/>
          </p:cNvSpPr>
          <p:nvPr>
            <p:ph type="body" idx="1"/>
          </p:nvPr>
        </p:nvSpPr>
        <p:spPr/>
        <p:txBody>
          <a:bodyPr/>
          <a:lstStyle/>
          <a:p>
            <a:r>
              <a:rPr lang="en-US" dirty="0"/>
              <a:t>Kentucky comes in right around the middle as the 26</a:t>
            </a:r>
            <a:r>
              <a:rPr lang="en-US" baseline="30000" dirty="0"/>
              <a:t>th</a:t>
            </a:r>
            <a:r>
              <a:rPr lang="en-US" dirty="0"/>
              <a:t> ranked state at 52.5%. So just to put this in perspective, the median sales price in the Lexington MSA in 2020 was in the low 200s, for the sake of easy math I’m going to use $200,000.</a:t>
            </a:r>
          </a:p>
        </p:txBody>
      </p:sp>
      <p:sp>
        <p:nvSpPr>
          <p:cNvPr id="4" name="Slide Number Placeholder 3">
            <a:extLst>
              <a:ext uri="{FF2B5EF4-FFF2-40B4-BE49-F238E27FC236}">
                <a16:creationId xmlns:a16="http://schemas.microsoft.com/office/drawing/2014/main" id="{FC855432-B368-4229-7105-6B5B5188D180}"/>
              </a:ext>
            </a:extLst>
          </p:cNvPr>
          <p:cNvSpPr>
            <a:spLocks noGrp="1"/>
          </p:cNvSpPr>
          <p:nvPr>
            <p:ph type="sldNum" sz="quarter" idx="5"/>
          </p:nvPr>
        </p:nvSpPr>
        <p:spPr/>
        <p:txBody>
          <a:bodyPr/>
          <a:lstStyle/>
          <a:p>
            <a:fld id="{E59D2DBA-5C6C-BE45-A909-186A36186783}" type="slidenum">
              <a:rPr lang="en-US" smtClean="0"/>
              <a:t>8</a:t>
            </a:fld>
            <a:endParaRPr lang="en-US"/>
          </a:p>
        </p:txBody>
      </p:sp>
    </p:spTree>
    <p:extLst>
      <p:ext uri="{BB962C8B-B14F-4D97-AF65-F5344CB8AC3E}">
        <p14:creationId xmlns:p14="http://schemas.microsoft.com/office/powerpoint/2010/main" val="1994337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5E96F-7C99-ED83-3F6E-B04D972DD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693CE-AF9E-95A2-8921-B0B83FECA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5D8EC-218B-D9FB-20A6-82F95D2D4D17}"/>
              </a:ext>
            </a:extLst>
          </p:cNvPr>
          <p:cNvSpPr>
            <a:spLocks noGrp="1"/>
          </p:cNvSpPr>
          <p:nvPr>
            <p:ph type="body" idx="1"/>
          </p:nvPr>
        </p:nvSpPr>
        <p:spPr/>
        <p:txBody>
          <a:bodyPr/>
          <a:lstStyle/>
          <a:p>
            <a:r>
              <a:rPr lang="en-US" dirty="0"/>
              <a:t>So, if you purchased a home in the Lexington MSA for $200,000 in the first quarter of 2020</a:t>
            </a:r>
          </a:p>
        </p:txBody>
      </p:sp>
      <p:sp>
        <p:nvSpPr>
          <p:cNvPr id="4" name="Slide Number Placeholder 3">
            <a:extLst>
              <a:ext uri="{FF2B5EF4-FFF2-40B4-BE49-F238E27FC236}">
                <a16:creationId xmlns:a16="http://schemas.microsoft.com/office/drawing/2014/main" id="{643AD122-7E6A-58BA-D0A7-775515CD8B0E}"/>
              </a:ext>
            </a:extLst>
          </p:cNvPr>
          <p:cNvSpPr>
            <a:spLocks noGrp="1"/>
          </p:cNvSpPr>
          <p:nvPr>
            <p:ph type="sldNum" sz="quarter" idx="5"/>
          </p:nvPr>
        </p:nvSpPr>
        <p:spPr/>
        <p:txBody>
          <a:bodyPr/>
          <a:lstStyle/>
          <a:p>
            <a:fld id="{E59D2DBA-5C6C-BE45-A909-186A36186783}" type="slidenum">
              <a:rPr lang="en-US" smtClean="0"/>
              <a:t>9</a:t>
            </a:fld>
            <a:endParaRPr lang="en-US"/>
          </a:p>
        </p:txBody>
      </p:sp>
    </p:spTree>
    <p:extLst>
      <p:ext uri="{BB962C8B-B14F-4D97-AF65-F5344CB8AC3E}">
        <p14:creationId xmlns:p14="http://schemas.microsoft.com/office/powerpoint/2010/main" val="173827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E007-C230-1BCF-AFB7-F07819731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9A49B8-8C0A-D9C8-F26B-633D592DA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A573F1-BD8A-8C4E-BF72-448E898D46CB}"/>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5" name="Footer Placeholder 4">
            <a:extLst>
              <a:ext uri="{FF2B5EF4-FFF2-40B4-BE49-F238E27FC236}">
                <a16:creationId xmlns:a16="http://schemas.microsoft.com/office/drawing/2014/main" id="{D34D8453-18A7-5F5E-1FC6-8C209A744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E7804-7AC6-2A5D-8D8D-AB1D461BE7CA}"/>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309626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1079-6CA1-5C1F-FB43-0E30EBDEB2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69671-7E0B-289B-303A-8860F59604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00870-3B95-B149-0650-6AF64F4D8A13}"/>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5" name="Footer Placeholder 4">
            <a:extLst>
              <a:ext uri="{FF2B5EF4-FFF2-40B4-BE49-F238E27FC236}">
                <a16:creationId xmlns:a16="http://schemas.microsoft.com/office/drawing/2014/main" id="{E76C1B08-459C-28C9-444F-91B9A27FE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45EA8-1114-458E-10C9-DF806B2D9A1E}"/>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41286167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6140-CE56-5320-E5CF-BECCAB4E39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C90F4-E340-08B5-64BF-0466605644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865E-AB0D-7134-A324-14455AEDEC22}"/>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5" name="Footer Placeholder 4">
            <a:extLst>
              <a:ext uri="{FF2B5EF4-FFF2-40B4-BE49-F238E27FC236}">
                <a16:creationId xmlns:a16="http://schemas.microsoft.com/office/drawing/2014/main" id="{F8DC6868-EF91-F88A-993E-C19234DC0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8A510-70C5-8AAA-9C85-A2166A6F7805}"/>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41684616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B992C-D1CC-D39C-313C-23C84D1B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7904BE-2708-589E-9E1E-1158FB015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07C6D-5F16-FD62-2FFB-2FF2B43C9FB1}"/>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5" name="Footer Placeholder 4">
            <a:extLst>
              <a:ext uri="{FF2B5EF4-FFF2-40B4-BE49-F238E27FC236}">
                <a16:creationId xmlns:a16="http://schemas.microsoft.com/office/drawing/2014/main" id="{40E36BEC-406F-F18E-3FB9-8E3DDE53B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A6F29-26C0-D71B-BBB5-09361DD0DB38}"/>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19570940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F836-09F8-0298-5BDB-2C9A240A70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1D70F0-3067-458D-69AC-591FEFE0E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3BAE34-41E3-C6AE-ABD3-5C9C5EF9E635}"/>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5" name="Footer Placeholder 4">
            <a:extLst>
              <a:ext uri="{FF2B5EF4-FFF2-40B4-BE49-F238E27FC236}">
                <a16:creationId xmlns:a16="http://schemas.microsoft.com/office/drawing/2014/main" id="{CD7F820E-67A9-2AD5-E358-5F2D1A2D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21BA-DAFE-C92C-1522-A7A2B77BE0C7}"/>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1208213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9338-DCDE-A279-4597-D9B3AD3D8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FD61D1-890D-39D2-0D80-EF74B277D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CC510-6C69-9999-D6AF-817A3F99769A}"/>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5" name="Footer Placeholder 4">
            <a:extLst>
              <a:ext uri="{FF2B5EF4-FFF2-40B4-BE49-F238E27FC236}">
                <a16:creationId xmlns:a16="http://schemas.microsoft.com/office/drawing/2014/main" id="{91ACB336-205D-F404-3563-2B40F6FDD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CCA1D-9B60-7576-6A68-611D5D50B5A0}"/>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3200813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0AC4-5EAC-24AF-D9DA-70DB16BDE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2C3E0-44B7-102B-D8F2-C69107645E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51D2C-FE40-8BFF-C4B5-8E1AD488271A}"/>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5" name="Footer Placeholder 4">
            <a:extLst>
              <a:ext uri="{FF2B5EF4-FFF2-40B4-BE49-F238E27FC236}">
                <a16:creationId xmlns:a16="http://schemas.microsoft.com/office/drawing/2014/main" id="{CF6743DB-C85F-10B3-A6A0-68C2AC67A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F00BC-1109-CF16-F197-D68539BCDB56}"/>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622399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B5C3-0BA9-6345-62AB-B07E5BCEF9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60CE6-F4DB-F648-E9A1-A22DD0DBD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6D73B-3EAE-FEAA-39CB-79C8F5BE5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C29F7-FE46-4DA9-FA09-7BACEFF4C805}"/>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6" name="Footer Placeholder 5">
            <a:extLst>
              <a:ext uri="{FF2B5EF4-FFF2-40B4-BE49-F238E27FC236}">
                <a16:creationId xmlns:a16="http://schemas.microsoft.com/office/drawing/2014/main" id="{4CB29A65-BA27-CF1B-A38E-B51C57664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64B85-5172-0FEE-D726-ECB3CAD69F42}"/>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4338688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4BA5-0A4F-4A19-169A-06738712C1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1A979-F2E6-806E-47EE-86FF71465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20CF8-9C9B-503F-C6AD-F67BD4521A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1F471C-D5E0-F7FD-BE41-F4D236A52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F5242-7C46-EEB6-4B62-9658072ECD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E30C4F-A19C-501E-0B59-767B4F704AC8}"/>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8" name="Footer Placeholder 7">
            <a:extLst>
              <a:ext uri="{FF2B5EF4-FFF2-40B4-BE49-F238E27FC236}">
                <a16:creationId xmlns:a16="http://schemas.microsoft.com/office/drawing/2014/main" id="{9007782A-7BDE-87F9-A9E6-C6A7C40359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361A52-EF84-E0C3-3ECE-861623039C12}"/>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15439303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8D61-965C-D5A3-F219-66BD47278E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E239C4-3B2A-3AFF-3859-C460FCF94DB9}"/>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4" name="Footer Placeholder 3">
            <a:extLst>
              <a:ext uri="{FF2B5EF4-FFF2-40B4-BE49-F238E27FC236}">
                <a16:creationId xmlns:a16="http://schemas.microsoft.com/office/drawing/2014/main" id="{D5FB8F3D-159C-3A79-092E-6749D886E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CAE73E-7BEB-5858-4EFA-373896B5F6EB}"/>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30411767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28865-8396-812E-547D-B6D4CA4A7B14}"/>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3" name="Footer Placeholder 2">
            <a:extLst>
              <a:ext uri="{FF2B5EF4-FFF2-40B4-BE49-F238E27FC236}">
                <a16:creationId xmlns:a16="http://schemas.microsoft.com/office/drawing/2014/main" id="{B1758929-B25F-A189-8493-D303D6F8F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5D9D6C-1F2F-4F1B-A281-DCF9361A70B1}"/>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2845138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96E3-F3D3-D5C9-E7DD-495CCF04A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95E6D1-7C7A-285B-4A63-E7BC121E5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905970-9A44-A351-9532-5EB1AE96C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5117A-8ED1-A6D0-C6C6-8CA2923CA69D}"/>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6" name="Footer Placeholder 5">
            <a:extLst>
              <a:ext uri="{FF2B5EF4-FFF2-40B4-BE49-F238E27FC236}">
                <a16:creationId xmlns:a16="http://schemas.microsoft.com/office/drawing/2014/main" id="{A3C98DDB-4968-3259-AB5F-29492A0E3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0DFFA-5741-55A1-FE74-05D4F70FEC93}"/>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330225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92DF6-2B12-4C0C-4BE9-73F2D3764D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60A48-792B-7B11-7EDF-F6B73C3BA3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18DFD-3545-3E85-C858-840BA1142B34}"/>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5" name="Footer Placeholder 4">
            <a:extLst>
              <a:ext uri="{FF2B5EF4-FFF2-40B4-BE49-F238E27FC236}">
                <a16:creationId xmlns:a16="http://schemas.microsoft.com/office/drawing/2014/main" id="{03D85F28-FD80-D9EC-B253-7DD1B7062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83055-2512-D46A-DF88-3915E98391BC}"/>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13835456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A2B1A-36AD-9FB2-5CD0-10C971248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5C01F-AA85-1F79-AD90-367073511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19EF9A-8AA7-1C4A-85F0-67075BE88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885BD-2B4A-90E3-2E3B-3C26970E0FBD}"/>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6" name="Footer Placeholder 5">
            <a:extLst>
              <a:ext uri="{FF2B5EF4-FFF2-40B4-BE49-F238E27FC236}">
                <a16:creationId xmlns:a16="http://schemas.microsoft.com/office/drawing/2014/main" id="{74502A2D-8471-B269-A810-A44C1066C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09A70-2337-C186-50D3-405DD4B5A753}"/>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1454783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3973-4CFF-855A-25F6-6224EE7DA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FA61E8-647D-4C96-F399-963FB7CD91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5E1E2-FC44-5592-EE1F-1DB961785147}"/>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5" name="Footer Placeholder 4">
            <a:extLst>
              <a:ext uri="{FF2B5EF4-FFF2-40B4-BE49-F238E27FC236}">
                <a16:creationId xmlns:a16="http://schemas.microsoft.com/office/drawing/2014/main" id="{1DC2D222-B817-5A3D-C3AD-6A6D6E799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F3FDA-259C-6A03-2393-0723202B3BF3}"/>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19469144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81A70-D800-D6AE-A77A-F917C7C287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781854-44E6-FD07-F56B-495E606586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424C-547E-A964-2FD6-AD9BAD888981}"/>
              </a:ext>
            </a:extLst>
          </p:cNvPr>
          <p:cNvSpPr>
            <a:spLocks noGrp="1"/>
          </p:cNvSpPr>
          <p:nvPr>
            <p:ph type="dt" sz="half" idx="10"/>
          </p:nvPr>
        </p:nvSpPr>
        <p:spPr/>
        <p:txBody>
          <a:bodyPr/>
          <a:lstStyle/>
          <a:p>
            <a:fld id="{E0BCD666-0560-444F-9596-A8D4E3B205A5}" type="datetimeFigureOut">
              <a:rPr lang="en-US" smtClean="0"/>
              <a:t>2/10/2025</a:t>
            </a:fld>
            <a:endParaRPr lang="en-US"/>
          </a:p>
        </p:txBody>
      </p:sp>
      <p:sp>
        <p:nvSpPr>
          <p:cNvPr id="5" name="Footer Placeholder 4">
            <a:extLst>
              <a:ext uri="{FF2B5EF4-FFF2-40B4-BE49-F238E27FC236}">
                <a16:creationId xmlns:a16="http://schemas.microsoft.com/office/drawing/2014/main" id="{E5CCF958-3B54-FDD3-6A17-119C7F5B8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D3015-0137-42B3-115F-F6E95DAA7F78}"/>
              </a:ext>
            </a:extLst>
          </p:cNvPr>
          <p:cNvSpPr>
            <a:spLocks noGrp="1"/>
          </p:cNvSpPr>
          <p:nvPr>
            <p:ph type="sldNum" sz="quarter" idx="12"/>
          </p:nvPr>
        </p:nvSpPr>
        <p:spPr/>
        <p:txBody>
          <a:bodyPr/>
          <a:lstStyle/>
          <a:p>
            <a:fld id="{D98C6626-4643-4449-9F30-9FD79A7B21D6}" type="slidenum">
              <a:rPr lang="en-US" smtClean="0"/>
              <a:t>‹#›</a:t>
            </a:fld>
            <a:endParaRPr lang="en-US"/>
          </a:p>
        </p:txBody>
      </p:sp>
    </p:spTree>
    <p:extLst>
      <p:ext uri="{BB962C8B-B14F-4D97-AF65-F5344CB8AC3E}">
        <p14:creationId xmlns:p14="http://schemas.microsoft.com/office/powerpoint/2010/main" val="32569291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5D97-45AE-AE65-A4D5-EFB1648D66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05D5BE-4ED6-5B66-7B84-3792F0825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4A0E75-25FB-17F1-8A7E-53D3D52ABE3E}"/>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5" name="Footer Placeholder 4">
            <a:extLst>
              <a:ext uri="{FF2B5EF4-FFF2-40B4-BE49-F238E27FC236}">
                <a16:creationId xmlns:a16="http://schemas.microsoft.com/office/drawing/2014/main" id="{C95180DE-A2AE-D8EC-472B-D46B6F85A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4E3E9-EFF5-B934-44F6-4E2D176437CC}"/>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29313540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9C87-13A1-3500-D492-69A67C8EA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F8BE36-185B-6A00-C744-F470E59B3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F5136-0BA6-30B1-DDD0-06C471AE9D3A}"/>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5" name="Footer Placeholder 4">
            <a:extLst>
              <a:ext uri="{FF2B5EF4-FFF2-40B4-BE49-F238E27FC236}">
                <a16:creationId xmlns:a16="http://schemas.microsoft.com/office/drawing/2014/main" id="{51A3177E-DE81-05DF-7A89-7E2F75D9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A057-68F2-81D9-1727-9BEABCDCC768}"/>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155575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F39B-726C-11D6-9BC8-9430CDA38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2646D9-7209-58D5-A29A-0A4A30FAE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3102C6-9FC7-3532-0DC2-B87446DC5109}"/>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5" name="Footer Placeholder 4">
            <a:extLst>
              <a:ext uri="{FF2B5EF4-FFF2-40B4-BE49-F238E27FC236}">
                <a16:creationId xmlns:a16="http://schemas.microsoft.com/office/drawing/2014/main" id="{64FA2978-1558-1739-70B5-A82D2EB6F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A930C-2881-ADCC-1CDD-44DFFFD037BD}"/>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3802958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8B71-EA4F-C62C-4801-2B2651FD4E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3823D-D058-1F6E-0022-1D51BF9836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744C8-C5DD-9C2C-0450-FF1DA56A0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CD53A-0473-83A4-EF58-A981AAE3FBFF}"/>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6" name="Footer Placeholder 5">
            <a:extLst>
              <a:ext uri="{FF2B5EF4-FFF2-40B4-BE49-F238E27FC236}">
                <a16:creationId xmlns:a16="http://schemas.microsoft.com/office/drawing/2014/main" id="{5C4EC671-D626-68F9-104E-A1094CFD8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9741F-778C-2336-8864-41FA64F5F0C5}"/>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30310762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D32A-31BD-77C0-59F4-8DECB1C0B5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1AFCCC-A613-363E-4A23-6617607F53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C394A0-5303-0E7C-7B8A-C12889A218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2EDF5B-C0D7-05BD-C0DC-DF81BABD6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9F8E6-0A6B-2E63-D16D-948B8DB7E8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5C557-366F-5ACE-FCA5-A123C7B450FE}"/>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8" name="Footer Placeholder 7">
            <a:extLst>
              <a:ext uri="{FF2B5EF4-FFF2-40B4-BE49-F238E27FC236}">
                <a16:creationId xmlns:a16="http://schemas.microsoft.com/office/drawing/2014/main" id="{0725323E-AEFB-1BA9-301B-3C4E712A0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1940D1-0979-F291-FE1D-92E75D9963E6}"/>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16264099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8D5B-D310-D1E9-22FD-650622BED2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7FE195-A958-8FFC-D430-E71251A8142E}"/>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4" name="Footer Placeholder 3">
            <a:extLst>
              <a:ext uri="{FF2B5EF4-FFF2-40B4-BE49-F238E27FC236}">
                <a16:creationId xmlns:a16="http://schemas.microsoft.com/office/drawing/2014/main" id="{9F1AD80C-F43F-0997-D02B-A689F0D7A6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6AAD99-6E5F-87D6-3A21-1D1198E8A782}"/>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13676382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B71B7-D2CD-6E4A-078A-EDAF44AC1726}"/>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3" name="Footer Placeholder 2">
            <a:extLst>
              <a:ext uri="{FF2B5EF4-FFF2-40B4-BE49-F238E27FC236}">
                <a16:creationId xmlns:a16="http://schemas.microsoft.com/office/drawing/2014/main" id="{C99BC11D-88AE-83F2-D21F-CCC2DE41A2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8263E7-FC01-BBF1-B7EC-16BAB2B4FB99}"/>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377761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0E0B-EA8C-0603-04A6-4A0DE434E7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BC0FB5-7998-2F43-FEB3-FCF480F43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D4498E-461F-8728-C906-A1AA9587ECC0}"/>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5" name="Footer Placeholder 4">
            <a:extLst>
              <a:ext uri="{FF2B5EF4-FFF2-40B4-BE49-F238E27FC236}">
                <a16:creationId xmlns:a16="http://schemas.microsoft.com/office/drawing/2014/main" id="{B83177A8-8945-AF9E-9485-56BB22A95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0143F-D387-2EDE-B451-74895C63913D}"/>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284930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D0B6-70B3-950D-B5C7-F5295AA2F4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3702AC-A74F-4088-9D09-F3276E827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FB78BA-B0C8-76C7-E07F-B7668D739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8DDD4-25DF-7E2D-F187-9BC58A3AF17B}"/>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6" name="Footer Placeholder 5">
            <a:extLst>
              <a:ext uri="{FF2B5EF4-FFF2-40B4-BE49-F238E27FC236}">
                <a16:creationId xmlns:a16="http://schemas.microsoft.com/office/drawing/2014/main" id="{3CD80B90-3392-071D-DEF4-5B2F9A01A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A0F5D-B751-F61F-F56C-5AE2FFB4D80E}"/>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35282466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329E-434B-A8F0-763B-1830853C4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4AE664-E58A-BF74-38CF-9731E352E9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742B6-EA88-0974-9513-C04BB626B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59597-2B5D-09F7-EB96-DB5C313344D0}"/>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6" name="Footer Placeholder 5">
            <a:extLst>
              <a:ext uri="{FF2B5EF4-FFF2-40B4-BE49-F238E27FC236}">
                <a16:creationId xmlns:a16="http://schemas.microsoft.com/office/drawing/2014/main" id="{13E784AE-C7C2-8490-2E4F-D3B3336092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558B4-36FA-881F-881C-ECADFC8F2705}"/>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30982099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A17A-8E17-DF3E-236C-08416DA0F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6273D8-A986-33F5-3762-E87F863006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01B56-3C66-91EF-1400-360B413196EB}"/>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5" name="Footer Placeholder 4">
            <a:extLst>
              <a:ext uri="{FF2B5EF4-FFF2-40B4-BE49-F238E27FC236}">
                <a16:creationId xmlns:a16="http://schemas.microsoft.com/office/drawing/2014/main" id="{D55D0A0A-8CF2-3DE7-FA99-3987AAC91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88CCF-F71B-BB4F-E60B-1DEA5802A2D1}"/>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4227238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C357F-F439-5CEF-C619-1E4073C850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7232D1-3C52-6233-0E3F-E62BCCE07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95F6C-276A-FEEE-3086-5D95BB8675C5}"/>
              </a:ext>
            </a:extLst>
          </p:cNvPr>
          <p:cNvSpPr>
            <a:spLocks noGrp="1"/>
          </p:cNvSpPr>
          <p:nvPr>
            <p:ph type="dt" sz="half" idx="10"/>
          </p:nvPr>
        </p:nvSpPr>
        <p:spPr/>
        <p:txBody>
          <a:bodyPr/>
          <a:lstStyle/>
          <a:p>
            <a:fld id="{714CF73D-4280-5F4A-AD7E-A6F5893361A7}" type="datetimeFigureOut">
              <a:rPr lang="en-US" smtClean="0"/>
              <a:t>2/10/2025</a:t>
            </a:fld>
            <a:endParaRPr lang="en-US"/>
          </a:p>
        </p:txBody>
      </p:sp>
      <p:sp>
        <p:nvSpPr>
          <p:cNvPr id="5" name="Footer Placeholder 4">
            <a:extLst>
              <a:ext uri="{FF2B5EF4-FFF2-40B4-BE49-F238E27FC236}">
                <a16:creationId xmlns:a16="http://schemas.microsoft.com/office/drawing/2014/main" id="{61823DB1-F3ED-E945-1356-AF4344C80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7FBD5-ED2C-799E-1530-F4D58792FA3F}"/>
              </a:ext>
            </a:extLst>
          </p:cNvPr>
          <p:cNvSpPr>
            <a:spLocks noGrp="1"/>
          </p:cNvSpPr>
          <p:nvPr>
            <p:ph type="sldNum" sz="quarter" idx="12"/>
          </p:nvPr>
        </p:nvSpPr>
        <p:spPr/>
        <p:txBody>
          <a:bodyPr/>
          <a:lstStyle/>
          <a:p>
            <a:fld id="{0F49CA27-DA81-D046-8666-C8829A2AC1F8}" type="slidenum">
              <a:rPr lang="en-US" smtClean="0"/>
              <a:t>‹#›</a:t>
            </a:fld>
            <a:endParaRPr lang="en-US"/>
          </a:p>
        </p:txBody>
      </p:sp>
    </p:spTree>
    <p:extLst>
      <p:ext uri="{BB962C8B-B14F-4D97-AF65-F5344CB8AC3E}">
        <p14:creationId xmlns:p14="http://schemas.microsoft.com/office/powerpoint/2010/main" val="12772423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7F3F-35F8-74D8-DDC5-1B5C4868D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D7025D-9691-FD64-2667-E47231E00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33E0EA-ABBA-D1A2-A149-C11568047B38}"/>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5" name="Footer Placeholder 4">
            <a:extLst>
              <a:ext uri="{FF2B5EF4-FFF2-40B4-BE49-F238E27FC236}">
                <a16:creationId xmlns:a16="http://schemas.microsoft.com/office/drawing/2014/main" id="{3D087EA7-3EB3-D857-D846-53D16DE65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AE7E2-01A5-9C12-384D-4579D2EF8F87}"/>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4432992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FAD1-7644-4DD3-DA3C-BB6DE2CB0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7C10C-9749-57B8-D86B-02FBF092A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E03E2-D1FF-C68E-FB3F-C041B19FC544}"/>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5" name="Footer Placeholder 4">
            <a:extLst>
              <a:ext uri="{FF2B5EF4-FFF2-40B4-BE49-F238E27FC236}">
                <a16:creationId xmlns:a16="http://schemas.microsoft.com/office/drawing/2014/main" id="{4BBF9A01-D740-5412-5BD7-F3F25A8AF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4C38B-650B-45F8-2230-75CE7FA23671}"/>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40949417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1AF1-C29D-7D73-74FF-1287938BD8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0DAC74-A370-B76E-9725-089AC9F24E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B3417-C283-B7DE-BC9C-06B1F5D2A3B6}"/>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5" name="Footer Placeholder 4">
            <a:extLst>
              <a:ext uri="{FF2B5EF4-FFF2-40B4-BE49-F238E27FC236}">
                <a16:creationId xmlns:a16="http://schemas.microsoft.com/office/drawing/2014/main" id="{373558C5-3F32-2157-CBAB-2389CC284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F402A-4414-C88B-AA43-8DA1060B0A81}"/>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14422960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40D4-EED1-BC9B-F088-B6821C3BC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519A1-3A51-635D-D7BA-17AE7B08B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53D1D-ABB3-DFDF-2F66-6D937776C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70A11-26F8-718E-D83A-0F404DF3C047}"/>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6" name="Footer Placeholder 5">
            <a:extLst>
              <a:ext uri="{FF2B5EF4-FFF2-40B4-BE49-F238E27FC236}">
                <a16:creationId xmlns:a16="http://schemas.microsoft.com/office/drawing/2014/main" id="{2076A773-2F07-EAC7-142D-B7108B55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43091-F169-9372-383C-B06E3AB1B9F4}"/>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4582525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DE53-3F8C-4B97-0524-CE49E676F8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EFFC87-0AEE-BBEC-A7F7-8C23D76AB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0FF83-2E89-AABD-95E1-76181BFA3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54F35-1594-85DD-FA36-10654179D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0EAAD3-731C-5E1B-F69C-ED38E5798E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7D052-9C1A-59DA-99EC-4EA6EBAF256E}"/>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8" name="Footer Placeholder 7">
            <a:extLst>
              <a:ext uri="{FF2B5EF4-FFF2-40B4-BE49-F238E27FC236}">
                <a16:creationId xmlns:a16="http://schemas.microsoft.com/office/drawing/2014/main" id="{F1F7490D-D74F-363C-89DD-2E3ABA7EA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9CD46E-0F80-BF29-4CE9-801AA00F8DE0}"/>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14321857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910B-6F89-5A2E-B416-5E5E1691F9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0B7BF6-753F-FA7A-4FD7-07E524AEA70D}"/>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4" name="Footer Placeholder 3">
            <a:extLst>
              <a:ext uri="{FF2B5EF4-FFF2-40B4-BE49-F238E27FC236}">
                <a16:creationId xmlns:a16="http://schemas.microsoft.com/office/drawing/2014/main" id="{8B1C6E2D-CB9C-F2D9-E36C-3261CEB3A3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DA75F-402D-76A1-1DAD-5DF278B64F6A}"/>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177218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7502-7C9C-F42A-AAA6-CFA08599B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9A3DD-32E7-A191-AECF-8AF234F044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4978C-3AE5-F9D7-159D-5A90CBAA785C}"/>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5" name="Footer Placeholder 4">
            <a:extLst>
              <a:ext uri="{FF2B5EF4-FFF2-40B4-BE49-F238E27FC236}">
                <a16:creationId xmlns:a16="http://schemas.microsoft.com/office/drawing/2014/main" id="{2502C1D6-D04F-20C1-5B24-F54AD2A8E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49C3E-DE4E-2D2E-9D46-DF6D461F163A}"/>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39407166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6C67A-DEC7-89F7-5477-423845A01AE0}"/>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3" name="Footer Placeholder 2">
            <a:extLst>
              <a:ext uri="{FF2B5EF4-FFF2-40B4-BE49-F238E27FC236}">
                <a16:creationId xmlns:a16="http://schemas.microsoft.com/office/drawing/2014/main" id="{6EC976C9-9F83-9497-67A9-B4DFB00A2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1B567D-2F5F-D7C4-5468-2F592DBBE8AC}"/>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14022403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6EC9-A026-9706-9F58-ED8BE9011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EF7EEE-6C67-9D2D-A56C-D5B4AB2F9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493FAA-D3CE-E11C-0308-B18F4744A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012FC-848B-95F0-94ED-D50AEF7EB081}"/>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6" name="Footer Placeholder 5">
            <a:extLst>
              <a:ext uri="{FF2B5EF4-FFF2-40B4-BE49-F238E27FC236}">
                <a16:creationId xmlns:a16="http://schemas.microsoft.com/office/drawing/2014/main" id="{D60535DC-B97F-3372-9FC7-8A820D266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D20A9-8AC1-0B11-3785-948BAC306A43}"/>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20106410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D35A-19A2-21A9-4AE0-F9D2B17C3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F89FAC-C5FE-ECEC-D24D-6354D097F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64B239-8E9C-10B6-C169-3EFDAB427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3D24F-C746-E4BD-6C36-31A025D88867}"/>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6" name="Footer Placeholder 5">
            <a:extLst>
              <a:ext uri="{FF2B5EF4-FFF2-40B4-BE49-F238E27FC236}">
                <a16:creationId xmlns:a16="http://schemas.microsoft.com/office/drawing/2014/main" id="{3CF1D1E0-07A6-2902-85D6-DD06058E2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3F6E5-0CFC-0CDC-1019-5E724009D087}"/>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3650457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F850-4AF4-180C-4C3F-F35704C91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6EFCB-BE33-E211-A6F5-73117A8C0E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D1CEA-A121-54B7-4557-FD60057BCAF3}"/>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5" name="Footer Placeholder 4">
            <a:extLst>
              <a:ext uri="{FF2B5EF4-FFF2-40B4-BE49-F238E27FC236}">
                <a16:creationId xmlns:a16="http://schemas.microsoft.com/office/drawing/2014/main" id="{495FC6B0-6B08-9F71-A0E4-898B7B72D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BF7D0-F7DB-E77E-586D-818E5C00255B}"/>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3105827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ADABFF-E223-6888-D9B7-652F767CDF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9E3EFB-0B30-4FE9-B6E9-26AE6A2AE0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35048-D02F-A7F1-964F-53C5FA990C89}"/>
              </a:ext>
            </a:extLst>
          </p:cNvPr>
          <p:cNvSpPr>
            <a:spLocks noGrp="1"/>
          </p:cNvSpPr>
          <p:nvPr>
            <p:ph type="dt" sz="half" idx="10"/>
          </p:nvPr>
        </p:nvSpPr>
        <p:spPr/>
        <p:txBody>
          <a:bodyPr/>
          <a:lstStyle/>
          <a:p>
            <a:fld id="{1C55F895-7BBA-CF4E-9046-C90AA57E0622}" type="datetimeFigureOut">
              <a:rPr lang="en-US" smtClean="0"/>
              <a:t>2/10/2025</a:t>
            </a:fld>
            <a:endParaRPr lang="en-US"/>
          </a:p>
        </p:txBody>
      </p:sp>
      <p:sp>
        <p:nvSpPr>
          <p:cNvPr id="5" name="Footer Placeholder 4">
            <a:extLst>
              <a:ext uri="{FF2B5EF4-FFF2-40B4-BE49-F238E27FC236}">
                <a16:creationId xmlns:a16="http://schemas.microsoft.com/office/drawing/2014/main" id="{79E86D45-9A95-C5E1-24CD-551653D42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58A86-4C46-ACC7-7884-E32C99E38684}"/>
              </a:ext>
            </a:extLst>
          </p:cNvPr>
          <p:cNvSpPr>
            <a:spLocks noGrp="1"/>
          </p:cNvSpPr>
          <p:nvPr>
            <p:ph type="sldNum" sz="quarter" idx="12"/>
          </p:nvPr>
        </p:nvSpPr>
        <p:spPr/>
        <p:txBody>
          <a:bodyPr/>
          <a:lstStyle/>
          <a:p>
            <a:fld id="{70F947A8-6F17-2144-B29C-C63EA3BB3F18}" type="slidenum">
              <a:rPr lang="en-US" smtClean="0"/>
              <a:t>‹#›</a:t>
            </a:fld>
            <a:endParaRPr lang="en-US"/>
          </a:p>
        </p:txBody>
      </p:sp>
    </p:spTree>
    <p:extLst>
      <p:ext uri="{BB962C8B-B14F-4D97-AF65-F5344CB8AC3E}">
        <p14:creationId xmlns:p14="http://schemas.microsoft.com/office/powerpoint/2010/main" val="379867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14110-3562-3FA9-634B-5FE18BA55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A482C9-E602-1676-1B66-4EED1C9715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8185E2-50F0-FDDB-3006-306E93BFE5A4}"/>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5" name="Footer Placeholder 4">
            <a:extLst>
              <a:ext uri="{FF2B5EF4-FFF2-40B4-BE49-F238E27FC236}">
                <a16:creationId xmlns:a16="http://schemas.microsoft.com/office/drawing/2014/main" id="{46AB456C-D518-D570-7670-DB920F9E6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65639-6AC2-7866-CBAA-E5870D19F044}"/>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2749956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355C-2C19-1EE3-2491-1F3F4AA264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A376B-6970-9970-990D-3131C2EB58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786AC2-7DE4-5306-0150-0CF508849E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4F5EB-86A9-60C1-1BED-D0F7A650E9D4}"/>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6" name="Footer Placeholder 5">
            <a:extLst>
              <a:ext uri="{FF2B5EF4-FFF2-40B4-BE49-F238E27FC236}">
                <a16:creationId xmlns:a16="http://schemas.microsoft.com/office/drawing/2014/main" id="{204FDA5A-3A0F-8AE9-E0E2-36754E066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F77E0-DDE1-2D02-C802-150F7BA9A8BC}"/>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1179639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EC0F-E828-C28D-22B4-8DE465587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2F1B7-283F-264F-A0CB-3D4FD414B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8DA586-8C59-55B2-8017-1BBACAFB4D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37DF5-B4CB-3304-7B0E-8068C73E6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105BA-F74A-3D74-EEC4-E7B1B1779B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5CC02-09E7-33DA-70BE-7504B8AC8634}"/>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8" name="Footer Placeholder 7">
            <a:extLst>
              <a:ext uri="{FF2B5EF4-FFF2-40B4-BE49-F238E27FC236}">
                <a16:creationId xmlns:a16="http://schemas.microsoft.com/office/drawing/2014/main" id="{9336A1C0-00E1-E12B-BD7F-9FE9F26FD1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AA5BAB-93E4-5605-3478-DDAD74AB0A81}"/>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4001660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DDA2-537F-7150-BBA9-26541B9F7D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434C7C-188B-69E8-9C9E-914E67A5AF17}"/>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4" name="Footer Placeholder 3">
            <a:extLst>
              <a:ext uri="{FF2B5EF4-FFF2-40B4-BE49-F238E27FC236}">
                <a16:creationId xmlns:a16="http://schemas.microsoft.com/office/drawing/2014/main" id="{EBFF6456-A841-274B-2AE6-1798711134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736C6C-8A02-7984-2EC1-BF4F2507EBD7}"/>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24202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9EE26-4BC2-CD21-FFA7-2EE0F4830683}"/>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3" name="Footer Placeholder 2">
            <a:extLst>
              <a:ext uri="{FF2B5EF4-FFF2-40B4-BE49-F238E27FC236}">
                <a16:creationId xmlns:a16="http://schemas.microsoft.com/office/drawing/2014/main" id="{FB9D695D-FA5A-32FA-9E49-4AF13A57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B815E7-A94D-2671-AF2E-5E66DF979A8E}"/>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3305414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6753-FEA9-A8D8-D5A0-51256CAA9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46C67F-83CA-F970-D71E-E931CA967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748A36-264D-B325-1CAA-DEE6C63F7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18B697-4F6D-B825-192E-56AAD4D1CC3E}"/>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6" name="Footer Placeholder 5">
            <a:extLst>
              <a:ext uri="{FF2B5EF4-FFF2-40B4-BE49-F238E27FC236}">
                <a16:creationId xmlns:a16="http://schemas.microsoft.com/office/drawing/2014/main" id="{D61F2DAB-B5AE-A49F-ADF5-0BBCBC801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6B7D2-7EE2-AA4A-6F4E-27A92A7AA37B}"/>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81589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105A-0B04-857C-FA74-B78A5ABB5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32423-51D4-FDBB-0D3D-17A2BE0BFA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85528-E399-11F8-B1C6-95382FD5BDE2}"/>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5" name="Footer Placeholder 4">
            <a:extLst>
              <a:ext uri="{FF2B5EF4-FFF2-40B4-BE49-F238E27FC236}">
                <a16:creationId xmlns:a16="http://schemas.microsoft.com/office/drawing/2014/main" id="{C04F458E-224B-E9B7-69AC-5B5DD9F4A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609EA-86D2-CCDC-4FDA-A2A79BE1E77C}"/>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2435785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4C5B-E9DE-D51F-12DB-E153332F5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A4C8B-441A-17E1-C394-4C1AE7E83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38643F-3C15-D9B5-2595-858F18046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0BB34-A533-9766-3FB6-805D52FE9CAC}"/>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6" name="Footer Placeholder 5">
            <a:extLst>
              <a:ext uri="{FF2B5EF4-FFF2-40B4-BE49-F238E27FC236}">
                <a16:creationId xmlns:a16="http://schemas.microsoft.com/office/drawing/2014/main" id="{D1E39030-CC72-8357-150E-020EF48C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A29B6-8267-29C8-925B-15CF60C64E28}"/>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58382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85B6E-B699-67AA-9FC7-B097DF09DA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2B0D6A-AD2E-3BF2-59DE-D7DF6D2A9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CCFBD-5723-BDBA-6B40-8F3353FD70B0}"/>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5" name="Footer Placeholder 4">
            <a:extLst>
              <a:ext uri="{FF2B5EF4-FFF2-40B4-BE49-F238E27FC236}">
                <a16:creationId xmlns:a16="http://schemas.microsoft.com/office/drawing/2014/main" id="{6BDEA423-E773-2B05-9DE0-8663CA1A8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4E030-9D9E-5AFC-35A8-5603EBBA7E00}"/>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51960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16DAD4-9F57-D995-47E0-4ED776427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272F25-C386-6358-3491-76CD22BAF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FAE23-F8F0-6172-760D-C0797586EBD1}"/>
              </a:ext>
            </a:extLst>
          </p:cNvPr>
          <p:cNvSpPr>
            <a:spLocks noGrp="1"/>
          </p:cNvSpPr>
          <p:nvPr>
            <p:ph type="dt" sz="half" idx="10"/>
          </p:nvPr>
        </p:nvSpPr>
        <p:spPr/>
        <p:txBody>
          <a:bodyPr/>
          <a:lstStyle/>
          <a:p>
            <a:fld id="{BD36FA57-B714-3A4B-9C9D-43FB4D0A4B7F}" type="datetimeFigureOut">
              <a:rPr lang="en-US" smtClean="0"/>
              <a:t>2/10/2025</a:t>
            </a:fld>
            <a:endParaRPr lang="en-US"/>
          </a:p>
        </p:txBody>
      </p:sp>
      <p:sp>
        <p:nvSpPr>
          <p:cNvPr id="5" name="Footer Placeholder 4">
            <a:extLst>
              <a:ext uri="{FF2B5EF4-FFF2-40B4-BE49-F238E27FC236}">
                <a16:creationId xmlns:a16="http://schemas.microsoft.com/office/drawing/2014/main" id="{8687E5EB-2224-6822-4F82-29FCEF313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72341-7B4F-D289-67FA-F4EC95A241B0}"/>
              </a:ext>
            </a:extLst>
          </p:cNvPr>
          <p:cNvSpPr>
            <a:spLocks noGrp="1"/>
          </p:cNvSpPr>
          <p:nvPr>
            <p:ph type="sldNum" sz="quarter" idx="12"/>
          </p:nvPr>
        </p:nvSpPr>
        <p:spPr/>
        <p:txBody>
          <a:bodyPr/>
          <a:lstStyle/>
          <a:p>
            <a:fld id="{2AB55581-A7E5-BE47-B3E6-9C10E58919EF}" type="slidenum">
              <a:rPr lang="en-US" smtClean="0"/>
              <a:t>‹#›</a:t>
            </a:fld>
            <a:endParaRPr lang="en-US"/>
          </a:p>
        </p:txBody>
      </p:sp>
    </p:spTree>
    <p:extLst>
      <p:ext uri="{BB962C8B-B14F-4D97-AF65-F5344CB8AC3E}">
        <p14:creationId xmlns:p14="http://schemas.microsoft.com/office/powerpoint/2010/main" val="303061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08A1D-738F-5C95-2503-1D2F2DCC75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CE44B7-58AD-64A2-8425-E353EA9ED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C121C0-1AC8-5FCE-640B-61BFA497F69E}"/>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5" name="Footer Placeholder 4">
            <a:extLst>
              <a:ext uri="{FF2B5EF4-FFF2-40B4-BE49-F238E27FC236}">
                <a16:creationId xmlns:a16="http://schemas.microsoft.com/office/drawing/2014/main" id="{98748CB2-4583-4E65-2825-3F1595F5C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A16A5-2EDA-AB91-B42E-DD0FE8550BDA}"/>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181809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0A75-5450-4DEE-C443-E9F82EF84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194BCA-CFB9-50E0-7605-65716617FF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EFA19-0285-9843-1C91-8D9BA9405FE8}"/>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5" name="Footer Placeholder 4">
            <a:extLst>
              <a:ext uri="{FF2B5EF4-FFF2-40B4-BE49-F238E27FC236}">
                <a16:creationId xmlns:a16="http://schemas.microsoft.com/office/drawing/2014/main" id="{0C1E8F7B-CA87-C0CC-5792-508A2E71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2DF33-497C-0AE6-219F-C9CF0F539B23}"/>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164127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5091-73F3-33F8-EA64-9673311730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85127B-A2EC-B31C-A4B6-E9F4FA104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8E7DC7-024A-8449-A027-B8A2D92AF272}"/>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5" name="Footer Placeholder 4">
            <a:extLst>
              <a:ext uri="{FF2B5EF4-FFF2-40B4-BE49-F238E27FC236}">
                <a16:creationId xmlns:a16="http://schemas.microsoft.com/office/drawing/2014/main" id="{92678163-E7BB-995C-F5F9-80B35CE74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562C9-CCE4-1E7E-E9D3-CCC58D1D1803}"/>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1342336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D6D4-E06B-4844-4A19-D499732A7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BCA5E-6C0E-1132-932E-CBCE5FB3B2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86DA8-2C65-D337-B596-A0FDA8A953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2097B7-63ED-3B4D-2628-8986AC563358}"/>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6" name="Footer Placeholder 5">
            <a:extLst>
              <a:ext uri="{FF2B5EF4-FFF2-40B4-BE49-F238E27FC236}">
                <a16:creationId xmlns:a16="http://schemas.microsoft.com/office/drawing/2014/main" id="{8A1F6A04-3E49-87EB-6429-BA5C140A0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38FFD-952C-EF76-E9B4-692D4E544A4F}"/>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2330707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E205-89E9-01E9-3980-93DDA31F3B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FB27A5-6167-FB7E-8E44-CD46634C4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BA6C1D-6EAC-F55E-6354-B45F5897E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C6CE1B-FA80-4C92-3AE7-245DE55D4D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1B7B4-B057-8C6D-4906-4CB31DFA5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D3F38D-708C-9304-2771-82E2EFF47A16}"/>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8" name="Footer Placeholder 7">
            <a:extLst>
              <a:ext uri="{FF2B5EF4-FFF2-40B4-BE49-F238E27FC236}">
                <a16:creationId xmlns:a16="http://schemas.microsoft.com/office/drawing/2014/main" id="{698EE548-24FA-BBF9-8403-433F53C45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5F6A8E-3037-B39D-84FF-11D37DF3863A}"/>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3317494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096D-18CE-7804-BD1A-73B227278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A9A86-856E-E426-6B51-CB66FF97E981}"/>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4" name="Footer Placeholder 3">
            <a:extLst>
              <a:ext uri="{FF2B5EF4-FFF2-40B4-BE49-F238E27FC236}">
                <a16:creationId xmlns:a16="http://schemas.microsoft.com/office/drawing/2014/main" id="{A4435070-6AB9-C2C4-CDB3-6A998A5350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119081-6902-0D71-F827-52DC21CF3746}"/>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294317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58CD7-83C1-B076-5658-2FE7543E48A2}"/>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3" name="Footer Placeholder 2">
            <a:extLst>
              <a:ext uri="{FF2B5EF4-FFF2-40B4-BE49-F238E27FC236}">
                <a16:creationId xmlns:a16="http://schemas.microsoft.com/office/drawing/2014/main" id="{8E461A4C-EF5B-654B-D339-47899EF064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BD5280-944A-E811-BD0D-059002694E2B}"/>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31495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B7DC-2A52-8D4D-044D-FA0C7364F1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895BCB-C641-0B9B-B92F-127F72D43F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2C226C-759D-EA1C-4892-814D2D6EA8F9}"/>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5" name="Footer Placeholder 4">
            <a:extLst>
              <a:ext uri="{FF2B5EF4-FFF2-40B4-BE49-F238E27FC236}">
                <a16:creationId xmlns:a16="http://schemas.microsoft.com/office/drawing/2014/main" id="{3B4D100C-F702-F135-BFC3-A6C67562E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DCD0-21F7-6281-8EB7-90749E43F503}"/>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2288795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85D9-982F-1699-0011-4185A051C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74D181-3E7A-87C3-E6E7-941EE12A2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54D22-3F75-FB52-AC67-B071615F7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C6D26-119B-5903-BB74-1D6867202EF2}"/>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6" name="Footer Placeholder 5">
            <a:extLst>
              <a:ext uri="{FF2B5EF4-FFF2-40B4-BE49-F238E27FC236}">
                <a16:creationId xmlns:a16="http://schemas.microsoft.com/office/drawing/2014/main" id="{7184F2FE-016A-1B67-DA8A-CC7DF65BF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9C483-8571-EE25-BB72-D00035C3E782}"/>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655291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6D94-3CDA-0432-C32F-EE93FE6D9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B27CE7-0AF3-3C0A-9761-F84250021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2552CE-92A2-73FE-D485-D01884D66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8333F-7114-1EFD-18B5-9730F81377F5}"/>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6" name="Footer Placeholder 5">
            <a:extLst>
              <a:ext uri="{FF2B5EF4-FFF2-40B4-BE49-F238E27FC236}">
                <a16:creationId xmlns:a16="http://schemas.microsoft.com/office/drawing/2014/main" id="{34A5BFB7-D366-468B-18BD-BC2DB0BF6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4005D-935E-295B-3143-A709A1185902}"/>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878634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B61B-94BB-F42B-30DE-B62AD63532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9663B-8279-83AC-FF6A-7E958CF792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039A9-D4C8-1C08-C558-41302F14FAD6}"/>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5" name="Footer Placeholder 4">
            <a:extLst>
              <a:ext uri="{FF2B5EF4-FFF2-40B4-BE49-F238E27FC236}">
                <a16:creationId xmlns:a16="http://schemas.microsoft.com/office/drawing/2014/main" id="{CDBB7F7C-7BDB-D37E-83DF-57E98EDED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502E3-9DFE-8AC4-95B0-F00C5C65C488}"/>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2601691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E036C3-7305-74DC-2117-28D9FB7F05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D6A94-275D-EE62-BB64-5996E7CAC9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6DFE4-9054-9AA5-85DC-7689C3C8D89E}"/>
              </a:ext>
            </a:extLst>
          </p:cNvPr>
          <p:cNvSpPr>
            <a:spLocks noGrp="1"/>
          </p:cNvSpPr>
          <p:nvPr>
            <p:ph type="dt" sz="half" idx="10"/>
          </p:nvPr>
        </p:nvSpPr>
        <p:spPr/>
        <p:txBody>
          <a:bodyPr/>
          <a:lstStyle/>
          <a:p>
            <a:fld id="{7CAB6382-4729-7943-A2D7-A2BB8763BB94}" type="datetimeFigureOut">
              <a:rPr lang="en-US" smtClean="0"/>
              <a:t>2/10/2025</a:t>
            </a:fld>
            <a:endParaRPr lang="en-US"/>
          </a:p>
        </p:txBody>
      </p:sp>
      <p:sp>
        <p:nvSpPr>
          <p:cNvPr id="5" name="Footer Placeholder 4">
            <a:extLst>
              <a:ext uri="{FF2B5EF4-FFF2-40B4-BE49-F238E27FC236}">
                <a16:creationId xmlns:a16="http://schemas.microsoft.com/office/drawing/2014/main" id="{96E52FDD-8C7A-F754-5183-ACAEC030C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BDE0D-BA10-7A70-6D17-6C39211665C5}"/>
              </a:ext>
            </a:extLst>
          </p:cNvPr>
          <p:cNvSpPr>
            <a:spLocks noGrp="1"/>
          </p:cNvSpPr>
          <p:nvPr>
            <p:ph type="sldNum" sz="quarter" idx="12"/>
          </p:nvPr>
        </p:nvSpPr>
        <p:spPr/>
        <p:txBody>
          <a:bodyPr/>
          <a:lstStyle/>
          <a:p>
            <a:fld id="{8A5BE91C-9548-3E49-9F25-9BE606A8B7BA}" type="slidenum">
              <a:rPr lang="en-US" smtClean="0"/>
              <a:t>‹#›</a:t>
            </a:fld>
            <a:endParaRPr lang="en-US"/>
          </a:p>
        </p:txBody>
      </p:sp>
    </p:spTree>
    <p:extLst>
      <p:ext uri="{BB962C8B-B14F-4D97-AF65-F5344CB8AC3E}">
        <p14:creationId xmlns:p14="http://schemas.microsoft.com/office/powerpoint/2010/main" val="3695545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Map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4CF29AD-CAFF-C254-5028-61BFA783BEA3}"/>
              </a:ext>
            </a:extLst>
          </p:cNvPr>
          <p:cNvSpPr>
            <a:spLocks noGrp="1"/>
          </p:cNvSpPr>
          <p:nvPr>
            <p:ph type="body" sz="quarter" idx="10" hasCustomPrompt="1"/>
          </p:nvPr>
        </p:nvSpPr>
        <p:spPr>
          <a:xfrm>
            <a:off x="787886" y="1043282"/>
            <a:ext cx="4294478" cy="1412840"/>
          </a:xfrm>
        </p:spPr>
        <p:txBody>
          <a:bodyPr anchor="t">
            <a:noAutofit/>
          </a:bodyPr>
          <a:lstStyle>
            <a:lvl1pPr marL="0" indent="0" algn="l">
              <a:lnSpc>
                <a:spcPct val="70000"/>
              </a:lnSpc>
              <a:buNone/>
              <a:defRPr sz="6200" b="0" i="0">
                <a:solidFill>
                  <a:srgbClr val="EDFF1A"/>
                </a:solidFill>
                <a:latin typeface="Miller Banner" pitchFamily="2" charset="77"/>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dirty="0"/>
              <a:t>Section </a:t>
            </a:r>
          </a:p>
          <a:p>
            <a:pPr lvl="0"/>
            <a:r>
              <a:rPr lang="en-US" dirty="0"/>
              <a:t>Title</a:t>
            </a:r>
          </a:p>
        </p:txBody>
      </p:sp>
      <p:sp>
        <p:nvSpPr>
          <p:cNvPr id="8" name="Text Placeholder 11">
            <a:extLst>
              <a:ext uri="{FF2B5EF4-FFF2-40B4-BE49-F238E27FC236}">
                <a16:creationId xmlns:a16="http://schemas.microsoft.com/office/drawing/2014/main" id="{831A46D2-FA29-B7C7-8C58-ADB9ABA45381}"/>
              </a:ext>
            </a:extLst>
          </p:cNvPr>
          <p:cNvSpPr>
            <a:spLocks noGrp="1"/>
          </p:cNvSpPr>
          <p:nvPr>
            <p:ph type="body" sz="quarter" idx="11" hasCustomPrompt="1"/>
          </p:nvPr>
        </p:nvSpPr>
        <p:spPr>
          <a:xfrm>
            <a:off x="787886" y="3082367"/>
            <a:ext cx="2590934" cy="1210853"/>
          </a:xfrm>
        </p:spPr>
        <p:txBody>
          <a:bodyPr>
            <a:noAutofit/>
          </a:bodyPr>
          <a:lstStyle>
            <a:lvl1pPr marL="0" indent="0" algn="l">
              <a:lnSpc>
                <a:spcPct val="70000"/>
              </a:lnSpc>
              <a:buFont typeface="Arial" panose="020B0604020202020204" pitchFamily="34" charset="0"/>
              <a:buNone/>
              <a:defRPr sz="1800" b="0" i="0">
                <a:solidFill>
                  <a:schemeClr val="bg1"/>
                </a:solidFill>
                <a:latin typeface="Libre Franklin" pitchFamily="2" charset="77"/>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dirty="0"/>
              <a:t>County Name </a:t>
            </a:r>
          </a:p>
          <a:p>
            <a:pPr lvl="0"/>
            <a:r>
              <a:rPr lang="en-US" dirty="0"/>
              <a:t>Population</a:t>
            </a:r>
          </a:p>
          <a:p>
            <a:pPr lvl="0"/>
            <a:r>
              <a:rPr lang="en-US" dirty="0"/>
              <a:t>Labor Force</a:t>
            </a:r>
          </a:p>
          <a:p>
            <a:pPr lvl="0"/>
            <a:r>
              <a:rPr lang="en-US" dirty="0"/>
              <a:t>Median Age</a:t>
            </a:r>
          </a:p>
        </p:txBody>
      </p:sp>
      <p:sp>
        <p:nvSpPr>
          <p:cNvPr id="11" name="Text Placeholder 11">
            <a:extLst>
              <a:ext uri="{FF2B5EF4-FFF2-40B4-BE49-F238E27FC236}">
                <a16:creationId xmlns:a16="http://schemas.microsoft.com/office/drawing/2014/main" id="{A7629340-88B5-9975-755D-F395E10F41F5}"/>
              </a:ext>
            </a:extLst>
          </p:cNvPr>
          <p:cNvSpPr>
            <a:spLocks noGrp="1"/>
          </p:cNvSpPr>
          <p:nvPr>
            <p:ph type="body" sz="quarter" idx="12" hasCustomPrompt="1"/>
          </p:nvPr>
        </p:nvSpPr>
        <p:spPr>
          <a:xfrm>
            <a:off x="787886" y="4498571"/>
            <a:ext cx="2590934" cy="1210853"/>
          </a:xfrm>
        </p:spPr>
        <p:txBody>
          <a:bodyPr>
            <a:noAutofit/>
          </a:bodyPr>
          <a:lstStyle>
            <a:lvl1pPr marL="0" indent="0" algn="l">
              <a:lnSpc>
                <a:spcPct val="70000"/>
              </a:lnSpc>
              <a:buFont typeface="Arial" panose="020B0604020202020204" pitchFamily="34" charset="0"/>
              <a:buNone/>
              <a:defRPr sz="1800" b="0" i="0">
                <a:solidFill>
                  <a:schemeClr val="bg1"/>
                </a:solidFill>
                <a:latin typeface="Libre Franklin" pitchFamily="2" charset="77"/>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dirty="0"/>
              <a:t>County Name </a:t>
            </a:r>
          </a:p>
          <a:p>
            <a:pPr lvl="0"/>
            <a:r>
              <a:rPr lang="en-US" dirty="0"/>
              <a:t>Population</a:t>
            </a:r>
          </a:p>
          <a:p>
            <a:pPr lvl="0"/>
            <a:r>
              <a:rPr lang="en-US" dirty="0"/>
              <a:t>Labor Force</a:t>
            </a:r>
          </a:p>
          <a:p>
            <a:pPr lvl="0"/>
            <a:r>
              <a:rPr lang="en-US" dirty="0"/>
              <a:t>Median Age</a:t>
            </a:r>
          </a:p>
        </p:txBody>
      </p:sp>
      <p:sp>
        <p:nvSpPr>
          <p:cNvPr id="14" name="Text Placeholder 11">
            <a:extLst>
              <a:ext uri="{FF2B5EF4-FFF2-40B4-BE49-F238E27FC236}">
                <a16:creationId xmlns:a16="http://schemas.microsoft.com/office/drawing/2014/main" id="{7E937485-CABC-4C08-47D7-F8C5C7B4D767}"/>
              </a:ext>
            </a:extLst>
          </p:cNvPr>
          <p:cNvSpPr>
            <a:spLocks noGrp="1"/>
          </p:cNvSpPr>
          <p:nvPr>
            <p:ph type="body" sz="quarter" idx="13" hasCustomPrompt="1"/>
          </p:nvPr>
        </p:nvSpPr>
        <p:spPr>
          <a:xfrm>
            <a:off x="3542237" y="3082367"/>
            <a:ext cx="2590934" cy="1210853"/>
          </a:xfrm>
        </p:spPr>
        <p:txBody>
          <a:bodyPr>
            <a:noAutofit/>
          </a:bodyPr>
          <a:lstStyle>
            <a:lvl1pPr marL="0" indent="0" algn="l">
              <a:lnSpc>
                <a:spcPct val="70000"/>
              </a:lnSpc>
              <a:buFont typeface="Arial" panose="020B0604020202020204" pitchFamily="34" charset="0"/>
              <a:buNone/>
              <a:defRPr sz="1800" b="0" i="0">
                <a:solidFill>
                  <a:schemeClr val="bg1"/>
                </a:solidFill>
                <a:latin typeface="Libre Franklin" pitchFamily="2" charset="77"/>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dirty="0"/>
              <a:t>County Name </a:t>
            </a:r>
          </a:p>
          <a:p>
            <a:pPr lvl="0"/>
            <a:r>
              <a:rPr lang="en-US" dirty="0"/>
              <a:t>Population</a:t>
            </a:r>
          </a:p>
          <a:p>
            <a:pPr lvl="0"/>
            <a:r>
              <a:rPr lang="en-US" dirty="0"/>
              <a:t>Labor Force</a:t>
            </a:r>
          </a:p>
          <a:p>
            <a:pPr lvl="0"/>
            <a:r>
              <a:rPr lang="en-US" dirty="0"/>
              <a:t>Median Age</a:t>
            </a:r>
          </a:p>
        </p:txBody>
      </p:sp>
      <p:sp>
        <p:nvSpPr>
          <p:cNvPr id="15" name="Text Placeholder 11">
            <a:extLst>
              <a:ext uri="{FF2B5EF4-FFF2-40B4-BE49-F238E27FC236}">
                <a16:creationId xmlns:a16="http://schemas.microsoft.com/office/drawing/2014/main" id="{DEB83D30-1E4A-01A4-A8C7-A9FE3B7B5C0E}"/>
              </a:ext>
            </a:extLst>
          </p:cNvPr>
          <p:cNvSpPr>
            <a:spLocks noGrp="1"/>
          </p:cNvSpPr>
          <p:nvPr>
            <p:ph type="body" sz="quarter" idx="14" hasCustomPrompt="1"/>
          </p:nvPr>
        </p:nvSpPr>
        <p:spPr>
          <a:xfrm>
            <a:off x="3542237" y="4498571"/>
            <a:ext cx="2590934" cy="1210853"/>
          </a:xfrm>
        </p:spPr>
        <p:txBody>
          <a:bodyPr>
            <a:noAutofit/>
          </a:bodyPr>
          <a:lstStyle>
            <a:lvl1pPr marL="0" indent="0" algn="l">
              <a:lnSpc>
                <a:spcPct val="70000"/>
              </a:lnSpc>
              <a:buFont typeface="Arial" panose="020B0604020202020204" pitchFamily="34" charset="0"/>
              <a:buNone/>
              <a:defRPr sz="1800" b="0" i="0">
                <a:solidFill>
                  <a:schemeClr val="bg1"/>
                </a:solidFill>
                <a:latin typeface="Libre Franklin" pitchFamily="2" charset="77"/>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dirty="0"/>
              <a:t>County Name </a:t>
            </a:r>
          </a:p>
          <a:p>
            <a:pPr lvl="0"/>
            <a:r>
              <a:rPr lang="en-US" dirty="0"/>
              <a:t>Population</a:t>
            </a:r>
          </a:p>
          <a:p>
            <a:pPr lvl="0"/>
            <a:r>
              <a:rPr lang="en-US" dirty="0"/>
              <a:t>Labor Force</a:t>
            </a:r>
          </a:p>
          <a:p>
            <a:pPr lvl="0"/>
            <a:r>
              <a:rPr lang="en-US" dirty="0"/>
              <a:t>Median Age</a:t>
            </a:r>
          </a:p>
        </p:txBody>
      </p:sp>
    </p:spTree>
    <p:extLst>
      <p:ext uri="{BB962C8B-B14F-4D97-AF65-F5344CB8AC3E}">
        <p14:creationId xmlns:p14="http://schemas.microsoft.com/office/powerpoint/2010/main" val="1163782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Quot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9869FC0-A07E-2020-E404-510FBE3B0327}"/>
              </a:ext>
            </a:extLst>
          </p:cNvPr>
          <p:cNvSpPr>
            <a:spLocks noGrp="1"/>
          </p:cNvSpPr>
          <p:nvPr>
            <p:ph type="body" sz="quarter" idx="10" hasCustomPrompt="1"/>
          </p:nvPr>
        </p:nvSpPr>
        <p:spPr>
          <a:xfrm>
            <a:off x="3074987" y="5041865"/>
            <a:ext cx="6042025" cy="451352"/>
          </a:xfrm>
        </p:spPr>
        <p:txBody>
          <a:bodyPr/>
          <a:lstStyle>
            <a:lvl1pPr marL="0" indent="0" algn="ctr">
              <a:buNone/>
              <a:defRPr b="1" i="0">
                <a:solidFill>
                  <a:srgbClr val="223566"/>
                </a:solidFill>
                <a:latin typeface="Libre Franklin" pitchFamily="2" charset="77"/>
              </a:defRPr>
            </a:lvl1pPr>
            <a:lvl2pPr marL="457200" indent="0">
              <a:buNone/>
              <a:defRPr>
                <a:solidFill>
                  <a:srgbClr val="869DA5"/>
                </a:solidFill>
              </a:defRPr>
            </a:lvl2pPr>
            <a:lvl3pPr marL="914400" indent="0">
              <a:buNone/>
              <a:defRPr>
                <a:solidFill>
                  <a:srgbClr val="869DA5"/>
                </a:solidFill>
              </a:defRPr>
            </a:lvl3pPr>
            <a:lvl4pPr marL="1371600" indent="0">
              <a:buNone/>
              <a:defRPr>
                <a:solidFill>
                  <a:srgbClr val="869DA5"/>
                </a:solidFill>
              </a:defRPr>
            </a:lvl4pPr>
            <a:lvl5pPr marL="1828800" indent="0">
              <a:buNone/>
              <a:defRPr>
                <a:solidFill>
                  <a:srgbClr val="869DA5"/>
                </a:solidFill>
              </a:defRPr>
            </a:lvl5pPr>
          </a:lstStyle>
          <a:p>
            <a:pPr lvl="0"/>
            <a:r>
              <a:rPr lang="en-US" dirty="0"/>
              <a:t>- Name Here</a:t>
            </a:r>
          </a:p>
        </p:txBody>
      </p:sp>
      <p:sp>
        <p:nvSpPr>
          <p:cNvPr id="4" name="Text Placeholder 12">
            <a:extLst>
              <a:ext uri="{FF2B5EF4-FFF2-40B4-BE49-F238E27FC236}">
                <a16:creationId xmlns:a16="http://schemas.microsoft.com/office/drawing/2014/main" id="{EEAA3EB9-915C-5B7E-91D4-05F24FA25A58}"/>
              </a:ext>
            </a:extLst>
          </p:cNvPr>
          <p:cNvSpPr>
            <a:spLocks noGrp="1"/>
          </p:cNvSpPr>
          <p:nvPr>
            <p:ph type="body" sz="quarter" idx="15" hasCustomPrompt="1"/>
          </p:nvPr>
        </p:nvSpPr>
        <p:spPr>
          <a:xfrm>
            <a:off x="1570298" y="1364783"/>
            <a:ext cx="9051402" cy="3520573"/>
          </a:xfrm>
        </p:spPr>
        <p:txBody>
          <a:bodyPr>
            <a:noAutofit/>
          </a:bodyPr>
          <a:lstStyle>
            <a:lvl1pPr marL="0" indent="0" algn="ctr">
              <a:lnSpc>
                <a:spcPct val="90000"/>
              </a:lnSpc>
              <a:buNone/>
              <a:defRPr sz="5000" b="0" i="0">
                <a:solidFill>
                  <a:srgbClr val="223566"/>
                </a:solidFill>
                <a:latin typeface="Libre Franklin" pitchFamily="2" charset="77"/>
              </a:defRPr>
            </a:lvl1pPr>
            <a:lvl2pPr marL="457200" indent="0" algn="l">
              <a:buNone/>
              <a:defRPr b="0" i="0">
                <a:solidFill>
                  <a:schemeClr val="bg1"/>
                </a:solidFill>
                <a:latin typeface="Aeonik Light" panose="020B0403030300000000" pitchFamily="34" charset="0"/>
              </a:defRPr>
            </a:lvl2pPr>
            <a:lvl3pPr marL="914400" indent="0" algn="l">
              <a:buNone/>
              <a:defRPr b="0" i="0">
                <a:solidFill>
                  <a:schemeClr val="bg1"/>
                </a:solidFill>
                <a:latin typeface="Aeonik Light" panose="020B0403030300000000" pitchFamily="34" charset="0"/>
              </a:defRPr>
            </a:lvl3pPr>
            <a:lvl4pPr marL="1371600" indent="0" algn="l">
              <a:buNone/>
              <a:defRPr b="0" i="0">
                <a:solidFill>
                  <a:schemeClr val="bg1"/>
                </a:solidFill>
                <a:latin typeface="Aeonik Light" panose="020B0403030300000000" pitchFamily="34" charset="0"/>
              </a:defRPr>
            </a:lvl4pPr>
            <a:lvl5pPr marL="1828800" indent="0" algn="l">
              <a:buNone/>
              <a:defRPr b="0" i="0">
                <a:solidFill>
                  <a:schemeClr val="bg1"/>
                </a:solidFill>
                <a:latin typeface="Aeonik Light" panose="020B0403030300000000" pitchFamily="34" charset="0"/>
              </a:defRPr>
            </a:lvl5pPr>
          </a:lstStyle>
          <a:p>
            <a:pPr lvl="0"/>
            <a:r>
              <a:rPr lang="en-US" dirty="0"/>
              <a:t>Lis </a:t>
            </a:r>
            <a:r>
              <a:rPr lang="en-US" dirty="0" err="1"/>
              <a:t>quam</a:t>
            </a:r>
            <a:r>
              <a:rPr lang="en-US" dirty="0"/>
              <a:t> </a:t>
            </a:r>
            <a:r>
              <a:rPr lang="en-US" dirty="0" err="1"/>
              <a:t>quis</a:t>
            </a:r>
            <a:r>
              <a:rPr lang="en-US" dirty="0"/>
              <a:t> </a:t>
            </a:r>
            <a:r>
              <a:rPr lang="en-US" dirty="0" err="1"/>
              <a:t>rehenec</a:t>
            </a:r>
            <a:r>
              <a:rPr lang="en-US" dirty="0"/>
              <a:t> </a:t>
            </a:r>
            <a:r>
              <a:rPr lang="en-US" dirty="0" err="1"/>
              <a:t>tionsequis</a:t>
            </a:r>
            <a:r>
              <a:rPr lang="en-US" dirty="0"/>
              <a:t> </a:t>
            </a:r>
            <a:r>
              <a:rPr lang="en-US" dirty="0" err="1"/>
              <a:t>alibust</a:t>
            </a:r>
            <a:r>
              <a:rPr lang="en-US" dirty="0"/>
              <a:t> </a:t>
            </a:r>
            <a:r>
              <a:rPr lang="en-US" dirty="0" err="1"/>
              <a:t>iaspersped</a:t>
            </a:r>
            <a:r>
              <a:rPr lang="en-US" dirty="0"/>
              <a:t> expedition </a:t>
            </a:r>
            <a:r>
              <a:rPr lang="en-US" dirty="0" err="1"/>
              <a:t>parum</a:t>
            </a:r>
            <a:r>
              <a:rPr lang="en-US" dirty="0"/>
              <a:t> </a:t>
            </a:r>
            <a:r>
              <a:rPr lang="en-US" dirty="0" err="1"/>
              <a:t>aceperferit</a:t>
            </a:r>
            <a:r>
              <a:rPr lang="en-US" dirty="0"/>
              <a:t> </a:t>
            </a:r>
            <a:r>
              <a:rPr lang="en-US" dirty="0" err="1"/>
              <a:t>ipsumen</a:t>
            </a:r>
            <a:r>
              <a:rPr lang="en-US" dirty="0"/>
              <a:t> </a:t>
            </a:r>
            <a:r>
              <a:rPr lang="en-US" dirty="0" err="1"/>
              <a:t>dempor</a:t>
            </a:r>
            <a:r>
              <a:rPr lang="en-US" dirty="0"/>
              <a:t> </a:t>
            </a:r>
            <a:r>
              <a:rPr lang="en-US" dirty="0" err="1"/>
              <a:t>sectem</a:t>
            </a:r>
            <a:r>
              <a:rPr lang="en-US" dirty="0"/>
              <a:t> </a:t>
            </a:r>
            <a:br>
              <a:rPr lang="en-US" dirty="0"/>
            </a:br>
            <a:r>
              <a:rPr lang="en-US" dirty="0" err="1"/>
              <a:t>orpore</a:t>
            </a:r>
            <a:r>
              <a:rPr lang="en-US" dirty="0"/>
              <a:t> vid </a:t>
            </a:r>
            <a:r>
              <a:rPr lang="en-US" dirty="0" err="1"/>
              <a:t>quatibus</a:t>
            </a:r>
            <a:endParaRPr lang="en-US" dirty="0"/>
          </a:p>
        </p:txBody>
      </p:sp>
    </p:spTree>
    <p:extLst>
      <p:ext uri="{BB962C8B-B14F-4D97-AF65-F5344CB8AC3E}">
        <p14:creationId xmlns:p14="http://schemas.microsoft.com/office/powerpoint/2010/main" val="2811389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5BF4-7322-CA36-8AC1-1D7FAF180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51119D-4E82-54EF-51CC-46D701A12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84DA0E-876D-7BC4-5453-DDCCCE979D86}"/>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5" name="Footer Placeholder 4">
            <a:extLst>
              <a:ext uri="{FF2B5EF4-FFF2-40B4-BE49-F238E27FC236}">
                <a16:creationId xmlns:a16="http://schemas.microsoft.com/office/drawing/2014/main" id="{C8DF092C-C989-DCEC-5DDB-1EC19FD09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06462-7D08-3CBB-C746-81C1CDE89E32}"/>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2318982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6A51-C3B2-CF69-87DA-0455C4327A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640EB-FF8D-B71C-E88F-D52188D9A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B2E35-AC8A-7B9D-4B88-C1E52E04280A}"/>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5" name="Footer Placeholder 4">
            <a:extLst>
              <a:ext uri="{FF2B5EF4-FFF2-40B4-BE49-F238E27FC236}">
                <a16:creationId xmlns:a16="http://schemas.microsoft.com/office/drawing/2014/main" id="{260138ED-745E-AA62-ADFA-967B13C2F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D563A-7802-1C5D-7440-33372DA79217}"/>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1155706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A623-84E9-673C-3DA5-3E7C619211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6781A-FCF5-478D-EF20-745E888C8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2C1B0-D966-609A-152C-AA15DB64DA25}"/>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5" name="Footer Placeholder 4">
            <a:extLst>
              <a:ext uri="{FF2B5EF4-FFF2-40B4-BE49-F238E27FC236}">
                <a16:creationId xmlns:a16="http://schemas.microsoft.com/office/drawing/2014/main" id="{FDD69935-F794-BA99-A9C9-573E3D543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B9B7F-5077-A501-6125-D46B68852E26}"/>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2296737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56C1-0E0E-FEED-9713-DF7562136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D3562-9EC4-A4C0-F114-356B9793E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6EB21-0B3D-0C16-7678-30FC0EC59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6B8BDF-D91F-EC15-C7E8-37ECD9897EF5}"/>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6" name="Footer Placeholder 5">
            <a:extLst>
              <a:ext uri="{FF2B5EF4-FFF2-40B4-BE49-F238E27FC236}">
                <a16:creationId xmlns:a16="http://schemas.microsoft.com/office/drawing/2014/main" id="{B054470B-BB1A-4A4E-01C9-641837FF7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0077F-C036-5C69-63DD-0B36C29B0AC8}"/>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2134238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7D87-2690-AAA5-0552-F58CA86AF7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59EC8-F8E7-8D3A-D19D-EEAB10CF8B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35C7B-D4F9-F7D7-2635-30DA29CD2B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74273-09D7-3BC1-B00E-CB4953D7AF19}"/>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6" name="Footer Placeholder 5">
            <a:extLst>
              <a:ext uri="{FF2B5EF4-FFF2-40B4-BE49-F238E27FC236}">
                <a16:creationId xmlns:a16="http://schemas.microsoft.com/office/drawing/2014/main" id="{6C03D603-0372-6941-F8C3-DC7630D92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E218-1E27-57E4-E0F0-D7E8F8CC0EC8}"/>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502175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C286-B209-85FE-A80B-20ED3B6A2F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3C3F4-C79C-A71F-16B1-BA9B35DFE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022E8-A4BC-DAFB-D6A8-E6FDB29FBB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A4051-53CD-4BED-C94C-6F67D9F38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170C3D-EBCE-8CAD-F4CE-BCF0412FBA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4074E4-DFD8-6277-7417-23B57BC97E86}"/>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8" name="Footer Placeholder 7">
            <a:extLst>
              <a:ext uri="{FF2B5EF4-FFF2-40B4-BE49-F238E27FC236}">
                <a16:creationId xmlns:a16="http://schemas.microsoft.com/office/drawing/2014/main" id="{2F278804-9E5A-8A76-ED67-76325616EF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4CC65E-4D86-B9D2-A413-31B2252502EB}"/>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3378703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9078-CCFB-7D00-BA63-35EC0C1395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E40D73-237E-F8A2-D7CA-6BF8E5439DE6}"/>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4" name="Footer Placeholder 3">
            <a:extLst>
              <a:ext uri="{FF2B5EF4-FFF2-40B4-BE49-F238E27FC236}">
                <a16:creationId xmlns:a16="http://schemas.microsoft.com/office/drawing/2014/main" id="{5BC4E65B-7A38-E4CF-6825-66323801B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A7480-FE14-C9A7-3024-B3B032392B0D}"/>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1595235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FC838-C100-7584-DCBB-9626CC4771C4}"/>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3" name="Footer Placeholder 2">
            <a:extLst>
              <a:ext uri="{FF2B5EF4-FFF2-40B4-BE49-F238E27FC236}">
                <a16:creationId xmlns:a16="http://schemas.microsoft.com/office/drawing/2014/main" id="{B502D567-3256-5EBA-FB17-28B2752DB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1C5EDD-4582-3FA5-5466-8749DBD80F0E}"/>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3851824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ED5D-A0B1-7B71-2760-D435C727C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4DB03-2A58-CEB6-BE18-9B34403A5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8DA77-427F-87B3-B2BA-A09B003C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888C3-CBD2-310B-18D1-964A38EC7083}"/>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6" name="Footer Placeholder 5">
            <a:extLst>
              <a:ext uri="{FF2B5EF4-FFF2-40B4-BE49-F238E27FC236}">
                <a16:creationId xmlns:a16="http://schemas.microsoft.com/office/drawing/2014/main" id="{674BD568-E4BE-A8C3-3B9D-EEA9A4F06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D00BC-9C0E-EBAE-53AE-3F5D49C40B23}"/>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2737732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8A32-F54A-A254-5ACD-9B19019A2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FA2F43-A34D-AF6B-1708-3976C3B82C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7A229-8113-D898-5435-F67B15503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F76C7-A5F7-11D7-1893-85ABFF13CCB6}"/>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6" name="Footer Placeholder 5">
            <a:extLst>
              <a:ext uri="{FF2B5EF4-FFF2-40B4-BE49-F238E27FC236}">
                <a16:creationId xmlns:a16="http://schemas.microsoft.com/office/drawing/2014/main" id="{2DE5BF17-A553-0B58-9B47-DB99B27F4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8ADDE-C79E-15DE-B954-528D3C66341B}"/>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1102115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7731-7EF2-C83C-045C-57E2B835F5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18F8D-291A-0487-FC32-DB4A4FDCA9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70FEC-0946-835C-723A-4E062F5352EF}"/>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5" name="Footer Placeholder 4">
            <a:extLst>
              <a:ext uri="{FF2B5EF4-FFF2-40B4-BE49-F238E27FC236}">
                <a16:creationId xmlns:a16="http://schemas.microsoft.com/office/drawing/2014/main" id="{0326C69F-29BC-6AEC-DC10-D08498303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80794-16A0-1693-ED2F-EABAB00A4D65}"/>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3938999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5A9F0-3355-7E13-74E1-B610184B9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9FC92-14E5-C026-3064-3704168AF5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669FC-3C25-B71F-A363-A5A8060BBACF}"/>
              </a:ext>
            </a:extLst>
          </p:cNvPr>
          <p:cNvSpPr>
            <a:spLocks noGrp="1"/>
          </p:cNvSpPr>
          <p:nvPr>
            <p:ph type="dt" sz="half" idx="10"/>
          </p:nvPr>
        </p:nvSpPr>
        <p:spPr/>
        <p:txBody>
          <a:bodyPr/>
          <a:lstStyle/>
          <a:p>
            <a:fld id="{A0977045-1E02-D44B-8429-34D62A0C9498}" type="datetimeFigureOut">
              <a:rPr lang="en-US" smtClean="0"/>
              <a:t>2/10/2025</a:t>
            </a:fld>
            <a:endParaRPr lang="en-US"/>
          </a:p>
        </p:txBody>
      </p:sp>
      <p:sp>
        <p:nvSpPr>
          <p:cNvPr id="5" name="Footer Placeholder 4">
            <a:extLst>
              <a:ext uri="{FF2B5EF4-FFF2-40B4-BE49-F238E27FC236}">
                <a16:creationId xmlns:a16="http://schemas.microsoft.com/office/drawing/2014/main" id="{930DBEC3-EE3F-4EAC-C30E-FC3B88E7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AF5E3-2AAE-8F3F-5B4D-B8C3FDF301D1}"/>
              </a:ext>
            </a:extLst>
          </p:cNvPr>
          <p:cNvSpPr>
            <a:spLocks noGrp="1"/>
          </p:cNvSpPr>
          <p:nvPr>
            <p:ph type="sldNum" sz="quarter" idx="12"/>
          </p:nvPr>
        </p:nvSpPr>
        <p:spPr/>
        <p:txBody>
          <a:bodyPr/>
          <a:lstStyle/>
          <a:p>
            <a:fld id="{481789C8-A709-7347-B164-E643EA896499}" type="slidenum">
              <a:rPr lang="en-US" smtClean="0"/>
              <a:t>‹#›</a:t>
            </a:fld>
            <a:endParaRPr lang="en-US"/>
          </a:p>
        </p:txBody>
      </p:sp>
    </p:spTree>
    <p:extLst>
      <p:ext uri="{BB962C8B-B14F-4D97-AF65-F5344CB8AC3E}">
        <p14:creationId xmlns:p14="http://schemas.microsoft.com/office/powerpoint/2010/main" val="2435179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9D23-9604-1A43-5A4C-0178F36A5E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4922D5-7C01-5950-E32F-90BB1D0E6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5B48E0-C929-F888-072A-CA4A51745713}"/>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5" name="Footer Placeholder 4">
            <a:extLst>
              <a:ext uri="{FF2B5EF4-FFF2-40B4-BE49-F238E27FC236}">
                <a16:creationId xmlns:a16="http://schemas.microsoft.com/office/drawing/2014/main" id="{B4039620-0F8E-BDDA-414A-F9F1D981B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109CD-B8BB-0409-AFEC-F525371B42A0}"/>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452473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52AD-27D4-3B0D-14D9-A559937B2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FC2DC-62CB-2C7C-D2AC-B0FF0846FE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D86E-AD26-A2C5-5AF0-9B5320941DF8}"/>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5" name="Footer Placeholder 4">
            <a:extLst>
              <a:ext uri="{FF2B5EF4-FFF2-40B4-BE49-F238E27FC236}">
                <a16:creationId xmlns:a16="http://schemas.microsoft.com/office/drawing/2014/main" id="{60F7F39B-4C04-E557-5604-881A39897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DDF9B-616F-FA9D-EA66-AF4DDEF8F47E}"/>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4226691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0CD6-FAAC-B678-8FF5-A30BDA530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53D93B-4F4E-D0A9-CB65-60CAB3E599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E1A4D4-E4FC-8BB8-7DD5-700124FE4864}"/>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5" name="Footer Placeholder 4">
            <a:extLst>
              <a:ext uri="{FF2B5EF4-FFF2-40B4-BE49-F238E27FC236}">
                <a16:creationId xmlns:a16="http://schemas.microsoft.com/office/drawing/2014/main" id="{D66CD0DA-CDDD-D475-26FD-6CC964F69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FBAD4-D85F-365A-6435-816E939673D8}"/>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326927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DAAF-32C9-AE92-92AA-538B34A99C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E4CEFA-8DEA-7600-F881-985B1A446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8B317-06B6-2AB3-5F7E-150005EE8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3B8F46-8D40-DAE3-4F8B-729B6A86E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F244C5-DD8A-45B7-3ABA-A914BE8A3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92B07-84E8-F19F-2B76-9EA103BD7E1A}"/>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8" name="Footer Placeholder 7">
            <a:extLst>
              <a:ext uri="{FF2B5EF4-FFF2-40B4-BE49-F238E27FC236}">
                <a16:creationId xmlns:a16="http://schemas.microsoft.com/office/drawing/2014/main" id="{A5D51557-DCF7-1CAE-9F73-3E1343108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A7A21F-DF42-B77F-AE92-5AA87C09AC7F}"/>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3073397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7E57-7FE1-D553-FDFB-17ACBB335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EF9F-4212-005F-73E6-17F0AF7A53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475482-E90C-6FA3-CBDB-1FDDD6C53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99E0BE-7BC4-6EC6-AB3F-681E01EA5ADE}"/>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6" name="Footer Placeholder 5">
            <a:extLst>
              <a:ext uri="{FF2B5EF4-FFF2-40B4-BE49-F238E27FC236}">
                <a16:creationId xmlns:a16="http://schemas.microsoft.com/office/drawing/2014/main" id="{3D9BF95D-719D-7DE0-489F-FAE3C1675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C5B05-DC94-F7EF-41D9-59D31F01A512}"/>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3017991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810C-2E60-CE32-7E6E-1660628A93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AF6272-0585-CCD6-E96B-72DF34FA93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CE78D4-1B0E-D22A-E663-026A4D05DD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082BB2-B688-7AEE-D678-6FC0111EF1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FDD675-6503-0BDD-EACA-1F22EFF77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CF0DA7-D247-1D46-12C1-0DCDA762FBD1}"/>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8" name="Footer Placeholder 7">
            <a:extLst>
              <a:ext uri="{FF2B5EF4-FFF2-40B4-BE49-F238E27FC236}">
                <a16:creationId xmlns:a16="http://schemas.microsoft.com/office/drawing/2014/main" id="{7E6CB84E-A0A9-E1F9-2FB9-2BBBB2FC0D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7F899-CB1B-96EB-639B-7008C9CF6DBD}"/>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250292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8743-115F-3193-C2B3-5A2A85786D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0BCB1-1FE6-CBD4-35A3-5FC00AAF3D72}"/>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4" name="Footer Placeholder 3">
            <a:extLst>
              <a:ext uri="{FF2B5EF4-FFF2-40B4-BE49-F238E27FC236}">
                <a16:creationId xmlns:a16="http://schemas.microsoft.com/office/drawing/2014/main" id="{7AF3E943-0148-91C9-B1D6-83850A4A8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44FA97-C974-34E1-8D2F-14EE5227E082}"/>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4212192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9DF7A-F846-A62C-C063-8C52DC434E99}"/>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3" name="Footer Placeholder 2">
            <a:extLst>
              <a:ext uri="{FF2B5EF4-FFF2-40B4-BE49-F238E27FC236}">
                <a16:creationId xmlns:a16="http://schemas.microsoft.com/office/drawing/2014/main" id="{2EDB1671-D378-9B10-C0E3-E2D8C5002B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9F5DF3-C0A4-B1A2-2B08-DF75D7287FC9}"/>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3242214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66D8-7748-6CF9-8667-0555B367D8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BB4BE3-E71A-5A20-3757-6B70A8E160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8C344-4827-496F-EECF-B206CB968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C6242-5A40-1C3A-0E31-105329FDBFBF}"/>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6" name="Footer Placeholder 5">
            <a:extLst>
              <a:ext uri="{FF2B5EF4-FFF2-40B4-BE49-F238E27FC236}">
                <a16:creationId xmlns:a16="http://schemas.microsoft.com/office/drawing/2014/main" id="{CB193A1A-6F81-AB6B-0913-FD3B3E398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33F52-CA1F-2548-DA1F-70804D7E3E4E}"/>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254316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CD79-CDD0-4174-0990-8D86F3BCE9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4ACB34-9A07-716F-A203-6FE49577F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49EF9-F8F1-D50D-D2C6-4D9A99110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6C313-7715-563D-B5D2-0D744E2425BE}"/>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6" name="Footer Placeholder 5">
            <a:extLst>
              <a:ext uri="{FF2B5EF4-FFF2-40B4-BE49-F238E27FC236}">
                <a16:creationId xmlns:a16="http://schemas.microsoft.com/office/drawing/2014/main" id="{A6B5E0E6-0B7C-6477-D0C0-A9FFBFC2C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31BAC7-AF2E-D50C-BF0B-E6917A20E192}"/>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2101309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436-540E-3D57-8095-BF409CDA5B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7846B-5C3C-6D0B-A366-42588ED83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B4076-EEA5-AB94-6658-193A9E773564}"/>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5" name="Footer Placeholder 4">
            <a:extLst>
              <a:ext uri="{FF2B5EF4-FFF2-40B4-BE49-F238E27FC236}">
                <a16:creationId xmlns:a16="http://schemas.microsoft.com/office/drawing/2014/main" id="{96796464-BE53-A622-0779-8BF035999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E256-F75B-0E3E-5DD4-C32BCA7A2C88}"/>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2792174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930E78-9677-08A5-3E90-75481F553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AD4F2-D7D0-20AD-833F-B17F849F9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56392-7C48-36F2-AF63-C24FE368D97B}"/>
              </a:ext>
            </a:extLst>
          </p:cNvPr>
          <p:cNvSpPr>
            <a:spLocks noGrp="1"/>
          </p:cNvSpPr>
          <p:nvPr>
            <p:ph type="dt" sz="half" idx="10"/>
          </p:nvPr>
        </p:nvSpPr>
        <p:spPr/>
        <p:txBody>
          <a:bodyPr/>
          <a:lstStyle/>
          <a:p>
            <a:fld id="{D8930E24-0E4C-2445-A643-6496A2753533}" type="datetimeFigureOut">
              <a:rPr lang="en-US" smtClean="0"/>
              <a:t>2/10/2025</a:t>
            </a:fld>
            <a:endParaRPr lang="en-US"/>
          </a:p>
        </p:txBody>
      </p:sp>
      <p:sp>
        <p:nvSpPr>
          <p:cNvPr id="5" name="Footer Placeholder 4">
            <a:extLst>
              <a:ext uri="{FF2B5EF4-FFF2-40B4-BE49-F238E27FC236}">
                <a16:creationId xmlns:a16="http://schemas.microsoft.com/office/drawing/2014/main" id="{9568E1AB-82D2-1726-D7B1-9D93C187D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5007B-D44C-4E8E-A9A1-45D09BE9B9C9}"/>
              </a:ext>
            </a:extLst>
          </p:cNvPr>
          <p:cNvSpPr>
            <a:spLocks noGrp="1"/>
          </p:cNvSpPr>
          <p:nvPr>
            <p:ph type="sldNum" sz="quarter" idx="12"/>
          </p:nvPr>
        </p:nvSpPr>
        <p:spPr/>
        <p:txBody>
          <a:bodyPr/>
          <a:lstStyle/>
          <a:p>
            <a:fld id="{3C9ABB88-0CF3-2944-AF75-61D41EAC5559}" type="slidenum">
              <a:rPr lang="en-US" smtClean="0"/>
              <a:t>‹#›</a:t>
            </a:fld>
            <a:endParaRPr lang="en-US"/>
          </a:p>
        </p:txBody>
      </p:sp>
    </p:spTree>
    <p:extLst>
      <p:ext uri="{BB962C8B-B14F-4D97-AF65-F5344CB8AC3E}">
        <p14:creationId xmlns:p14="http://schemas.microsoft.com/office/powerpoint/2010/main" val="3219106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E77A-5322-64BA-83C9-9BF1BF048B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486A15-8A44-CFA0-0161-7CAFA9F038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E60395-A46F-8D95-68E9-F1485D882B35}"/>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5" name="Footer Placeholder 4">
            <a:extLst>
              <a:ext uri="{FF2B5EF4-FFF2-40B4-BE49-F238E27FC236}">
                <a16:creationId xmlns:a16="http://schemas.microsoft.com/office/drawing/2014/main" id="{5269B60F-B100-D7EA-08F6-BC262268F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5952A-C1AD-30C1-827F-FE08A9E7BE2F}"/>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2967495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AABD-7082-C5BA-AAEB-57B9D1D3BF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7BD2AD-CC31-7A8C-2265-6CD356E02C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58A58-D7BA-2607-E8A1-77F9234EB365}"/>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5" name="Footer Placeholder 4">
            <a:extLst>
              <a:ext uri="{FF2B5EF4-FFF2-40B4-BE49-F238E27FC236}">
                <a16:creationId xmlns:a16="http://schemas.microsoft.com/office/drawing/2014/main" id="{F7BAFE18-DDD3-0DBC-25A2-E1E37428F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3FBAE-B35E-2FC9-45E7-DD15971CA755}"/>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215648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D565-705A-F6D8-2C71-35C739F3CF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74C9F-A7CB-F0B2-4AA5-C5E5B006DFC1}"/>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4" name="Footer Placeholder 3">
            <a:extLst>
              <a:ext uri="{FF2B5EF4-FFF2-40B4-BE49-F238E27FC236}">
                <a16:creationId xmlns:a16="http://schemas.microsoft.com/office/drawing/2014/main" id="{E2A29B91-DC6D-8BC5-6D38-A2B90B0ABE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ADBEB3-03CB-623B-95D6-C9146E21F789}"/>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765715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A2B0-7182-EF4B-7B0F-3F5FE17D5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2E6AF-760B-D7E7-1A1A-3BB916505F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C76725-79B9-3DF7-A271-0F31366E4F6C}"/>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5" name="Footer Placeholder 4">
            <a:extLst>
              <a:ext uri="{FF2B5EF4-FFF2-40B4-BE49-F238E27FC236}">
                <a16:creationId xmlns:a16="http://schemas.microsoft.com/office/drawing/2014/main" id="{08DC8A5E-DAE6-0F1C-94EB-B06D9F327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9CBFE-79CB-45C5-CBFF-34DFA9E8783B}"/>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3243977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F999-DEBF-54E9-69EB-BCD167896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21107-3254-99F1-A61C-F3EF3E95F0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D655A-6C70-744B-B361-BA823D1F40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B28BBA-DA53-87D7-A4D3-45ADB154E007}"/>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6" name="Footer Placeholder 5">
            <a:extLst>
              <a:ext uri="{FF2B5EF4-FFF2-40B4-BE49-F238E27FC236}">
                <a16:creationId xmlns:a16="http://schemas.microsoft.com/office/drawing/2014/main" id="{4E502275-C68E-BF28-AF6E-AF6B42933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573A8-361F-657B-C81C-E61A96DA4F94}"/>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585035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55F2-A9CB-9CDA-6408-0DEB972C3C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8B5B4B-A207-DFDC-CA30-4C11374DB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3D494-77A1-7900-B6B2-B6F07D16CC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DCFBE7-8029-3854-BA95-2597BD07E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CC2AB6-D4D0-AA89-C236-53316F8CFE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4A1C0C-1152-A8DD-9E6A-307EF9B77E20}"/>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8" name="Footer Placeholder 7">
            <a:extLst>
              <a:ext uri="{FF2B5EF4-FFF2-40B4-BE49-F238E27FC236}">
                <a16:creationId xmlns:a16="http://schemas.microsoft.com/office/drawing/2014/main" id="{79322AF7-D972-66A3-12E0-D84CA685E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5A99EC-5A9B-1E35-9ED7-6D140A8E659A}"/>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3643842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170F-2112-6FC5-27A8-97B3DF6D7C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B431E0-2169-4996-7774-A08342095986}"/>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4" name="Footer Placeholder 3">
            <a:extLst>
              <a:ext uri="{FF2B5EF4-FFF2-40B4-BE49-F238E27FC236}">
                <a16:creationId xmlns:a16="http://schemas.microsoft.com/office/drawing/2014/main" id="{42FCF9C8-3C9F-6489-42AF-E9F538365A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C1668F-7693-5951-2DEA-8F84D098EF96}"/>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218398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F80FE-F4E0-4CCD-3A98-D00E6F606C84}"/>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3" name="Footer Placeholder 2">
            <a:extLst>
              <a:ext uri="{FF2B5EF4-FFF2-40B4-BE49-F238E27FC236}">
                <a16:creationId xmlns:a16="http://schemas.microsoft.com/office/drawing/2014/main" id="{39F6CD00-2DFF-05A6-CCC5-99A29D1478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1104B2-1BFF-EC27-F4C8-33243A8F7BE0}"/>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1458520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D24C-CE70-FD5C-98B9-AA480DA14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D06888-215A-C4D3-DE2B-0F8CDFC1F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C2FDB4-5BCF-698E-E28D-D992248ED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2E946-5AAE-17C7-E3B0-E3B0CFCAAAFD}"/>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6" name="Footer Placeholder 5">
            <a:extLst>
              <a:ext uri="{FF2B5EF4-FFF2-40B4-BE49-F238E27FC236}">
                <a16:creationId xmlns:a16="http://schemas.microsoft.com/office/drawing/2014/main" id="{C47B424B-769B-2DDC-F996-54DF80CB1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5219B-B096-9CB5-C48F-0EBB35E5225F}"/>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469540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BE16-82A1-DB4C-122F-9D36613FB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FAD4D0-302E-5FE5-2633-55369D007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AE56-806A-5E6C-2A84-4FD77C0C0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0122D-9731-D821-752F-4D9542134119}"/>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6" name="Footer Placeholder 5">
            <a:extLst>
              <a:ext uri="{FF2B5EF4-FFF2-40B4-BE49-F238E27FC236}">
                <a16:creationId xmlns:a16="http://schemas.microsoft.com/office/drawing/2014/main" id="{5D264F7D-697B-0802-2C36-9D6AA561F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194C1-535D-0214-FB18-344F5501FAA8}"/>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3210115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0DF4-335A-C26F-51AE-86059062A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30F06F-804E-3250-59C2-5D6603DA13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E6652-A090-41B3-EBC5-8A9C94E25E47}"/>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5" name="Footer Placeholder 4">
            <a:extLst>
              <a:ext uri="{FF2B5EF4-FFF2-40B4-BE49-F238E27FC236}">
                <a16:creationId xmlns:a16="http://schemas.microsoft.com/office/drawing/2014/main" id="{C6D7DCEF-E00B-A6CE-F736-E91EAB330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271F5-1F2D-2EAA-B13B-2815A99D7389}"/>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2014939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2FA3EC-2EDE-1A51-CD1A-4D5FA21DAB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911EC-6F02-9B7F-4B02-B06BBEFE79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6A7BF-E9E7-083E-1124-AC3263FEFC96}"/>
              </a:ext>
            </a:extLst>
          </p:cNvPr>
          <p:cNvSpPr>
            <a:spLocks noGrp="1"/>
          </p:cNvSpPr>
          <p:nvPr>
            <p:ph type="dt" sz="half" idx="10"/>
          </p:nvPr>
        </p:nvSpPr>
        <p:spPr/>
        <p:txBody>
          <a:bodyPr/>
          <a:lstStyle/>
          <a:p>
            <a:fld id="{F595C457-8584-3442-BA0F-6AC4A6EF0089}" type="datetimeFigureOut">
              <a:rPr lang="en-US" smtClean="0"/>
              <a:t>2/10/2025</a:t>
            </a:fld>
            <a:endParaRPr lang="en-US"/>
          </a:p>
        </p:txBody>
      </p:sp>
      <p:sp>
        <p:nvSpPr>
          <p:cNvPr id="5" name="Footer Placeholder 4">
            <a:extLst>
              <a:ext uri="{FF2B5EF4-FFF2-40B4-BE49-F238E27FC236}">
                <a16:creationId xmlns:a16="http://schemas.microsoft.com/office/drawing/2014/main" id="{CB5C7494-8915-B50E-245A-9706C9A24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1C6EA-584F-DA7F-743B-C115EEBB6E20}"/>
              </a:ext>
            </a:extLst>
          </p:cNvPr>
          <p:cNvSpPr>
            <a:spLocks noGrp="1"/>
          </p:cNvSpPr>
          <p:nvPr>
            <p:ph type="sldNum" sz="quarter" idx="12"/>
          </p:nvPr>
        </p:nvSpPr>
        <p:spPr/>
        <p:txBody>
          <a:bodyPr/>
          <a:lstStyle/>
          <a:p>
            <a:fld id="{BCDBE38F-F712-EC4B-8B18-2FEF921C5F98}" type="slidenum">
              <a:rPr lang="en-US" smtClean="0"/>
              <a:t>‹#›</a:t>
            </a:fld>
            <a:endParaRPr lang="en-US"/>
          </a:p>
        </p:txBody>
      </p:sp>
    </p:spTree>
    <p:extLst>
      <p:ext uri="{BB962C8B-B14F-4D97-AF65-F5344CB8AC3E}">
        <p14:creationId xmlns:p14="http://schemas.microsoft.com/office/powerpoint/2010/main" val="3715522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1F8-04BB-C73B-DFDA-E83D63EB61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1E2BFB-399C-A2F3-1B25-ED2CA6E553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7713F0-94E4-7172-7E59-3028E26A1175}"/>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5" name="Footer Placeholder 4">
            <a:extLst>
              <a:ext uri="{FF2B5EF4-FFF2-40B4-BE49-F238E27FC236}">
                <a16:creationId xmlns:a16="http://schemas.microsoft.com/office/drawing/2014/main" id="{E193E581-3807-A2C6-AA21-4127B65B1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B16C1-92F9-C6ED-DC66-971057E245CD}"/>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415020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7A14-5ED7-802A-8789-29881494F3A0}"/>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3" name="Footer Placeholder 2">
            <a:extLst>
              <a:ext uri="{FF2B5EF4-FFF2-40B4-BE49-F238E27FC236}">
                <a16:creationId xmlns:a16="http://schemas.microsoft.com/office/drawing/2014/main" id="{3CFABF11-4CF7-7EA6-3E25-57035BE8BF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5AB796-025F-51DF-3152-36C85AF12EB2}"/>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3185680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8DAFB-0120-FBF6-1869-A4F5D6018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1458E-DC92-284E-D581-C3A992F94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D5B68-1D7E-70D9-3F3D-0A3679ACB02A}"/>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5" name="Footer Placeholder 4">
            <a:extLst>
              <a:ext uri="{FF2B5EF4-FFF2-40B4-BE49-F238E27FC236}">
                <a16:creationId xmlns:a16="http://schemas.microsoft.com/office/drawing/2014/main" id="{1FAEDB84-7314-E757-23A7-02F051987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8A22-149A-6BD5-7F3C-501560C1FDF0}"/>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3357585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6BD9-BD93-E5D5-A00F-B4A5519070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1DEBF-8441-8F4B-DEF4-2AAF05A6F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CAB05-3CFF-E1E6-C434-8B48EAD36201}"/>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5" name="Footer Placeholder 4">
            <a:extLst>
              <a:ext uri="{FF2B5EF4-FFF2-40B4-BE49-F238E27FC236}">
                <a16:creationId xmlns:a16="http://schemas.microsoft.com/office/drawing/2014/main" id="{A55B61C1-90E0-A8C4-7769-32274B73F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AD677-C26C-42B4-FED2-6910AD8742D7}"/>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2246258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708C-C6C0-3E47-B68D-2C63E1DB0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E90AE-4CF3-F672-699D-6448FC370A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440A82-25C5-E768-7E52-11B18C14BA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CA8D9-2D30-454F-FB1B-B3BF640D88DD}"/>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6" name="Footer Placeholder 5">
            <a:extLst>
              <a:ext uri="{FF2B5EF4-FFF2-40B4-BE49-F238E27FC236}">
                <a16:creationId xmlns:a16="http://schemas.microsoft.com/office/drawing/2014/main" id="{787D444A-C3BA-CBD4-3DCD-042863BDF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0F6AB-A18F-7A87-12D7-5A16651F7E29}"/>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924197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8DA3-B67C-8BB8-EF60-89CB076D2A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44DBD1-4AFF-23E6-8FFE-34B729F4B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C92993-F11C-EF62-EDF3-E59A97C199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692DBF-5699-B4B8-6E9B-B6971EC424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4A2D76-324E-165D-A670-3EC57C87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B84A85-8B9D-F524-2A92-1864A930EB9E}"/>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8" name="Footer Placeholder 7">
            <a:extLst>
              <a:ext uri="{FF2B5EF4-FFF2-40B4-BE49-F238E27FC236}">
                <a16:creationId xmlns:a16="http://schemas.microsoft.com/office/drawing/2014/main" id="{35728038-F56D-8A04-04FC-F47903F3E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7F4EB4-517A-0790-3367-A2BE9FAB6117}"/>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2692517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1509E-D895-020C-D41E-D49D65A35D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7EFEB1-0E02-A4C8-D8E4-531ED94B0CFA}"/>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4" name="Footer Placeholder 3">
            <a:extLst>
              <a:ext uri="{FF2B5EF4-FFF2-40B4-BE49-F238E27FC236}">
                <a16:creationId xmlns:a16="http://schemas.microsoft.com/office/drawing/2014/main" id="{15175009-CAC6-3C2C-B767-6AF9836320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35602-8950-1AB9-D529-77F7A75AD29F}"/>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10121437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EEB57-782D-7982-ADFB-508C4908B7E2}"/>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3" name="Footer Placeholder 2">
            <a:extLst>
              <a:ext uri="{FF2B5EF4-FFF2-40B4-BE49-F238E27FC236}">
                <a16:creationId xmlns:a16="http://schemas.microsoft.com/office/drawing/2014/main" id="{5C058B0D-8427-E801-38D1-9690F4B23E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712B5F-0254-1BC5-78E2-D60AB26CCF12}"/>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270595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587B-44A2-9747-9F3C-CC4C51EBB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8B1D95-D963-33BB-2DF3-3924C356B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20135-F961-9590-8B48-52B631FC2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2E197-B29F-8704-8089-122A2380B5CF}"/>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6" name="Footer Placeholder 5">
            <a:extLst>
              <a:ext uri="{FF2B5EF4-FFF2-40B4-BE49-F238E27FC236}">
                <a16:creationId xmlns:a16="http://schemas.microsoft.com/office/drawing/2014/main" id="{4CFEA2C1-BF1E-44A5-6B68-7133D8B1B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534D8-B7F9-C8B3-6C4D-8A906CAB86C3}"/>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23171850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9194-FFD5-7063-6991-F4C019554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B6116D-6B6A-8B2B-710D-4A645550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B748E0-1EA7-4D1D-0C7E-3FB4A380A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56CF5-51A4-8130-7EFC-F0F9F91F5D5D}"/>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6" name="Footer Placeholder 5">
            <a:extLst>
              <a:ext uri="{FF2B5EF4-FFF2-40B4-BE49-F238E27FC236}">
                <a16:creationId xmlns:a16="http://schemas.microsoft.com/office/drawing/2014/main" id="{517BC8E3-D33F-AD76-C7D4-318094E2D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BA7FD-3E65-032A-07F5-1D427917CEA0}"/>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3856203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78E1-BC32-CC21-A553-9B39E290C5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7A0B24-72EF-817D-D0C8-8304389014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D6C82-BE56-3302-26BA-EB25BA7DD5EF}"/>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5" name="Footer Placeholder 4">
            <a:extLst>
              <a:ext uri="{FF2B5EF4-FFF2-40B4-BE49-F238E27FC236}">
                <a16:creationId xmlns:a16="http://schemas.microsoft.com/office/drawing/2014/main" id="{7A002C6A-B9E9-71C2-7695-AC14101F0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91CD1-27F4-B2CD-0897-F77623863372}"/>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3622580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ED1009-CA4B-7784-9DAA-73E575C9EB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A88AF6-55B9-0B42-4B37-BF111E8F3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0A3FB-3C91-4DBB-FF9D-698BBE9C7CBA}"/>
              </a:ext>
            </a:extLst>
          </p:cNvPr>
          <p:cNvSpPr>
            <a:spLocks noGrp="1"/>
          </p:cNvSpPr>
          <p:nvPr>
            <p:ph type="dt" sz="half" idx="10"/>
          </p:nvPr>
        </p:nvSpPr>
        <p:spPr/>
        <p:txBody>
          <a:bodyPr/>
          <a:lstStyle/>
          <a:p>
            <a:fld id="{9F747073-D362-3B4A-880D-ABCDB1C59E14}" type="datetimeFigureOut">
              <a:rPr lang="en-US" smtClean="0"/>
              <a:t>2/10/2025</a:t>
            </a:fld>
            <a:endParaRPr lang="en-US"/>
          </a:p>
        </p:txBody>
      </p:sp>
      <p:sp>
        <p:nvSpPr>
          <p:cNvPr id="5" name="Footer Placeholder 4">
            <a:extLst>
              <a:ext uri="{FF2B5EF4-FFF2-40B4-BE49-F238E27FC236}">
                <a16:creationId xmlns:a16="http://schemas.microsoft.com/office/drawing/2014/main" id="{EC6260FC-5439-593D-FE74-69958763F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CA323-5DB5-28DC-BEBB-7B2771582191}"/>
              </a:ext>
            </a:extLst>
          </p:cNvPr>
          <p:cNvSpPr>
            <a:spLocks noGrp="1"/>
          </p:cNvSpPr>
          <p:nvPr>
            <p:ph type="sldNum" sz="quarter" idx="12"/>
          </p:nvPr>
        </p:nvSpPr>
        <p:spPr/>
        <p:txBody>
          <a:bodyPr/>
          <a:lstStyle/>
          <a:p>
            <a:fld id="{4E96154C-82A2-2F49-97F5-B2DB31160311}" type="slidenum">
              <a:rPr lang="en-US" smtClean="0"/>
              <a:t>‹#›</a:t>
            </a:fld>
            <a:endParaRPr lang="en-US"/>
          </a:p>
        </p:txBody>
      </p:sp>
    </p:spTree>
    <p:extLst>
      <p:ext uri="{BB962C8B-B14F-4D97-AF65-F5344CB8AC3E}">
        <p14:creationId xmlns:p14="http://schemas.microsoft.com/office/powerpoint/2010/main" val="243192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0C93-6725-171C-3774-646958BD0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03F6B-AC3F-6FAF-8E9E-48A734A27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D84F9C-1A08-DAB1-C9AC-9ED20D78C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500D83-6F1E-0DBA-7601-B43A0BECED45}"/>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6" name="Footer Placeholder 5">
            <a:extLst>
              <a:ext uri="{FF2B5EF4-FFF2-40B4-BE49-F238E27FC236}">
                <a16:creationId xmlns:a16="http://schemas.microsoft.com/office/drawing/2014/main" id="{EECDF4F9-A524-4675-95A9-53865DA6E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0121E1-1793-76E6-D87E-E0AFE0316976}"/>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2423747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8DC2-3A7A-8CF9-D949-EF0D1D2D555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41FFDCC-46AC-EF2B-ED7B-E1439C8D08A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32397EE-4567-0B87-0039-E6EEB3B592B5}"/>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5" name="Footer Placeholder 4">
            <a:extLst>
              <a:ext uri="{FF2B5EF4-FFF2-40B4-BE49-F238E27FC236}">
                <a16:creationId xmlns:a16="http://schemas.microsoft.com/office/drawing/2014/main" id="{FC1EFA7D-7710-FC9C-4D42-7157EE144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5D42B-EF10-1896-0A41-A09368FDEF5B}"/>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2866708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8E23-21F5-F964-E4D9-ED68B45047C4}"/>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8F7B546-DC6C-2DF1-21B8-1D0C55D3810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01DDF0-EDB2-FA57-F217-7F6FD84C69F7}"/>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5" name="Footer Placeholder 4">
            <a:extLst>
              <a:ext uri="{FF2B5EF4-FFF2-40B4-BE49-F238E27FC236}">
                <a16:creationId xmlns:a16="http://schemas.microsoft.com/office/drawing/2014/main" id="{A39C8471-8490-174F-AB1A-06884E992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BE152-8EBC-5BB1-783B-15938E141BA6}"/>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2299326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A7D4-4422-5292-493E-144E75DEEBB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EFCA389-9B8B-39CC-8356-00F4CDBFC3F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FE2539C-BDD3-6DD6-DA3C-2563848BE673}"/>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5" name="Footer Placeholder 4">
            <a:extLst>
              <a:ext uri="{FF2B5EF4-FFF2-40B4-BE49-F238E27FC236}">
                <a16:creationId xmlns:a16="http://schemas.microsoft.com/office/drawing/2014/main" id="{80E7FB41-D6C3-14E0-8F84-FB18FAC3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51689-B9B2-1E18-E3D6-A0BBF8C65C97}"/>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709578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6B10-0AC2-2FC2-7C35-5B21820299A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E539EFA-3567-6020-8274-0080D65FEDA8}"/>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0FD8504-E5BE-4A6C-C604-C00F7D71F819}"/>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98BF87-E3D0-801C-E89F-3D214ACE4526}"/>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6" name="Footer Placeholder 5">
            <a:extLst>
              <a:ext uri="{FF2B5EF4-FFF2-40B4-BE49-F238E27FC236}">
                <a16:creationId xmlns:a16="http://schemas.microsoft.com/office/drawing/2014/main" id="{CDED05F3-71FB-5FB4-2538-B53A349E1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3A626-F03C-DB5C-144F-269B197B671A}"/>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28072523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7985-46CB-3D5C-020A-E2F8B25B98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0FDEB-C8F5-4FC1-8F9B-50C3C8B961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42877-463B-C902-EFF0-CE117655AD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C18DF0-1126-E0D3-C9E2-1BAF1F1861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AD6ECA-CA05-E315-6759-6F99EA1EB5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F3EE9-8B35-3E2C-EE81-AF3CF1BF60B3}"/>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8" name="Footer Placeholder 7">
            <a:extLst>
              <a:ext uri="{FF2B5EF4-FFF2-40B4-BE49-F238E27FC236}">
                <a16:creationId xmlns:a16="http://schemas.microsoft.com/office/drawing/2014/main" id="{405694A0-9EAF-5813-39C7-620383D953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D7919-5654-0EC4-87F3-76E36F7B2C67}"/>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3036875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63C1-B542-9883-DC57-8C00BDB874D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DAB0E08-4619-0C7A-3334-DE008002471B}"/>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4" name="Footer Placeholder 3">
            <a:extLst>
              <a:ext uri="{FF2B5EF4-FFF2-40B4-BE49-F238E27FC236}">
                <a16:creationId xmlns:a16="http://schemas.microsoft.com/office/drawing/2014/main" id="{86B08929-C707-F9E5-C6CE-D006DAAADE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1FECC8-BE1E-03D9-DD29-A978679C2156}"/>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1018286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FB0BC-C786-4C0E-7CDA-EA6683BC8359}"/>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3" name="Footer Placeholder 2">
            <a:extLst>
              <a:ext uri="{FF2B5EF4-FFF2-40B4-BE49-F238E27FC236}">
                <a16:creationId xmlns:a16="http://schemas.microsoft.com/office/drawing/2014/main" id="{0622E5C8-9CB1-E8FA-7292-4455339F56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673FCC-572A-3D6B-1B53-0354653EC7A5}"/>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3598592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2E33-9469-6D8A-887D-EC97B75883AC}"/>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D9D5DAD-4708-3DD1-2EA2-0600D4B42AB4}"/>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8FDEF09-41CE-1549-3DB1-2B237AC5B29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0BEC639-2A75-E737-B391-041836482766}"/>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6" name="Footer Placeholder 5">
            <a:extLst>
              <a:ext uri="{FF2B5EF4-FFF2-40B4-BE49-F238E27FC236}">
                <a16:creationId xmlns:a16="http://schemas.microsoft.com/office/drawing/2014/main" id="{D047505D-6FBD-6F34-6A84-56302F53D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24544-298B-0CE8-A30D-992E73C573A5}"/>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1553003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606-EFE4-966F-517C-614851A2A211}"/>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0262D92D-9D7F-C3E4-9CDB-CA5066FCE58C}"/>
              </a:ext>
            </a:extLst>
          </p:cNvPr>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B12E62-6AA5-5089-B785-E30F08702A3F}"/>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11187-8080-0D77-B49C-6AA3811C5A29}"/>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6" name="Footer Placeholder 5">
            <a:extLst>
              <a:ext uri="{FF2B5EF4-FFF2-40B4-BE49-F238E27FC236}">
                <a16:creationId xmlns:a16="http://schemas.microsoft.com/office/drawing/2014/main" id="{B11FD90C-7D5F-E991-9061-C1BEA328D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E1BC0-F384-634D-BF29-CC75D9700468}"/>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42486682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CE63-7D44-EB33-7FE0-0EAE1EA41A7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DB2C18D9-06D0-1BAD-3069-436E6FB08F52}"/>
              </a:ext>
            </a:extLst>
          </p:cNvPr>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91469-3BC3-DC76-9177-B19BAF340ABE}"/>
              </a:ext>
            </a:extLst>
          </p:cNvPr>
          <p:cNvSpPr>
            <a:spLocks noGrp="1"/>
          </p:cNvSpPr>
          <p:nvPr>
            <p:ph type="dt" sz="half" idx="10"/>
          </p:nvPr>
        </p:nvSpPr>
        <p:spPr/>
        <p:txBody>
          <a:bodyPr/>
          <a:lstStyle>
            <a:lvl1pPr>
              <a:defRPr>
                <a:solidFill>
                  <a:schemeClr val="bg1"/>
                </a:solidFill>
              </a:defRPr>
            </a:lvl1pPr>
          </a:lstStyle>
          <a:p>
            <a:fld id="{DA9C1177-742F-9A4D-97EB-670D2EA8EDBD}" type="datetimeFigureOut">
              <a:rPr lang="en-US" smtClean="0"/>
              <a:pPr/>
              <a:t>2/10/2025</a:t>
            </a:fld>
            <a:endParaRPr lang="en-US"/>
          </a:p>
        </p:txBody>
      </p:sp>
      <p:sp>
        <p:nvSpPr>
          <p:cNvPr id="5" name="Footer Placeholder 4">
            <a:extLst>
              <a:ext uri="{FF2B5EF4-FFF2-40B4-BE49-F238E27FC236}">
                <a16:creationId xmlns:a16="http://schemas.microsoft.com/office/drawing/2014/main" id="{4DEF0B5D-668C-8EEF-E9F6-DEED262AE5A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389881C-D162-0D19-5DFF-181C3ED0D3E6}"/>
              </a:ext>
            </a:extLst>
          </p:cNvPr>
          <p:cNvSpPr>
            <a:spLocks noGrp="1"/>
          </p:cNvSpPr>
          <p:nvPr>
            <p:ph type="sldNum" sz="quarter" idx="12"/>
          </p:nvPr>
        </p:nvSpPr>
        <p:spPr/>
        <p:txBody>
          <a:bodyPr/>
          <a:lstStyle>
            <a:lvl1pPr>
              <a:defRPr>
                <a:solidFill>
                  <a:schemeClr val="bg1"/>
                </a:solidFill>
              </a:defRPr>
            </a:lvl1pPr>
          </a:lstStyle>
          <a:p>
            <a:fld id="{501E7BAA-FB7F-584C-9E7D-2DA6C9B0AF2E}" type="slidenum">
              <a:rPr lang="en-US" smtClean="0"/>
              <a:pPr/>
              <a:t>‹#›</a:t>
            </a:fld>
            <a:endParaRPr lang="en-US"/>
          </a:p>
        </p:txBody>
      </p:sp>
    </p:spTree>
    <p:extLst>
      <p:ext uri="{BB962C8B-B14F-4D97-AF65-F5344CB8AC3E}">
        <p14:creationId xmlns:p14="http://schemas.microsoft.com/office/powerpoint/2010/main" val="54763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8081-0491-B841-AA6D-1D171493B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91F5E-4984-729C-502B-1816D3952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3E62DA-2E8A-599C-42F0-D58498057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2B4BA-DE67-DD63-8DBD-7CE0E9532F70}"/>
              </a:ext>
            </a:extLst>
          </p:cNvPr>
          <p:cNvSpPr>
            <a:spLocks noGrp="1"/>
          </p:cNvSpPr>
          <p:nvPr>
            <p:ph type="dt" sz="half" idx="10"/>
          </p:nvPr>
        </p:nvSpPr>
        <p:spPr/>
        <p:txBody>
          <a:bodyPr/>
          <a:lstStyle/>
          <a:p>
            <a:fld id="{E70AD624-F8D6-014D-8E41-3F9C7A7A9A4D}" type="datetimeFigureOut">
              <a:rPr lang="en-US" smtClean="0"/>
              <a:t>2/10/2025</a:t>
            </a:fld>
            <a:endParaRPr lang="en-US"/>
          </a:p>
        </p:txBody>
      </p:sp>
      <p:sp>
        <p:nvSpPr>
          <p:cNvPr id="6" name="Footer Placeholder 5">
            <a:extLst>
              <a:ext uri="{FF2B5EF4-FFF2-40B4-BE49-F238E27FC236}">
                <a16:creationId xmlns:a16="http://schemas.microsoft.com/office/drawing/2014/main" id="{DE88311F-C0EE-7AEF-BB29-C466895BB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BD3CA-7BB2-420C-B152-7FA8CE19AA8C}"/>
              </a:ext>
            </a:extLst>
          </p:cNvPr>
          <p:cNvSpPr>
            <a:spLocks noGrp="1"/>
          </p:cNvSpPr>
          <p:nvPr>
            <p:ph type="sldNum" sz="quarter" idx="12"/>
          </p:nvPr>
        </p:nvSpPr>
        <p:spPr/>
        <p:txBody>
          <a:bodyPr/>
          <a:lstStyle/>
          <a:p>
            <a:fld id="{F1BF73BD-C22D-BE49-8716-CF1AB981FE96}" type="slidenum">
              <a:rPr lang="en-US" smtClean="0"/>
              <a:t>‹#›</a:t>
            </a:fld>
            <a:endParaRPr lang="en-US"/>
          </a:p>
        </p:txBody>
      </p:sp>
    </p:spTree>
    <p:extLst>
      <p:ext uri="{BB962C8B-B14F-4D97-AF65-F5344CB8AC3E}">
        <p14:creationId xmlns:p14="http://schemas.microsoft.com/office/powerpoint/2010/main" val="3474697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8B9C67-6F68-A3C9-3246-956916CB5123}"/>
              </a:ext>
            </a:extLst>
          </p:cNvPr>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64A260A3-BE5C-0551-5D1D-CDBF2909B10B}"/>
              </a:ext>
            </a:extLst>
          </p:cNvPr>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3058D7-7500-5422-4BF8-39CB9AB74FCA}"/>
              </a:ext>
            </a:extLst>
          </p:cNvPr>
          <p:cNvSpPr>
            <a:spLocks noGrp="1"/>
          </p:cNvSpPr>
          <p:nvPr>
            <p:ph type="dt" sz="half" idx="10"/>
          </p:nvPr>
        </p:nvSpPr>
        <p:spPr/>
        <p:txBody>
          <a:bodyPr/>
          <a:lstStyle/>
          <a:p>
            <a:fld id="{DA9C1177-742F-9A4D-97EB-670D2EA8EDBD}" type="datetimeFigureOut">
              <a:rPr lang="en-US" smtClean="0"/>
              <a:t>2/10/2025</a:t>
            </a:fld>
            <a:endParaRPr lang="en-US"/>
          </a:p>
        </p:txBody>
      </p:sp>
      <p:sp>
        <p:nvSpPr>
          <p:cNvPr id="5" name="Footer Placeholder 4">
            <a:extLst>
              <a:ext uri="{FF2B5EF4-FFF2-40B4-BE49-F238E27FC236}">
                <a16:creationId xmlns:a16="http://schemas.microsoft.com/office/drawing/2014/main" id="{10C87BA9-9355-049E-AA3C-B672069AD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82636-688D-1786-C996-E9F161245FF0}"/>
              </a:ext>
            </a:extLst>
          </p:cNvPr>
          <p:cNvSpPr>
            <a:spLocks noGrp="1"/>
          </p:cNvSpPr>
          <p:nvPr>
            <p:ph type="sldNum" sz="quarter" idx="12"/>
          </p:nvPr>
        </p:nvSpPr>
        <p:spPr/>
        <p:txBody>
          <a:bodyPr/>
          <a:lstStyle/>
          <a:p>
            <a:fld id="{501E7BAA-FB7F-584C-9E7D-2DA6C9B0AF2E}" type="slidenum">
              <a:rPr lang="en-US" smtClean="0"/>
              <a:t>‹#›</a:t>
            </a:fld>
            <a:endParaRPr lang="en-US"/>
          </a:p>
        </p:txBody>
      </p:sp>
    </p:spTree>
    <p:extLst>
      <p:ext uri="{BB962C8B-B14F-4D97-AF65-F5344CB8AC3E}">
        <p14:creationId xmlns:p14="http://schemas.microsoft.com/office/powerpoint/2010/main" val="535821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ACBE-6D04-03C3-B4C7-DC02400B7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5BBAD0-A6B1-517C-8437-20219B7F2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C708EA-09EC-E309-F128-DCD9F2A310D1}"/>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5" name="Footer Placeholder 4">
            <a:extLst>
              <a:ext uri="{FF2B5EF4-FFF2-40B4-BE49-F238E27FC236}">
                <a16:creationId xmlns:a16="http://schemas.microsoft.com/office/drawing/2014/main" id="{B8D12D4D-7B2F-992D-862C-EE08322FB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AE0B6-B926-CD59-F1BA-D8E8607517A7}"/>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12168941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B51F-531C-7CC9-9B98-79780D206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70398F-0DF4-AD24-6A3F-3D65F81DFE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C7C67-6BDC-6FCB-E8A5-D5E193B1990E}"/>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5" name="Footer Placeholder 4">
            <a:extLst>
              <a:ext uri="{FF2B5EF4-FFF2-40B4-BE49-F238E27FC236}">
                <a16:creationId xmlns:a16="http://schemas.microsoft.com/office/drawing/2014/main" id="{4806B728-9A70-BD3A-EE31-5C9F0B161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C588C-943E-7C4A-C5DD-6FFA951E5794}"/>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2229975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5528-6608-28FA-DAA6-4276D7E90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CE232-FE00-3BB5-4914-92083D9841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B7DFFA-816A-0C38-ABE0-27DB9F7FF323}"/>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5" name="Footer Placeholder 4">
            <a:extLst>
              <a:ext uri="{FF2B5EF4-FFF2-40B4-BE49-F238E27FC236}">
                <a16:creationId xmlns:a16="http://schemas.microsoft.com/office/drawing/2014/main" id="{14DC5703-7F4E-EFC3-E8D3-6EE11E78A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B4615-2B32-2EC2-5942-857AC28A3EAF}"/>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19429512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8713-9B08-1017-6F07-52F14DF7A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4030B-0351-92EC-EC84-B151BE6699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2220D-90CC-B8BF-91C0-FD80C6F39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DBB8E3-0F25-A76E-7920-9CD9D110CD05}"/>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6" name="Footer Placeholder 5">
            <a:extLst>
              <a:ext uri="{FF2B5EF4-FFF2-40B4-BE49-F238E27FC236}">
                <a16:creationId xmlns:a16="http://schemas.microsoft.com/office/drawing/2014/main" id="{F5317306-86D9-3FB0-0A84-5F5904358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1B679-DF19-11DD-A50B-889BA7396549}"/>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1346378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8088-1CA7-42D8-6E89-701EAFC0C1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72425B-5898-3B30-271B-06E82B1BC5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02141-521A-4FCA-B191-7A7FA1025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BCFD02-150D-FD6D-0994-6B6AFBFF1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6C6C48-622C-90EA-0BE7-E8148A81F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D31C88-674A-13C1-B8A5-677BD8998DA3}"/>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8" name="Footer Placeholder 7">
            <a:extLst>
              <a:ext uri="{FF2B5EF4-FFF2-40B4-BE49-F238E27FC236}">
                <a16:creationId xmlns:a16="http://schemas.microsoft.com/office/drawing/2014/main" id="{412AE2DE-9417-BCE5-8974-40788F1BB3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A772FA-1FC4-DE6E-2EB0-CE9C2EA3A0E3}"/>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37908397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3F479-0310-ADF6-9575-8263CA02B8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5A2821-9E52-5CDD-CDA3-A9A5A9B766E1}"/>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4" name="Footer Placeholder 3">
            <a:extLst>
              <a:ext uri="{FF2B5EF4-FFF2-40B4-BE49-F238E27FC236}">
                <a16:creationId xmlns:a16="http://schemas.microsoft.com/office/drawing/2014/main" id="{16A8437D-E775-9A2B-433D-B1233A532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574E0E-0B71-4B96-CF74-7A51B7813F91}"/>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27110015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D82C6-C5E9-9A99-28D1-4C4457E704E3}"/>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3" name="Footer Placeholder 2">
            <a:extLst>
              <a:ext uri="{FF2B5EF4-FFF2-40B4-BE49-F238E27FC236}">
                <a16:creationId xmlns:a16="http://schemas.microsoft.com/office/drawing/2014/main" id="{FCA30CA4-C45B-D51D-C043-CCBF0F569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D6AE0-E15D-2730-2939-8E2B35F9BC39}"/>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31068260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BB03-DDB1-BD6F-DC54-88F767B2E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1817DB-AF18-4E40-E129-BC8759AEE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1B2126-EB82-AC28-02B3-6E23F85EE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4C060-5152-EC07-D361-756D7F2188B0}"/>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6" name="Footer Placeholder 5">
            <a:extLst>
              <a:ext uri="{FF2B5EF4-FFF2-40B4-BE49-F238E27FC236}">
                <a16:creationId xmlns:a16="http://schemas.microsoft.com/office/drawing/2014/main" id="{070FC8DB-E643-4E67-23AC-10D8EA8F2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C921F-0916-EA53-5082-A2116BB478C9}"/>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2185213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8AC6-B83D-9E48-77B6-F1607C96A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A9A0C-B533-F318-D392-B06E5DE32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07EE77-1CE5-3200-DFA3-80A8D57F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518F1-AD26-D615-0981-5CA9F127FC3A}"/>
              </a:ext>
            </a:extLst>
          </p:cNvPr>
          <p:cNvSpPr>
            <a:spLocks noGrp="1"/>
          </p:cNvSpPr>
          <p:nvPr>
            <p:ph type="dt" sz="half" idx="10"/>
          </p:nvPr>
        </p:nvSpPr>
        <p:spPr/>
        <p:txBody>
          <a:bodyPr/>
          <a:lstStyle/>
          <a:p>
            <a:fld id="{F8F48078-D932-174C-BDF3-5B0D2832869E}" type="datetimeFigureOut">
              <a:rPr lang="en-US" smtClean="0"/>
              <a:t>2/10/2025</a:t>
            </a:fld>
            <a:endParaRPr lang="en-US"/>
          </a:p>
        </p:txBody>
      </p:sp>
      <p:sp>
        <p:nvSpPr>
          <p:cNvPr id="6" name="Footer Placeholder 5">
            <a:extLst>
              <a:ext uri="{FF2B5EF4-FFF2-40B4-BE49-F238E27FC236}">
                <a16:creationId xmlns:a16="http://schemas.microsoft.com/office/drawing/2014/main" id="{E5CD0DEF-5932-3FA9-6DF4-E1A28B957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BA6CC-CB2C-E0ED-641C-C102EE16DEB2}"/>
              </a:ext>
            </a:extLst>
          </p:cNvPr>
          <p:cNvSpPr>
            <a:spLocks noGrp="1"/>
          </p:cNvSpPr>
          <p:nvPr>
            <p:ph type="sldNum" sz="quarter" idx="12"/>
          </p:nvPr>
        </p:nvSpPr>
        <p:spPr/>
        <p:txBody>
          <a:bodyPr/>
          <a:lstStyle/>
          <a:p>
            <a:fld id="{79045791-D32F-C14A-BEDD-3CFBE6C594E5}" type="slidenum">
              <a:rPr lang="en-US" smtClean="0"/>
              <a:t>‹#›</a:t>
            </a:fld>
            <a:endParaRPr lang="en-US"/>
          </a:p>
        </p:txBody>
      </p:sp>
    </p:spTree>
    <p:extLst>
      <p:ext uri="{BB962C8B-B14F-4D97-AF65-F5344CB8AC3E}">
        <p14:creationId xmlns:p14="http://schemas.microsoft.com/office/powerpoint/2010/main" val="188044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2.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4.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8.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9.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0.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27135-F92B-B020-2CE1-1436D3CBF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4C0D0B-4070-A950-6A72-7AE6866EF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5D8A6-1CB9-BB01-8CD3-872CEC444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D624-F8D6-014D-8E41-3F9C7A7A9A4D}" type="datetimeFigureOut">
              <a:rPr lang="en-US" smtClean="0"/>
              <a:t>2/10/2025</a:t>
            </a:fld>
            <a:endParaRPr lang="en-US"/>
          </a:p>
        </p:txBody>
      </p:sp>
      <p:sp>
        <p:nvSpPr>
          <p:cNvPr id="5" name="Footer Placeholder 4">
            <a:extLst>
              <a:ext uri="{FF2B5EF4-FFF2-40B4-BE49-F238E27FC236}">
                <a16:creationId xmlns:a16="http://schemas.microsoft.com/office/drawing/2014/main" id="{2D798D04-8920-F543-D610-221E019CB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E52893-0E9F-ACAF-2A4B-0A751E062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F73BD-C22D-BE49-8716-CF1AB981FE96}" type="slidenum">
              <a:rPr lang="en-US" smtClean="0"/>
              <a:t>‹#›</a:t>
            </a:fld>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821A6EF2-4ED5-9FC6-B27B-41533D6F7E9A}"/>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866505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118E2-0A5B-3420-FD33-C6F5A9355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5BC48F-993E-1B7A-4017-F810AD70E4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5D4D4-6FC2-7952-4486-9E925472A5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CD666-0560-444F-9596-A8D4E3B205A5}" type="datetimeFigureOut">
              <a:rPr lang="en-US" smtClean="0"/>
              <a:t>2/10/2025</a:t>
            </a:fld>
            <a:endParaRPr lang="en-US"/>
          </a:p>
        </p:txBody>
      </p:sp>
      <p:sp>
        <p:nvSpPr>
          <p:cNvPr id="5" name="Footer Placeholder 4">
            <a:extLst>
              <a:ext uri="{FF2B5EF4-FFF2-40B4-BE49-F238E27FC236}">
                <a16:creationId xmlns:a16="http://schemas.microsoft.com/office/drawing/2014/main" id="{53946B2F-5EFC-BECB-7AE2-036900790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24C67D-9CFD-934C-C3EE-D771C3B51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C6626-4643-4449-9F30-9FD79A7B21D6}" type="slidenum">
              <a:rPr lang="en-US" smtClean="0"/>
              <a:t>‹#›</a:t>
            </a:fld>
            <a:endParaRPr lang="en-US"/>
          </a:p>
        </p:txBody>
      </p:sp>
      <p:pic>
        <p:nvPicPr>
          <p:cNvPr id="8" name="Picture 7" descr="Shape&#10;&#10;Description automatically generated">
            <a:extLst>
              <a:ext uri="{FF2B5EF4-FFF2-40B4-BE49-F238E27FC236}">
                <a16:creationId xmlns:a16="http://schemas.microsoft.com/office/drawing/2014/main" id="{D4ACC477-A7DF-96C8-0CB5-8398C5D8E834}"/>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45809735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824F74-77D6-9E96-5594-B787A20940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97B47-DDCC-BAEA-7B5E-131CD1959A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1399-0A3D-3D17-8917-FA067BB90E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CF73D-4280-5F4A-AD7E-A6F5893361A7}" type="datetimeFigureOut">
              <a:rPr lang="en-US" smtClean="0"/>
              <a:t>2/10/2025</a:t>
            </a:fld>
            <a:endParaRPr lang="en-US"/>
          </a:p>
        </p:txBody>
      </p:sp>
      <p:sp>
        <p:nvSpPr>
          <p:cNvPr id="5" name="Footer Placeholder 4">
            <a:extLst>
              <a:ext uri="{FF2B5EF4-FFF2-40B4-BE49-F238E27FC236}">
                <a16:creationId xmlns:a16="http://schemas.microsoft.com/office/drawing/2014/main" id="{A86FBACD-5C26-33FE-3F4B-FB148F0559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8755B-1622-A02E-D0C5-BE944C273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9CA27-DA81-D046-8666-C8829A2AC1F8}" type="slidenum">
              <a:rPr lang="en-US" smtClean="0"/>
              <a:t>‹#›</a:t>
            </a:fld>
            <a:endParaRPr lang="en-US"/>
          </a:p>
        </p:txBody>
      </p:sp>
      <p:pic>
        <p:nvPicPr>
          <p:cNvPr id="8" name="Picture 7" descr="Shape, rectangle&#10;&#10;Description automatically generated">
            <a:extLst>
              <a:ext uri="{FF2B5EF4-FFF2-40B4-BE49-F238E27FC236}">
                <a16:creationId xmlns:a16="http://schemas.microsoft.com/office/drawing/2014/main" id="{83678DBC-4C5F-C48F-3548-518582D92F30}"/>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3016450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18ED8-E615-A07C-5CCF-B24BB864B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8F316-B234-0164-AE96-E312EF80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234B1-6C44-BC0C-FF59-9A9B2E128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5F895-7BBA-CF4E-9046-C90AA57E0622}" type="datetimeFigureOut">
              <a:rPr lang="en-US" smtClean="0"/>
              <a:t>2/10/2025</a:t>
            </a:fld>
            <a:endParaRPr lang="en-US"/>
          </a:p>
        </p:txBody>
      </p:sp>
      <p:sp>
        <p:nvSpPr>
          <p:cNvPr id="5" name="Footer Placeholder 4">
            <a:extLst>
              <a:ext uri="{FF2B5EF4-FFF2-40B4-BE49-F238E27FC236}">
                <a16:creationId xmlns:a16="http://schemas.microsoft.com/office/drawing/2014/main" id="{0DBC42AC-8801-9204-8803-65B6F5612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09AD77-47AC-54B2-35B7-B473FFDE7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47A8-6F17-2144-B29C-C63EA3BB3F18}" type="slidenum">
              <a:rPr lang="en-US" smtClean="0"/>
              <a:t>‹#›</a:t>
            </a:fld>
            <a:endParaRPr lang="en-US"/>
          </a:p>
        </p:txBody>
      </p:sp>
      <p:pic>
        <p:nvPicPr>
          <p:cNvPr id="8" name="Picture 7" descr="Shape, rectangle&#10;&#10;Description automatically generated">
            <a:extLst>
              <a:ext uri="{FF2B5EF4-FFF2-40B4-BE49-F238E27FC236}">
                <a16:creationId xmlns:a16="http://schemas.microsoft.com/office/drawing/2014/main" id="{4201D873-922D-6890-00D0-B5BAFA345304}"/>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7712366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303A3-1997-7ABC-5415-A68BB6AA0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951FC-0A2F-68D9-A1F1-56570901E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8CB2F-DA73-DFB1-50D1-CD9EF7025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6FA57-B714-3A4B-9C9D-43FB4D0A4B7F}" type="datetimeFigureOut">
              <a:rPr lang="en-US" smtClean="0"/>
              <a:t>2/10/2025</a:t>
            </a:fld>
            <a:endParaRPr lang="en-US"/>
          </a:p>
        </p:txBody>
      </p:sp>
      <p:sp>
        <p:nvSpPr>
          <p:cNvPr id="5" name="Footer Placeholder 4">
            <a:extLst>
              <a:ext uri="{FF2B5EF4-FFF2-40B4-BE49-F238E27FC236}">
                <a16:creationId xmlns:a16="http://schemas.microsoft.com/office/drawing/2014/main" id="{4304C746-7C6D-BD36-8707-B0E9BD5CC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F6AA93-EED3-00E3-0877-763FFAEF9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55581-A7E5-BE47-B3E6-9C10E58919EF}"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209D87E8-F03D-079E-B726-574E91E676BA}"/>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86494547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FD184-FE89-195A-2AFB-5762BCDAB9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909AD-2D3C-EF49-9C84-A4454F429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4336B-34A9-AD86-6CDB-709913B47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B6382-4729-7943-A2D7-A2BB8763BB94}" type="datetimeFigureOut">
              <a:rPr lang="en-US" smtClean="0"/>
              <a:t>2/10/2025</a:t>
            </a:fld>
            <a:endParaRPr lang="en-US"/>
          </a:p>
        </p:txBody>
      </p:sp>
      <p:sp>
        <p:nvSpPr>
          <p:cNvPr id="5" name="Footer Placeholder 4">
            <a:extLst>
              <a:ext uri="{FF2B5EF4-FFF2-40B4-BE49-F238E27FC236}">
                <a16:creationId xmlns:a16="http://schemas.microsoft.com/office/drawing/2014/main" id="{08A14A92-E1EE-8B6B-68D6-FEC0C7249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806C0-77F2-C2A3-09B8-9FCAD780E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BE91C-9548-3E49-9F25-9BE606A8B7BA}" type="slidenum">
              <a:rPr lang="en-US" smtClean="0"/>
              <a:t>‹#›</a:t>
            </a:fld>
            <a:endParaRPr lang="en-US"/>
          </a:p>
        </p:txBody>
      </p:sp>
      <p:pic>
        <p:nvPicPr>
          <p:cNvPr id="8" name="Picture 7" descr="A picture containing rectangle&#10;&#10;Description automatically generated">
            <a:extLst>
              <a:ext uri="{FF2B5EF4-FFF2-40B4-BE49-F238E27FC236}">
                <a16:creationId xmlns:a16="http://schemas.microsoft.com/office/drawing/2014/main" id="{72B33337-AA9B-C1E3-B9B9-5402C0CF4218}"/>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13098877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04" r:id="rId12"/>
    <p:sldLayoutId id="21474838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350E15-2E94-C3BA-44AD-E8847E8B1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98056-9561-AB37-A94D-9108D98A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48AEB-C1BA-C056-5F52-8FC94041A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77045-1E02-D44B-8429-34D62A0C9498}" type="datetimeFigureOut">
              <a:rPr lang="en-US" smtClean="0"/>
              <a:t>2/10/2025</a:t>
            </a:fld>
            <a:endParaRPr lang="en-US"/>
          </a:p>
        </p:txBody>
      </p:sp>
      <p:sp>
        <p:nvSpPr>
          <p:cNvPr id="5" name="Footer Placeholder 4">
            <a:extLst>
              <a:ext uri="{FF2B5EF4-FFF2-40B4-BE49-F238E27FC236}">
                <a16:creationId xmlns:a16="http://schemas.microsoft.com/office/drawing/2014/main" id="{7FF40E25-D1CF-73DC-D9F4-398D273F7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72F5B-D72C-3FF3-B159-CEC60A7F4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789C8-A709-7347-B164-E643EA896499}" type="slidenum">
              <a:rPr lang="en-US" smtClean="0"/>
              <a:t>‹#›</a:t>
            </a:fld>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FEE8D44B-CB28-5707-5459-6927C71C29A8}"/>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454320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66E59-2E0A-4EC6-B34B-9A817EE0B2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FC80-A3B9-D445-E65B-DBCCD9857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34B78-8E27-6E19-69D6-C2D918C47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30E24-0E4C-2445-A643-6496A2753533}" type="datetimeFigureOut">
              <a:rPr lang="en-US" smtClean="0"/>
              <a:t>2/10/2025</a:t>
            </a:fld>
            <a:endParaRPr lang="en-US"/>
          </a:p>
        </p:txBody>
      </p:sp>
      <p:sp>
        <p:nvSpPr>
          <p:cNvPr id="5" name="Footer Placeholder 4">
            <a:extLst>
              <a:ext uri="{FF2B5EF4-FFF2-40B4-BE49-F238E27FC236}">
                <a16:creationId xmlns:a16="http://schemas.microsoft.com/office/drawing/2014/main" id="{01C3A581-2F1B-8E16-ACEC-2CBFF0939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F1FA9C-F3AA-06AD-7E61-5A06C90B0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ABB88-0CF3-2944-AF75-61D41EAC5559}" type="slidenum">
              <a:rPr lang="en-US" smtClean="0"/>
              <a:t>‹#›</a:t>
            </a:fld>
            <a:endParaRPr lang="en-US"/>
          </a:p>
        </p:txBody>
      </p:sp>
      <p:pic>
        <p:nvPicPr>
          <p:cNvPr id="8" name="Picture 7" descr="Shape, rectangle&#10;&#10;Description automatically generated">
            <a:extLst>
              <a:ext uri="{FF2B5EF4-FFF2-40B4-BE49-F238E27FC236}">
                <a16:creationId xmlns:a16="http://schemas.microsoft.com/office/drawing/2014/main" id="{50B5EFCD-001C-7050-AFAF-8179C73DAB30}"/>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2176031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579D3D-D20F-897C-1197-EB1DCA087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16A140-9491-90C6-EDB4-BADCAEF3F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9651-D41F-DC31-37E3-EAA88084A6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5C457-8584-3442-BA0F-6AC4A6EF0089}" type="datetimeFigureOut">
              <a:rPr lang="en-US" smtClean="0"/>
              <a:t>2/10/2025</a:t>
            </a:fld>
            <a:endParaRPr lang="en-US"/>
          </a:p>
        </p:txBody>
      </p:sp>
      <p:sp>
        <p:nvSpPr>
          <p:cNvPr id="5" name="Footer Placeholder 4">
            <a:extLst>
              <a:ext uri="{FF2B5EF4-FFF2-40B4-BE49-F238E27FC236}">
                <a16:creationId xmlns:a16="http://schemas.microsoft.com/office/drawing/2014/main" id="{281E4890-9D4A-B493-0E50-44F3D8D15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7B201F-294F-E068-7950-7FB246F91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BE38F-F712-EC4B-8B18-2FEF921C5F98}"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91D98448-FB3A-9857-9F98-F4EA688738FA}"/>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9317214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5E354-77EA-3745-B01E-6794D340C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307EEE-AE1C-23A3-76C4-6A2673725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E20A9-82BA-524C-DB98-D4489B0D80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47073-D362-3B4A-880D-ABCDB1C59E14}" type="datetimeFigureOut">
              <a:rPr lang="en-US" smtClean="0"/>
              <a:t>2/10/2025</a:t>
            </a:fld>
            <a:endParaRPr lang="en-US"/>
          </a:p>
        </p:txBody>
      </p:sp>
      <p:sp>
        <p:nvSpPr>
          <p:cNvPr id="5" name="Footer Placeholder 4">
            <a:extLst>
              <a:ext uri="{FF2B5EF4-FFF2-40B4-BE49-F238E27FC236}">
                <a16:creationId xmlns:a16="http://schemas.microsoft.com/office/drawing/2014/main" id="{2132C9EA-A5D5-F8D2-B600-DB9860A2F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7F6DBC-E602-0A82-0198-6A6A37AAF5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6154C-82A2-2F49-97F5-B2DB31160311}" type="slidenum">
              <a:rPr lang="en-US" smtClean="0"/>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46A8ECF5-51FD-B680-E3D7-4BC98CF0BA68}"/>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7317944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23185-C9A5-AE40-872E-CC1183DB7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0BF14-E58D-94B7-712B-01BE4C29F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887EE-CD74-9EF4-7D81-A7F6373C4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C1177-742F-9A4D-97EB-670D2EA8EDBD}" type="datetimeFigureOut">
              <a:rPr lang="en-US" smtClean="0"/>
              <a:t>2/10/2025</a:t>
            </a:fld>
            <a:endParaRPr lang="en-US"/>
          </a:p>
        </p:txBody>
      </p:sp>
      <p:sp>
        <p:nvSpPr>
          <p:cNvPr id="5" name="Footer Placeholder 4">
            <a:extLst>
              <a:ext uri="{FF2B5EF4-FFF2-40B4-BE49-F238E27FC236}">
                <a16:creationId xmlns:a16="http://schemas.microsoft.com/office/drawing/2014/main" id="{82A8DA33-E548-4211-892C-AFAE4C6F6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456BBE-FC6E-B366-36DB-4C952D9E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E7BAA-FB7F-584C-9E7D-2DA6C9B0AF2E}" type="slidenum">
              <a:rPr lang="en-US" smtClean="0"/>
              <a:t>‹#›</a:t>
            </a:fld>
            <a:endParaRPr lang="en-US"/>
          </a:p>
        </p:txBody>
      </p:sp>
      <p:pic>
        <p:nvPicPr>
          <p:cNvPr id="8" name="Picture 7" descr="Shape, rectangle&#10;&#10;Description automatically generated">
            <a:extLst>
              <a:ext uri="{FF2B5EF4-FFF2-40B4-BE49-F238E27FC236}">
                <a16:creationId xmlns:a16="http://schemas.microsoft.com/office/drawing/2014/main" id="{1EF22310-9B05-C26D-82B5-07B108968347}"/>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3891564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33D46-C188-D650-45FC-49B80AE80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0D6FA2-4921-C27E-2601-287E40852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CFC4C-395A-77A0-0D11-C7D51BD687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48078-D932-174C-BDF3-5B0D2832869E}" type="datetimeFigureOut">
              <a:rPr lang="en-US" smtClean="0"/>
              <a:t>2/10/2025</a:t>
            </a:fld>
            <a:endParaRPr lang="en-US"/>
          </a:p>
        </p:txBody>
      </p:sp>
      <p:sp>
        <p:nvSpPr>
          <p:cNvPr id="5" name="Footer Placeholder 4">
            <a:extLst>
              <a:ext uri="{FF2B5EF4-FFF2-40B4-BE49-F238E27FC236}">
                <a16:creationId xmlns:a16="http://schemas.microsoft.com/office/drawing/2014/main" id="{58E49ADF-1C77-75AE-6806-E54865391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F9BE1D-1390-CD67-87D3-4C1193CAD2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45791-D32F-C14A-BEDD-3CFBE6C594E5}" type="slidenum">
              <a:rPr lang="en-US" smtClean="0"/>
              <a:t>‹#›</a:t>
            </a:fld>
            <a:endParaRPr lang="en-US"/>
          </a:p>
        </p:txBody>
      </p:sp>
      <p:pic>
        <p:nvPicPr>
          <p:cNvPr id="8" name="Picture 7" descr="Shape, rectangle&#10;&#10;Description automatically generated">
            <a:extLst>
              <a:ext uri="{FF2B5EF4-FFF2-40B4-BE49-F238E27FC236}">
                <a16:creationId xmlns:a16="http://schemas.microsoft.com/office/drawing/2014/main" id="{16122F44-04C8-54B7-C659-AA920BC6C5D7}"/>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8594153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chart" Target="../charts/char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chart" Target="../charts/char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chart" Target="../charts/chart16.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chart" Target="../charts/chart17.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3.xml"/><Relationship Id="rId4" Type="http://schemas.openxmlformats.org/officeDocument/2006/relationships/chart" Target="../charts/char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35.xml"/><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35.xml"/><Relationship Id="rId4" Type="http://schemas.openxmlformats.org/officeDocument/2006/relationships/image" Target="../media/image53.jpeg"/></Relationships>
</file>

<file path=ppt/slides/_rels/slide7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6.xml"/><Relationship Id="rId1" Type="http://schemas.openxmlformats.org/officeDocument/2006/relationships/slideLayout" Target="../slideLayouts/slideLayout35.xm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54A9E44-EB67-EABB-2700-71FD005CD18B}"/>
              </a:ext>
            </a:extLst>
          </p:cNvPr>
          <p:cNvSpPr>
            <a:spLocks noGrp="1" noChangeArrowheads="1"/>
          </p:cNvSpPr>
          <p:nvPr>
            <p:ph type="subTitle" idx="1"/>
          </p:nvPr>
        </p:nvSpPr>
        <p:spPr>
          <a:xfrm>
            <a:off x="6464987" y="6057437"/>
            <a:ext cx="6792373" cy="1229938"/>
          </a:xfrm>
        </p:spPr>
        <p:txBody>
          <a:bodyPr/>
          <a:lstStyle/>
          <a:p>
            <a:r>
              <a:rPr lang="en-US" altLang="zh-CN" dirty="0">
                <a:ea typeface="宋体" panose="02010600030101010101" pitchFamily="2" charset="-122"/>
              </a:rPr>
              <a:t>February 11, 2025</a:t>
            </a:r>
          </a:p>
        </p:txBody>
      </p:sp>
      <p:sp>
        <p:nvSpPr>
          <p:cNvPr id="2" name="Rectangle 1">
            <a:extLst>
              <a:ext uri="{FF2B5EF4-FFF2-40B4-BE49-F238E27FC236}">
                <a16:creationId xmlns:a16="http://schemas.microsoft.com/office/drawing/2014/main" id="{8C6C1AD2-E40D-DE02-4A8B-1599B7514F32}"/>
              </a:ext>
            </a:extLst>
          </p:cNvPr>
          <p:cNvSpPr/>
          <p:nvPr/>
        </p:nvSpPr>
        <p:spPr>
          <a:xfrm>
            <a:off x="8061649" y="2239347"/>
            <a:ext cx="3377682"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B15702-E91E-762B-6391-5FA070CE0F80}"/>
              </a:ext>
            </a:extLst>
          </p:cNvPr>
          <p:cNvPicPr>
            <a:picLocks noChangeAspect="1"/>
          </p:cNvPicPr>
          <p:nvPr/>
        </p:nvPicPr>
        <p:blipFill>
          <a:blip r:embed="rId3"/>
          <a:stretch>
            <a:fillRect/>
          </a:stretch>
        </p:blipFill>
        <p:spPr>
          <a:xfrm>
            <a:off x="8061649" y="393149"/>
            <a:ext cx="3438525" cy="2619375"/>
          </a:xfrm>
          <a:prstGeom prst="rect">
            <a:avLst/>
          </a:prstGeom>
        </p:spPr>
      </p:pic>
      <p:sp>
        <p:nvSpPr>
          <p:cNvPr id="6" name="Rectangle 2">
            <a:extLst>
              <a:ext uri="{FF2B5EF4-FFF2-40B4-BE49-F238E27FC236}">
                <a16:creationId xmlns:a16="http://schemas.microsoft.com/office/drawing/2014/main" id="{0BD34525-E93C-3130-C7C7-2F25584B217C}"/>
              </a:ext>
            </a:extLst>
          </p:cNvPr>
          <p:cNvSpPr txBox="1">
            <a:spLocks noChangeArrowheads="1"/>
          </p:cNvSpPr>
          <p:nvPr/>
        </p:nvSpPr>
        <p:spPr>
          <a:xfrm>
            <a:off x="6939817" y="4337927"/>
            <a:ext cx="5682187" cy="15355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ltLang="zh-CN" sz="3200" b="1" dirty="0">
              <a:solidFill>
                <a:schemeClr val="accent1">
                  <a:lumMod val="50000"/>
                </a:schemeClr>
              </a:solidFill>
              <a:latin typeface="+mn-lt"/>
              <a:ea typeface="宋体" panose="02010600030101010101" pitchFamily="2" charset="-122"/>
            </a:endParaRPr>
          </a:p>
          <a:p>
            <a:r>
              <a:rPr lang="en-US" altLang="zh-CN" sz="3600" b="1" dirty="0">
                <a:solidFill>
                  <a:schemeClr val="accent1">
                    <a:lumMod val="50000"/>
                  </a:schemeClr>
                </a:solidFill>
                <a:latin typeface="+mn-lt"/>
                <a:ea typeface="宋体" panose="02010600030101010101" pitchFamily="2" charset="-122"/>
              </a:rPr>
              <a:t>Economic Outlook Conference</a:t>
            </a:r>
            <a:br>
              <a:rPr lang="en-US" altLang="zh-CN" sz="3600" b="1" dirty="0">
                <a:solidFill>
                  <a:schemeClr val="accent1">
                    <a:lumMod val="50000"/>
                  </a:schemeClr>
                </a:solidFill>
                <a:latin typeface="+mn-lt"/>
                <a:ea typeface="宋体" panose="02010600030101010101" pitchFamily="2" charset="-122"/>
              </a:rPr>
            </a:br>
            <a:r>
              <a:rPr lang="en-US" altLang="zh-CN" sz="3600" b="1" dirty="0">
                <a:solidFill>
                  <a:schemeClr val="accent1">
                    <a:lumMod val="50000"/>
                  </a:schemeClr>
                </a:solidFill>
                <a:latin typeface="+mn-lt"/>
                <a:ea typeface="宋体" panose="02010600030101010101" pitchFamily="2" charset="-122"/>
              </a:rPr>
              <a:t>Bluegrass Area Housing Market</a:t>
            </a:r>
          </a:p>
          <a:p>
            <a:endParaRPr lang="en-US" altLang="zh-CN" sz="4000" b="1" dirty="0">
              <a:solidFill>
                <a:schemeClr val="accent1">
                  <a:lumMod val="50000"/>
                </a:schemeClr>
              </a:solidFill>
              <a:latin typeface="+mn-lt"/>
              <a:ea typeface="宋体" panose="02010600030101010101" pitchFamily="2" charset="-122"/>
            </a:endParaRPr>
          </a:p>
        </p:txBody>
      </p:sp>
    </p:spTree>
    <p:extLst>
      <p:ext uri="{BB962C8B-B14F-4D97-AF65-F5344CB8AC3E}">
        <p14:creationId xmlns:p14="http://schemas.microsoft.com/office/powerpoint/2010/main" val="218142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B15F-F256-F1E5-D1E8-0FFA7F4878D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53F101-DF0D-B3F2-B0D3-9D83F58C1321}"/>
              </a:ext>
            </a:extLst>
          </p:cNvPr>
          <p:cNvSpPr txBox="1">
            <a:spLocks/>
          </p:cNvSpPr>
          <p:nvPr/>
        </p:nvSpPr>
        <p:spPr>
          <a:xfrm>
            <a:off x="838200" y="151667"/>
            <a:ext cx="10960510" cy="73471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Montserrat" panose="02000505000000020004" pitchFamily="2" charset="77"/>
                <a:ea typeface="+mn-ea"/>
                <a:cs typeface="+mn-cs"/>
              </a:rPr>
              <a:t>Home Price Gains Since Pre-COVID: 52.5% in KY</a:t>
            </a:r>
          </a:p>
          <a:p>
            <a:pPr algn="ctr"/>
            <a:r>
              <a:rPr lang="en-US" sz="2300" b="1" dirty="0">
                <a:solidFill>
                  <a:srgbClr val="0070C0"/>
                </a:solidFill>
                <a:latin typeface="Montserrat" panose="02000505000000020004" pitchFamily="2" charset="77"/>
                <a:ea typeface="+mn-ea"/>
                <a:cs typeface="+mn-cs"/>
              </a:rPr>
              <a:t>% change from 2020 Q1 to 2024 Q3</a:t>
            </a:r>
          </a:p>
        </p:txBody>
      </p:sp>
      <p:pic>
        <p:nvPicPr>
          <p:cNvPr id="3" name="Picture 2">
            <a:extLst>
              <a:ext uri="{FF2B5EF4-FFF2-40B4-BE49-F238E27FC236}">
                <a16:creationId xmlns:a16="http://schemas.microsoft.com/office/drawing/2014/main" id="{FFFC04EC-C68D-67D0-3110-8DD9E3AD82D9}"/>
              </a:ext>
            </a:extLst>
          </p:cNvPr>
          <p:cNvPicPr>
            <a:picLocks noChangeAspect="1"/>
          </p:cNvPicPr>
          <p:nvPr/>
        </p:nvPicPr>
        <p:blipFill>
          <a:blip r:embed="rId3"/>
          <a:srcRect l="44480"/>
          <a:stretch/>
        </p:blipFill>
        <p:spPr>
          <a:xfrm>
            <a:off x="5783855" y="842318"/>
            <a:ext cx="5376613" cy="477628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C491D271-3B01-F6AB-EEC7-D2A0C54E4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30848"/>
            <a:ext cx="2058955" cy="583285"/>
          </a:xfrm>
          <a:prstGeom prst="rect">
            <a:avLst/>
          </a:prstGeom>
        </p:spPr>
      </p:pic>
      <p:sp>
        <p:nvSpPr>
          <p:cNvPr id="4" name="TextBox 3">
            <a:extLst>
              <a:ext uri="{FF2B5EF4-FFF2-40B4-BE49-F238E27FC236}">
                <a16:creationId xmlns:a16="http://schemas.microsoft.com/office/drawing/2014/main" id="{A0EB1BDB-7AB1-CE15-4262-528BCA7029F5}"/>
              </a:ext>
            </a:extLst>
          </p:cNvPr>
          <p:cNvSpPr txBox="1"/>
          <p:nvPr/>
        </p:nvSpPr>
        <p:spPr>
          <a:xfrm>
            <a:off x="140561" y="5711161"/>
            <a:ext cx="8030025" cy="369332"/>
          </a:xfrm>
          <a:prstGeom prst="rect">
            <a:avLst/>
          </a:prstGeom>
          <a:noFill/>
        </p:spPr>
        <p:txBody>
          <a:bodyPr wrap="square" rtlCol="0">
            <a:spAutoFit/>
          </a:bodyPr>
          <a:lstStyle/>
          <a:p>
            <a:r>
              <a:rPr lang="en-US" dirty="0">
                <a:solidFill>
                  <a:schemeClr val="bg1"/>
                </a:solidFill>
              </a:rPr>
              <a:t>Source: NAR Analysis of FHFA data</a:t>
            </a:r>
          </a:p>
        </p:txBody>
      </p:sp>
      <p:sp>
        <p:nvSpPr>
          <p:cNvPr id="5" name="Rectangle 4">
            <a:extLst>
              <a:ext uri="{FF2B5EF4-FFF2-40B4-BE49-F238E27FC236}">
                <a16:creationId xmlns:a16="http://schemas.microsoft.com/office/drawing/2014/main" id="{573A7B04-3E5C-3506-76AB-ADBECA782E62}"/>
              </a:ext>
            </a:extLst>
          </p:cNvPr>
          <p:cNvSpPr/>
          <p:nvPr/>
        </p:nvSpPr>
        <p:spPr>
          <a:xfrm>
            <a:off x="6885545" y="2996585"/>
            <a:ext cx="1123720" cy="5067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50B2DB-52E7-0CD3-B531-52D9FBFDE5E5}"/>
              </a:ext>
            </a:extLst>
          </p:cNvPr>
          <p:cNvSpPr txBox="1"/>
          <p:nvPr/>
        </p:nvSpPr>
        <p:spPr>
          <a:xfrm>
            <a:off x="616945" y="1429740"/>
            <a:ext cx="4528668" cy="3139321"/>
          </a:xfrm>
          <a:prstGeom prst="rect">
            <a:avLst/>
          </a:prstGeom>
          <a:noFill/>
        </p:spPr>
        <p:txBody>
          <a:bodyPr wrap="square" rtlCol="0">
            <a:spAutoFit/>
          </a:bodyPr>
          <a:lstStyle/>
          <a:p>
            <a:r>
              <a:rPr lang="en-US" sz="6600" dirty="0">
                <a:solidFill>
                  <a:srgbClr val="006BB7"/>
                </a:solidFill>
                <a:latin typeface="Montserrat ExtraBold" panose="00000900000000000000" pitchFamily="2" charset="0"/>
              </a:rPr>
              <a:t>$305,000</a:t>
            </a:r>
          </a:p>
          <a:p>
            <a:endParaRPr lang="en-US" sz="6600" dirty="0">
              <a:solidFill>
                <a:srgbClr val="006BB7"/>
              </a:solidFill>
              <a:latin typeface="Montserrat ExtraBold" panose="00000900000000000000" pitchFamily="2" charset="0"/>
            </a:endParaRPr>
          </a:p>
          <a:p>
            <a:r>
              <a:rPr lang="en-US" sz="6600" dirty="0">
                <a:solidFill>
                  <a:srgbClr val="006BB7"/>
                </a:solidFill>
                <a:latin typeface="Montserrat ExtraBold" panose="00000900000000000000" pitchFamily="2" charset="0"/>
              </a:rPr>
              <a:t>$200,000</a:t>
            </a:r>
          </a:p>
        </p:txBody>
      </p:sp>
      <p:sp>
        <p:nvSpPr>
          <p:cNvPr id="8" name="Arrow: Down 7">
            <a:extLst>
              <a:ext uri="{FF2B5EF4-FFF2-40B4-BE49-F238E27FC236}">
                <a16:creationId xmlns:a16="http://schemas.microsoft.com/office/drawing/2014/main" id="{70E0F6CD-4AB3-8DE8-E46D-A75158D5AA79}"/>
              </a:ext>
            </a:extLst>
          </p:cNvPr>
          <p:cNvSpPr/>
          <p:nvPr/>
        </p:nvSpPr>
        <p:spPr>
          <a:xfrm rot="10800000">
            <a:off x="1966879" y="2699129"/>
            <a:ext cx="1828800" cy="694063"/>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310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D52F-CAC7-E9D3-8A9A-0D69867530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DC9EDB-BAFC-BECE-32CE-D154B7F05ECB}"/>
              </a:ext>
            </a:extLst>
          </p:cNvPr>
          <p:cNvSpPr txBox="1"/>
          <p:nvPr/>
        </p:nvSpPr>
        <p:spPr>
          <a:xfrm>
            <a:off x="140561" y="5711161"/>
            <a:ext cx="8030025" cy="923330"/>
          </a:xfrm>
          <a:prstGeom prst="rect">
            <a:avLst/>
          </a:prstGeom>
          <a:noFill/>
        </p:spPr>
        <p:txBody>
          <a:bodyPr wrap="square" rtlCol="0">
            <a:spAutoFit/>
          </a:bodyPr>
          <a:lstStyle/>
          <a:p>
            <a:r>
              <a:rPr lang="en-US" dirty="0">
                <a:solidFill>
                  <a:schemeClr val="bg1"/>
                </a:solidFill>
              </a:rPr>
              <a:t>Source: Federal Housing Finance Agency, Seasonally Adjusted</a:t>
            </a:r>
          </a:p>
          <a:p>
            <a:endParaRPr lang="en-US" dirty="0">
              <a:solidFill>
                <a:schemeClr val="bg1"/>
              </a:solidFill>
            </a:endParaRPr>
          </a:p>
          <a:p>
            <a:r>
              <a:rPr lang="en-US" dirty="0">
                <a:solidFill>
                  <a:schemeClr val="bg1"/>
                </a:solidFill>
              </a:rPr>
              <a:t>Dr Michael Clark</a:t>
            </a:r>
          </a:p>
        </p:txBody>
      </p:sp>
      <p:cxnSp>
        <p:nvCxnSpPr>
          <p:cNvPr id="5" name="Straight Connector 4">
            <a:extLst>
              <a:ext uri="{FF2B5EF4-FFF2-40B4-BE49-F238E27FC236}">
                <a16:creationId xmlns:a16="http://schemas.microsoft.com/office/drawing/2014/main" id="{35630FA7-1E6E-E7BB-C440-388A6B42013A}"/>
              </a:ext>
            </a:extLst>
          </p:cNvPr>
          <p:cNvCxnSpPr>
            <a:cxnSpLocks/>
          </p:cNvCxnSpPr>
          <p:nvPr/>
        </p:nvCxnSpPr>
        <p:spPr>
          <a:xfrm>
            <a:off x="266700" y="768950"/>
            <a:ext cx="11668125" cy="0"/>
          </a:xfrm>
          <a:prstGeom prst="line">
            <a:avLst/>
          </a:prstGeom>
          <a:ln w="57150">
            <a:solidFill>
              <a:srgbClr val="17468E"/>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C7EBC651-7A0E-DE8A-10FB-D0A13331E5D8}"/>
              </a:ext>
            </a:extLst>
          </p:cNvPr>
          <p:cNvSpPr>
            <a:spLocks noGrp="1"/>
          </p:cNvSpPr>
          <p:nvPr>
            <p:ph type="sldNum" sz="quarter" idx="12"/>
          </p:nvPr>
        </p:nvSpPr>
        <p:spPr>
          <a:xfrm>
            <a:off x="8610600" y="6356351"/>
            <a:ext cx="2743200" cy="290128"/>
          </a:xfrm>
        </p:spPr>
        <p:txBody>
          <a:bodyPr/>
          <a:lstStyle/>
          <a:p>
            <a:fld id="{51D90B61-9EA8-49B9-BA55-D2B50FF7B9C4}" type="slidenum">
              <a:rPr lang="en-US" smtClean="0"/>
              <a:t>11</a:t>
            </a:fld>
            <a:endParaRPr lang="en-US" dirty="0"/>
          </a:p>
        </p:txBody>
      </p:sp>
      <p:sp>
        <p:nvSpPr>
          <p:cNvPr id="8" name="TextBox 7">
            <a:extLst>
              <a:ext uri="{FF2B5EF4-FFF2-40B4-BE49-F238E27FC236}">
                <a16:creationId xmlns:a16="http://schemas.microsoft.com/office/drawing/2014/main" id="{6DFB361E-93DF-C580-3AE9-7A1ED6B8F2EC}"/>
              </a:ext>
            </a:extLst>
          </p:cNvPr>
          <p:cNvSpPr txBox="1"/>
          <p:nvPr/>
        </p:nvSpPr>
        <p:spPr>
          <a:xfrm>
            <a:off x="266700" y="115484"/>
            <a:ext cx="11322788" cy="523220"/>
          </a:xfrm>
          <a:prstGeom prst="rect">
            <a:avLst/>
          </a:prstGeom>
          <a:noFill/>
        </p:spPr>
        <p:txBody>
          <a:bodyPr wrap="square" rtlCol="0">
            <a:spAutoFit/>
          </a:bodyPr>
          <a:lstStyle/>
          <a:p>
            <a:r>
              <a:rPr lang="en-US" sz="2800" b="1" dirty="0">
                <a:solidFill>
                  <a:srgbClr val="17468E"/>
                </a:solidFill>
              </a:rPr>
              <a:t>FHFA Housing Price Index, Percent Change Over Same Quarter Last Year</a:t>
            </a:r>
          </a:p>
        </p:txBody>
      </p:sp>
      <p:graphicFrame>
        <p:nvGraphicFramePr>
          <p:cNvPr id="9" name="Chart 8">
            <a:extLst>
              <a:ext uri="{FF2B5EF4-FFF2-40B4-BE49-F238E27FC236}">
                <a16:creationId xmlns:a16="http://schemas.microsoft.com/office/drawing/2014/main" id="{CADE1461-2279-1647-CC76-B29E4B388D3C}"/>
              </a:ext>
            </a:extLst>
          </p:cNvPr>
          <p:cNvGraphicFramePr/>
          <p:nvPr>
            <p:extLst>
              <p:ext uri="{D42A27DB-BD31-4B8C-83A1-F6EECF244321}">
                <p14:modId xmlns:p14="http://schemas.microsoft.com/office/powerpoint/2010/main" val="130586207"/>
              </p:ext>
            </p:extLst>
          </p:nvPr>
        </p:nvGraphicFramePr>
        <p:xfrm>
          <a:off x="266700" y="768950"/>
          <a:ext cx="11668125" cy="4607281"/>
        </p:xfrm>
        <a:graphic>
          <a:graphicData uri="http://schemas.openxmlformats.org/drawingml/2006/chart">
            <c:chart xmlns:c="http://schemas.openxmlformats.org/drawingml/2006/chart" xmlns:r="http://schemas.openxmlformats.org/officeDocument/2006/relationships" r:id="rId3"/>
          </a:graphicData>
        </a:graphic>
      </p:graphicFrame>
      <p:pic>
        <p:nvPicPr>
          <p:cNvPr id="6146" name="Picture 2" descr="Home">
            <a:extLst>
              <a:ext uri="{FF2B5EF4-FFF2-40B4-BE49-F238E27FC236}">
                <a16:creationId xmlns:a16="http://schemas.microsoft.com/office/drawing/2014/main" id="{53B4FAE6-A415-6F24-D7E0-48BE8B7C0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215" y="6089050"/>
            <a:ext cx="3290371" cy="70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6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D4996-4B34-6C50-16F8-2EDD634BF9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B17054-8F8D-C263-8C62-50A36D31BE3A}"/>
              </a:ext>
            </a:extLst>
          </p:cNvPr>
          <p:cNvSpPr txBox="1"/>
          <p:nvPr/>
        </p:nvSpPr>
        <p:spPr>
          <a:xfrm>
            <a:off x="1150706" y="172215"/>
            <a:ext cx="10037851" cy="523220"/>
          </a:xfrm>
          <a:prstGeom prst="rect">
            <a:avLst/>
          </a:prstGeom>
          <a:noFill/>
        </p:spPr>
        <p:txBody>
          <a:bodyPr wrap="square" rtlCol="0">
            <a:spAutoFit/>
          </a:bodyPr>
          <a:lstStyle/>
          <a:p>
            <a:r>
              <a:rPr lang="en-US" sz="2800" b="1" dirty="0">
                <a:solidFill>
                  <a:srgbClr val="0070C0"/>
                </a:solidFill>
                <a:latin typeface="Montserrat" panose="02000505000000020004" pitchFamily="2" charset="77"/>
              </a:rPr>
              <a:t>Median Net Worth between Owners and Renters</a:t>
            </a:r>
          </a:p>
        </p:txBody>
      </p:sp>
      <p:graphicFrame>
        <p:nvGraphicFramePr>
          <p:cNvPr id="7" name="Chart 6">
            <a:extLst>
              <a:ext uri="{FF2B5EF4-FFF2-40B4-BE49-F238E27FC236}">
                <a16:creationId xmlns:a16="http://schemas.microsoft.com/office/drawing/2014/main" id="{736FD2C5-CB3B-539D-1D6F-77F3EE4F09D5}"/>
              </a:ext>
            </a:extLst>
          </p:cNvPr>
          <p:cNvGraphicFramePr/>
          <p:nvPr/>
        </p:nvGraphicFramePr>
        <p:xfrm>
          <a:off x="1150706" y="893091"/>
          <a:ext cx="9853195" cy="4739395"/>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A picture containing text&#10;&#10;Description automatically generated">
            <a:extLst>
              <a:ext uri="{FF2B5EF4-FFF2-40B4-BE49-F238E27FC236}">
                <a16:creationId xmlns:a16="http://schemas.microsoft.com/office/drawing/2014/main" id="{BEAB02B1-3050-350A-240D-38405E692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4" name="TextBox 3">
            <a:extLst>
              <a:ext uri="{FF2B5EF4-FFF2-40B4-BE49-F238E27FC236}">
                <a16:creationId xmlns:a16="http://schemas.microsoft.com/office/drawing/2014/main" id="{1A3499F2-9A00-BDA5-68E3-834D938A625E}"/>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Median Net Worth from Federal Reserve Survey of Consumer Finance</a:t>
            </a:r>
          </a:p>
        </p:txBody>
      </p:sp>
    </p:spTree>
    <p:extLst>
      <p:ext uri="{BB962C8B-B14F-4D97-AF65-F5344CB8AC3E}">
        <p14:creationId xmlns:p14="http://schemas.microsoft.com/office/powerpoint/2010/main" val="42667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230294-F71B-4140-B382-70DA31B306D9}"/>
              </a:ext>
            </a:extLst>
          </p:cNvPr>
          <p:cNvSpPr txBox="1"/>
          <p:nvPr/>
        </p:nvSpPr>
        <p:spPr>
          <a:xfrm>
            <a:off x="968477" y="173622"/>
            <a:ext cx="10255045" cy="553998"/>
          </a:xfrm>
          <a:prstGeom prst="rect">
            <a:avLst/>
          </a:prstGeom>
          <a:noFill/>
        </p:spPr>
        <p:txBody>
          <a:bodyPr wrap="square" rtlCol="0">
            <a:spAutoFit/>
          </a:bodyPr>
          <a:lstStyle/>
          <a:p>
            <a:pPr algn="ctr"/>
            <a:r>
              <a:rPr lang="en-US" sz="3000" b="1" dirty="0">
                <a:solidFill>
                  <a:srgbClr val="1B4584"/>
                </a:solidFill>
                <a:latin typeface="Montserrat" panose="02000505000000020004" pitchFamily="2" charset="77"/>
              </a:rPr>
              <a:t>Household Equity in Real Estate in U.S.</a:t>
            </a:r>
          </a:p>
        </p:txBody>
      </p:sp>
      <p:graphicFrame>
        <p:nvGraphicFramePr>
          <p:cNvPr id="8" name="Content Placeholder 5">
            <a:extLst>
              <a:ext uri="{FF2B5EF4-FFF2-40B4-BE49-F238E27FC236}">
                <a16:creationId xmlns:a16="http://schemas.microsoft.com/office/drawing/2014/main" id="{0EC2088E-6C96-46D7-AC53-597D74BCAB89}"/>
              </a:ext>
            </a:extLst>
          </p:cNvPr>
          <p:cNvGraphicFramePr>
            <a:graphicFrameLocks/>
          </p:cNvGraphicFramePr>
          <p:nvPr>
            <p:extLst>
              <p:ext uri="{D42A27DB-BD31-4B8C-83A1-F6EECF244321}">
                <p14:modId xmlns:p14="http://schemas.microsoft.com/office/powerpoint/2010/main" val="2130074619"/>
              </p:ext>
            </p:extLst>
          </p:nvPr>
        </p:nvGraphicFramePr>
        <p:xfrm>
          <a:off x="782407" y="810774"/>
          <a:ext cx="10255045" cy="4818884"/>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A picture containing text&#10;&#10;Description automatically generated">
            <a:extLst>
              <a:ext uri="{FF2B5EF4-FFF2-40B4-BE49-F238E27FC236}">
                <a16:creationId xmlns:a16="http://schemas.microsoft.com/office/drawing/2014/main" id="{6730D323-AC22-671D-3B86-BE98BFB7C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3" name="TextBox 2">
            <a:extLst>
              <a:ext uri="{FF2B5EF4-FFF2-40B4-BE49-F238E27FC236}">
                <a16:creationId xmlns:a16="http://schemas.microsoft.com/office/drawing/2014/main" id="{641BCAE9-C535-A91E-B5C2-980ED1FC801E}"/>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Federal Reserve</a:t>
            </a:r>
          </a:p>
        </p:txBody>
      </p:sp>
      <p:sp>
        <p:nvSpPr>
          <p:cNvPr id="5" name="Rectangle 4">
            <a:extLst>
              <a:ext uri="{FF2B5EF4-FFF2-40B4-BE49-F238E27FC236}">
                <a16:creationId xmlns:a16="http://schemas.microsoft.com/office/drawing/2014/main" id="{E6F65321-564B-ED58-DCBF-A9A12A2EB167}"/>
              </a:ext>
            </a:extLst>
          </p:cNvPr>
          <p:cNvSpPr/>
          <p:nvPr/>
        </p:nvSpPr>
        <p:spPr>
          <a:xfrm>
            <a:off x="8967732" y="1228342"/>
            <a:ext cx="1806763" cy="22006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554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424D2D-5817-42FE-9873-83FF7A69925B}"/>
              </a:ext>
            </a:extLst>
          </p:cNvPr>
          <p:cNvSpPr txBox="1"/>
          <p:nvPr/>
        </p:nvSpPr>
        <p:spPr>
          <a:xfrm>
            <a:off x="1150706" y="172215"/>
            <a:ext cx="10037851" cy="523220"/>
          </a:xfrm>
          <a:prstGeom prst="rect">
            <a:avLst/>
          </a:prstGeom>
          <a:noFill/>
        </p:spPr>
        <p:txBody>
          <a:bodyPr wrap="square" rtlCol="0">
            <a:spAutoFit/>
          </a:bodyPr>
          <a:lstStyle/>
          <a:p>
            <a:r>
              <a:rPr lang="en-US" sz="2800" b="1" dirty="0">
                <a:solidFill>
                  <a:srgbClr val="0070C0"/>
                </a:solidFill>
                <a:latin typeface="Montserrat" panose="02000505000000020004" pitchFamily="2" charset="77"/>
              </a:rPr>
              <a:t>Median Net Worth between Owners and Renters</a:t>
            </a:r>
          </a:p>
        </p:txBody>
      </p:sp>
      <p:graphicFrame>
        <p:nvGraphicFramePr>
          <p:cNvPr id="7" name="Chart 6">
            <a:extLst>
              <a:ext uri="{FF2B5EF4-FFF2-40B4-BE49-F238E27FC236}">
                <a16:creationId xmlns:a16="http://schemas.microsoft.com/office/drawing/2014/main" id="{1F0A4F95-5B2E-4B7D-8F89-1D01AAA8548D}"/>
              </a:ext>
            </a:extLst>
          </p:cNvPr>
          <p:cNvGraphicFramePr/>
          <p:nvPr>
            <p:extLst>
              <p:ext uri="{D42A27DB-BD31-4B8C-83A1-F6EECF244321}">
                <p14:modId xmlns:p14="http://schemas.microsoft.com/office/powerpoint/2010/main" val="2051800762"/>
              </p:ext>
            </p:extLst>
          </p:nvPr>
        </p:nvGraphicFramePr>
        <p:xfrm>
          <a:off x="1150706" y="893091"/>
          <a:ext cx="9853195" cy="4739395"/>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A picture containing text&#10;&#10;Description automatically generated">
            <a:extLst>
              <a:ext uri="{FF2B5EF4-FFF2-40B4-BE49-F238E27FC236}">
                <a16:creationId xmlns:a16="http://schemas.microsoft.com/office/drawing/2014/main" id="{EB00F866-BAB6-DFB3-6542-3453B1D03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4" name="TextBox 3">
            <a:extLst>
              <a:ext uri="{FF2B5EF4-FFF2-40B4-BE49-F238E27FC236}">
                <a16:creationId xmlns:a16="http://schemas.microsoft.com/office/drawing/2014/main" id="{74CBEAB3-2F77-934D-32E8-FCAF2B108F2F}"/>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Median Net Worth from Federal Reserve Survey of Consumer Finance</a:t>
            </a:r>
          </a:p>
        </p:txBody>
      </p:sp>
    </p:spTree>
    <p:extLst>
      <p:ext uri="{BB962C8B-B14F-4D97-AF65-F5344CB8AC3E}">
        <p14:creationId xmlns:p14="http://schemas.microsoft.com/office/powerpoint/2010/main" val="685262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20DB-8889-BC79-EEF8-8E730EE2BC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612263-FF19-FDC5-3DBC-1043DA45A15A}"/>
              </a:ext>
            </a:extLst>
          </p:cNvPr>
          <p:cNvSpPr/>
          <p:nvPr/>
        </p:nvSpPr>
        <p:spPr>
          <a:xfrm>
            <a:off x="0" y="0"/>
            <a:ext cx="12192000" cy="5633036"/>
          </a:xfrm>
          <a:prstGeom prst="rect">
            <a:avLst/>
          </a:prstGeom>
          <a:solidFill>
            <a:srgbClr val="F8F8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4DBE59A-3ABA-356C-5EDF-E5C53CA5630F}"/>
              </a:ext>
            </a:extLst>
          </p:cNvPr>
          <p:cNvPicPr>
            <a:picLocks noChangeAspect="1"/>
          </p:cNvPicPr>
          <p:nvPr/>
        </p:nvPicPr>
        <p:blipFill>
          <a:blip r:embed="rId3"/>
          <a:stretch>
            <a:fillRect/>
          </a:stretch>
        </p:blipFill>
        <p:spPr>
          <a:xfrm>
            <a:off x="6790406" y="783596"/>
            <a:ext cx="4406258" cy="4849440"/>
          </a:xfrm>
          <a:prstGeom prst="rect">
            <a:avLst/>
          </a:prstGeom>
        </p:spPr>
      </p:pic>
      <p:pic>
        <p:nvPicPr>
          <p:cNvPr id="12" name="Picture 11">
            <a:extLst>
              <a:ext uri="{FF2B5EF4-FFF2-40B4-BE49-F238E27FC236}">
                <a16:creationId xmlns:a16="http://schemas.microsoft.com/office/drawing/2014/main" id="{139E33A7-C105-BE88-3A9B-0EE372AD2E4D}"/>
              </a:ext>
            </a:extLst>
          </p:cNvPr>
          <p:cNvPicPr>
            <a:picLocks noChangeAspect="1"/>
          </p:cNvPicPr>
          <p:nvPr/>
        </p:nvPicPr>
        <p:blipFill>
          <a:blip r:embed="rId4"/>
          <a:stretch>
            <a:fillRect/>
          </a:stretch>
        </p:blipFill>
        <p:spPr>
          <a:xfrm>
            <a:off x="888105" y="825280"/>
            <a:ext cx="4365165" cy="4807756"/>
          </a:xfrm>
          <a:prstGeom prst="rect">
            <a:avLst/>
          </a:prstGeom>
        </p:spPr>
      </p:pic>
      <p:sp>
        <p:nvSpPr>
          <p:cNvPr id="13" name="TextBox 12">
            <a:extLst>
              <a:ext uri="{FF2B5EF4-FFF2-40B4-BE49-F238E27FC236}">
                <a16:creationId xmlns:a16="http://schemas.microsoft.com/office/drawing/2014/main" id="{B4581A34-DE13-2DD6-D89E-5CF37A914279}"/>
              </a:ext>
            </a:extLst>
          </p:cNvPr>
          <p:cNvSpPr txBox="1"/>
          <p:nvPr/>
        </p:nvSpPr>
        <p:spPr>
          <a:xfrm>
            <a:off x="888105" y="54375"/>
            <a:ext cx="4365165" cy="954107"/>
          </a:xfrm>
          <a:prstGeom prst="rect">
            <a:avLst/>
          </a:prstGeom>
          <a:noFill/>
        </p:spPr>
        <p:txBody>
          <a:bodyPr wrap="square" rtlCol="0">
            <a:spAutoFit/>
          </a:bodyPr>
          <a:lstStyle/>
          <a:p>
            <a:pPr algn="ctr"/>
            <a:r>
              <a:rPr lang="en-US" sz="2800" b="1" dirty="0">
                <a:solidFill>
                  <a:srgbClr val="006BB7"/>
                </a:solidFill>
                <a:latin typeface="Montserrat ExtraBold" panose="00000900000000000000" pitchFamily="2" charset="0"/>
              </a:rPr>
              <a:t>$200,000, 5% down,</a:t>
            </a:r>
          </a:p>
          <a:p>
            <a:pPr algn="ctr"/>
            <a:r>
              <a:rPr lang="en-US" sz="2800" b="1" dirty="0">
                <a:solidFill>
                  <a:srgbClr val="006BB7"/>
                </a:solidFill>
                <a:latin typeface="Montserrat ExtraBold" panose="00000900000000000000" pitchFamily="2" charset="0"/>
              </a:rPr>
              <a:t> 30 year, 4% interest</a:t>
            </a:r>
          </a:p>
        </p:txBody>
      </p:sp>
      <p:sp>
        <p:nvSpPr>
          <p:cNvPr id="14" name="TextBox 13">
            <a:extLst>
              <a:ext uri="{FF2B5EF4-FFF2-40B4-BE49-F238E27FC236}">
                <a16:creationId xmlns:a16="http://schemas.microsoft.com/office/drawing/2014/main" id="{63D5A243-2F40-352E-76ED-8969A8B7A5D9}"/>
              </a:ext>
            </a:extLst>
          </p:cNvPr>
          <p:cNvSpPr txBox="1"/>
          <p:nvPr/>
        </p:nvSpPr>
        <p:spPr>
          <a:xfrm>
            <a:off x="6900857" y="54375"/>
            <a:ext cx="4365165" cy="954107"/>
          </a:xfrm>
          <a:prstGeom prst="rect">
            <a:avLst/>
          </a:prstGeom>
          <a:noFill/>
        </p:spPr>
        <p:txBody>
          <a:bodyPr wrap="square" rtlCol="0">
            <a:spAutoFit/>
          </a:bodyPr>
          <a:lstStyle/>
          <a:p>
            <a:pPr algn="ctr"/>
            <a:r>
              <a:rPr lang="en-US" sz="2800" b="1" dirty="0">
                <a:solidFill>
                  <a:srgbClr val="006BB7"/>
                </a:solidFill>
                <a:latin typeface="Montserrat ExtraBold" panose="00000900000000000000" pitchFamily="2" charset="0"/>
              </a:rPr>
              <a:t>$305,000, 5% down, 30 year, 7% interest</a:t>
            </a:r>
          </a:p>
        </p:txBody>
      </p:sp>
      <p:sp>
        <p:nvSpPr>
          <p:cNvPr id="2" name="TextBox 1">
            <a:extLst>
              <a:ext uri="{FF2B5EF4-FFF2-40B4-BE49-F238E27FC236}">
                <a16:creationId xmlns:a16="http://schemas.microsoft.com/office/drawing/2014/main" id="{A8E57F77-727A-4034-FC27-D2BB5360EF7F}"/>
              </a:ext>
            </a:extLst>
          </p:cNvPr>
          <p:cNvSpPr txBox="1"/>
          <p:nvPr/>
        </p:nvSpPr>
        <p:spPr>
          <a:xfrm>
            <a:off x="159763" y="2462575"/>
            <a:ext cx="1570246" cy="707886"/>
          </a:xfrm>
          <a:prstGeom prst="rect">
            <a:avLst/>
          </a:prstGeom>
          <a:noFill/>
        </p:spPr>
        <p:txBody>
          <a:bodyPr wrap="square" rtlCol="0">
            <a:spAutoFit/>
          </a:bodyPr>
          <a:lstStyle/>
          <a:p>
            <a:r>
              <a:rPr lang="en-US" sz="4000" dirty="0">
                <a:solidFill>
                  <a:srgbClr val="006BB7"/>
                </a:solidFill>
                <a:latin typeface="Montserrat ExtraBold" panose="00000900000000000000" pitchFamily="2" charset="0"/>
              </a:rPr>
              <a:t>2020</a:t>
            </a:r>
          </a:p>
        </p:txBody>
      </p:sp>
      <p:sp>
        <p:nvSpPr>
          <p:cNvPr id="3" name="TextBox 2">
            <a:extLst>
              <a:ext uri="{FF2B5EF4-FFF2-40B4-BE49-F238E27FC236}">
                <a16:creationId xmlns:a16="http://schemas.microsoft.com/office/drawing/2014/main" id="{4682784C-528C-5B34-E798-8E1B093BD27F}"/>
              </a:ext>
            </a:extLst>
          </p:cNvPr>
          <p:cNvSpPr txBox="1"/>
          <p:nvPr/>
        </p:nvSpPr>
        <p:spPr>
          <a:xfrm>
            <a:off x="10605199" y="2462575"/>
            <a:ext cx="1570246" cy="707886"/>
          </a:xfrm>
          <a:prstGeom prst="rect">
            <a:avLst/>
          </a:prstGeom>
          <a:noFill/>
        </p:spPr>
        <p:txBody>
          <a:bodyPr wrap="square" rtlCol="0">
            <a:spAutoFit/>
          </a:bodyPr>
          <a:lstStyle/>
          <a:p>
            <a:r>
              <a:rPr lang="en-US" sz="4000" dirty="0">
                <a:solidFill>
                  <a:srgbClr val="006BB7"/>
                </a:solidFill>
                <a:latin typeface="Montserrat ExtraBold" panose="00000900000000000000" pitchFamily="2" charset="0"/>
              </a:rPr>
              <a:t>2024</a:t>
            </a:r>
          </a:p>
        </p:txBody>
      </p:sp>
      <p:pic>
        <p:nvPicPr>
          <p:cNvPr id="5" name="Picture 4">
            <a:extLst>
              <a:ext uri="{FF2B5EF4-FFF2-40B4-BE49-F238E27FC236}">
                <a16:creationId xmlns:a16="http://schemas.microsoft.com/office/drawing/2014/main" id="{3CC1FBA6-225F-1DCA-4F03-84E36E20CA5F}"/>
              </a:ext>
            </a:extLst>
          </p:cNvPr>
          <p:cNvPicPr>
            <a:picLocks noChangeAspect="1"/>
          </p:cNvPicPr>
          <p:nvPr/>
        </p:nvPicPr>
        <p:blipFill>
          <a:blip r:embed="rId5"/>
          <a:srcRect t="1814"/>
          <a:stretch/>
        </p:blipFill>
        <p:spPr>
          <a:xfrm>
            <a:off x="196622" y="6068946"/>
            <a:ext cx="3066773" cy="682605"/>
          </a:xfrm>
          <a:prstGeom prst="rect">
            <a:avLst/>
          </a:prstGeom>
        </p:spPr>
      </p:pic>
      <p:sp>
        <p:nvSpPr>
          <p:cNvPr id="6" name="TextBox 5">
            <a:extLst>
              <a:ext uri="{FF2B5EF4-FFF2-40B4-BE49-F238E27FC236}">
                <a16:creationId xmlns:a16="http://schemas.microsoft.com/office/drawing/2014/main" id="{860C6532-F3DD-1B03-FA25-0C267FD19EED}"/>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Fannie Mae Mortgage Calculator</a:t>
            </a:r>
          </a:p>
        </p:txBody>
      </p:sp>
    </p:spTree>
    <p:extLst>
      <p:ext uri="{BB962C8B-B14F-4D97-AF65-F5344CB8AC3E}">
        <p14:creationId xmlns:p14="http://schemas.microsoft.com/office/powerpoint/2010/main" val="637470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6B31-AAFE-DB88-D2C2-AAD941DCE6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9902B5-3A8F-9BCF-17EC-7008E6AFA4E8}"/>
              </a:ext>
            </a:extLst>
          </p:cNvPr>
          <p:cNvSpPr/>
          <p:nvPr/>
        </p:nvSpPr>
        <p:spPr>
          <a:xfrm>
            <a:off x="0" y="0"/>
            <a:ext cx="12192000" cy="5633036"/>
          </a:xfrm>
          <a:prstGeom prst="rect">
            <a:avLst/>
          </a:prstGeom>
          <a:solidFill>
            <a:srgbClr val="F8F8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8231CDF-514D-F9F7-2F5B-4D06BE58A395}"/>
              </a:ext>
            </a:extLst>
          </p:cNvPr>
          <p:cNvPicPr>
            <a:picLocks noChangeAspect="1"/>
          </p:cNvPicPr>
          <p:nvPr/>
        </p:nvPicPr>
        <p:blipFill>
          <a:blip r:embed="rId3"/>
          <a:stretch>
            <a:fillRect/>
          </a:stretch>
        </p:blipFill>
        <p:spPr>
          <a:xfrm>
            <a:off x="6790406" y="783596"/>
            <a:ext cx="4406258" cy="4849440"/>
          </a:xfrm>
          <a:prstGeom prst="rect">
            <a:avLst/>
          </a:prstGeom>
        </p:spPr>
      </p:pic>
      <p:pic>
        <p:nvPicPr>
          <p:cNvPr id="12" name="Picture 11">
            <a:extLst>
              <a:ext uri="{FF2B5EF4-FFF2-40B4-BE49-F238E27FC236}">
                <a16:creationId xmlns:a16="http://schemas.microsoft.com/office/drawing/2014/main" id="{3E362BD8-C433-B438-E279-C45FB664DF25}"/>
              </a:ext>
            </a:extLst>
          </p:cNvPr>
          <p:cNvPicPr>
            <a:picLocks noChangeAspect="1"/>
          </p:cNvPicPr>
          <p:nvPr/>
        </p:nvPicPr>
        <p:blipFill>
          <a:blip r:embed="rId4"/>
          <a:stretch>
            <a:fillRect/>
          </a:stretch>
        </p:blipFill>
        <p:spPr>
          <a:xfrm>
            <a:off x="888105" y="825280"/>
            <a:ext cx="4365165" cy="4807756"/>
          </a:xfrm>
          <a:prstGeom prst="rect">
            <a:avLst/>
          </a:prstGeom>
        </p:spPr>
      </p:pic>
      <p:sp>
        <p:nvSpPr>
          <p:cNvPr id="13" name="TextBox 12">
            <a:extLst>
              <a:ext uri="{FF2B5EF4-FFF2-40B4-BE49-F238E27FC236}">
                <a16:creationId xmlns:a16="http://schemas.microsoft.com/office/drawing/2014/main" id="{5CD9FBCE-5AFB-8AE0-9795-047F70E40B8D}"/>
              </a:ext>
            </a:extLst>
          </p:cNvPr>
          <p:cNvSpPr txBox="1"/>
          <p:nvPr/>
        </p:nvSpPr>
        <p:spPr>
          <a:xfrm>
            <a:off x="888105" y="54375"/>
            <a:ext cx="4365165" cy="954107"/>
          </a:xfrm>
          <a:prstGeom prst="rect">
            <a:avLst/>
          </a:prstGeom>
          <a:noFill/>
        </p:spPr>
        <p:txBody>
          <a:bodyPr wrap="square" rtlCol="0">
            <a:spAutoFit/>
          </a:bodyPr>
          <a:lstStyle/>
          <a:p>
            <a:pPr algn="ctr"/>
            <a:r>
              <a:rPr lang="en-US" sz="2800" b="1" dirty="0">
                <a:solidFill>
                  <a:srgbClr val="006BB7"/>
                </a:solidFill>
                <a:latin typeface="Montserrat ExtraBold" panose="00000900000000000000" pitchFamily="2" charset="0"/>
              </a:rPr>
              <a:t>$200,000, 5% down,</a:t>
            </a:r>
          </a:p>
          <a:p>
            <a:pPr algn="ctr"/>
            <a:r>
              <a:rPr lang="en-US" sz="2800" b="1" dirty="0">
                <a:solidFill>
                  <a:srgbClr val="006BB7"/>
                </a:solidFill>
                <a:latin typeface="Montserrat ExtraBold" panose="00000900000000000000" pitchFamily="2" charset="0"/>
              </a:rPr>
              <a:t> 30 year, 4% interest</a:t>
            </a:r>
          </a:p>
        </p:txBody>
      </p:sp>
      <p:sp>
        <p:nvSpPr>
          <p:cNvPr id="14" name="TextBox 13">
            <a:extLst>
              <a:ext uri="{FF2B5EF4-FFF2-40B4-BE49-F238E27FC236}">
                <a16:creationId xmlns:a16="http://schemas.microsoft.com/office/drawing/2014/main" id="{392F9046-E8DB-CE86-B0EE-CE9D20BC2F43}"/>
              </a:ext>
            </a:extLst>
          </p:cNvPr>
          <p:cNvSpPr txBox="1"/>
          <p:nvPr/>
        </p:nvSpPr>
        <p:spPr>
          <a:xfrm>
            <a:off x="6900857" y="54375"/>
            <a:ext cx="4365165" cy="954107"/>
          </a:xfrm>
          <a:prstGeom prst="rect">
            <a:avLst/>
          </a:prstGeom>
          <a:noFill/>
        </p:spPr>
        <p:txBody>
          <a:bodyPr wrap="square" rtlCol="0">
            <a:spAutoFit/>
          </a:bodyPr>
          <a:lstStyle/>
          <a:p>
            <a:pPr algn="ctr"/>
            <a:r>
              <a:rPr lang="en-US" sz="2800" b="1" dirty="0">
                <a:solidFill>
                  <a:srgbClr val="006BB7"/>
                </a:solidFill>
                <a:latin typeface="Montserrat ExtraBold" panose="00000900000000000000" pitchFamily="2" charset="0"/>
              </a:rPr>
              <a:t>$305,000, 5% down, 30 year, 7% interest</a:t>
            </a:r>
          </a:p>
        </p:txBody>
      </p:sp>
      <p:sp>
        <p:nvSpPr>
          <p:cNvPr id="2" name="TextBox 1">
            <a:extLst>
              <a:ext uri="{FF2B5EF4-FFF2-40B4-BE49-F238E27FC236}">
                <a16:creationId xmlns:a16="http://schemas.microsoft.com/office/drawing/2014/main" id="{4BAAB3C4-BDD2-7D29-54EE-CC7C8A5B3A6A}"/>
              </a:ext>
            </a:extLst>
          </p:cNvPr>
          <p:cNvSpPr txBox="1"/>
          <p:nvPr/>
        </p:nvSpPr>
        <p:spPr>
          <a:xfrm>
            <a:off x="159763" y="2462575"/>
            <a:ext cx="1570246" cy="707886"/>
          </a:xfrm>
          <a:prstGeom prst="rect">
            <a:avLst/>
          </a:prstGeom>
          <a:noFill/>
        </p:spPr>
        <p:txBody>
          <a:bodyPr wrap="square" rtlCol="0">
            <a:spAutoFit/>
          </a:bodyPr>
          <a:lstStyle/>
          <a:p>
            <a:r>
              <a:rPr lang="en-US" sz="4000" dirty="0">
                <a:solidFill>
                  <a:srgbClr val="006BB7"/>
                </a:solidFill>
                <a:latin typeface="Montserrat ExtraBold" panose="00000900000000000000" pitchFamily="2" charset="0"/>
              </a:rPr>
              <a:t>2020</a:t>
            </a:r>
          </a:p>
        </p:txBody>
      </p:sp>
      <p:sp>
        <p:nvSpPr>
          <p:cNvPr id="3" name="TextBox 2">
            <a:extLst>
              <a:ext uri="{FF2B5EF4-FFF2-40B4-BE49-F238E27FC236}">
                <a16:creationId xmlns:a16="http://schemas.microsoft.com/office/drawing/2014/main" id="{6459D124-8EF9-20BD-EE96-0C412E4079F9}"/>
              </a:ext>
            </a:extLst>
          </p:cNvPr>
          <p:cNvSpPr txBox="1"/>
          <p:nvPr/>
        </p:nvSpPr>
        <p:spPr>
          <a:xfrm>
            <a:off x="10605199" y="2462575"/>
            <a:ext cx="1570246" cy="707886"/>
          </a:xfrm>
          <a:prstGeom prst="rect">
            <a:avLst/>
          </a:prstGeom>
          <a:noFill/>
        </p:spPr>
        <p:txBody>
          <a:bodyPr wrap="square" rtlCol="0">
            <a:spAutoFit/>
          </a:bodyPr>
          <a:lstStyle/>
          <a:p>
            <a:r>
              <a:rPr lang="en-US" sz="4000" dirty="0">
                <a:solidFill>
                  <a:srgbClr val="006BB7"/>
                </a:solidFill>
                <a:latin typeface="Montserrat ExtraBold" panose="00000900000000000000" pitchFamily="2" charset="0"/>
              </a:rPr>
              <a:t>2024</a:t>
            </a:r>
          </a:p>
        </p:txBody>
      </p:sp>
      <p:sp>
        <p:nvSpPr>
          <p:cNvPr id="5" name="TextBox 4">
            <a:extLst>
              <a:ext uri="{FF2B5EF4-FFF2-40B4-BE49-F238E27FC236}">
                <a16:creationId xmlns:a16="http://schemas.microsoft.com/office/drawing/2014/main" id="{AF15D898-2353-C1F9-594E-890D0127752D}"/>
              </a:ext>
            </a:extLst>
          </p:cNvPr>
          <p:cNvSpPr txBox="1"/>
          <p:nvPr/>
        </p:nvSpPr>
        <p:spPr>
          <a:xfrm>
            <a:off x="-132203" y="2026664"/>
            <a:ext cx="12008386" cy="37702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3900" b="1" dirty="0">
                <a:solidFill>
                  <a:srgbClr val="FF0000"/>
                </a:solidFill>
                <a:latin typeface="Montserrat ExtraBold" panose="00000900000000000000" pitchFamily="2" charset="0"/>
              </a:rPr>
              <a:t>+107%</a:t>
            </a:r>
          </a:p>
        </p:txBody>
      </p:sp>
      <p:pic>
        <p:nvPicPr>
          <p:cNvPr id="7" name="Picture 6">
            <a:extLst>
              <a:ext uri="{FF2B5EF4-FFF2-40B4-BE49-F238E27FC236}">
                <a16:creationId xmlns:a16="http://schemas.microsoft.com/office/drawing/2014/main" id="{50857C2E-6AE5-E9C7-4C02-5798D0A951A6}"/>
              </a:ext>
            </a:extLst>
          </p:cNvPr>
          <p:cNvPicPr>
            <a:picLocks noChangeAspect="1"/>
          </p:cNvPicPr>
          <p:nvPr/>
        </p:nvPicPr>
        <p:blipFill>
          <a:blip r:embed="rId5"/>
          <a:srcRect t="1814"/>
          <a:stretch/>
        </p:blipFill>
        <p:spPr>
          <a:xfrm>
            <a:off x="196622" y="6068946"/>
            <a:ext cx="3066773" cy="682605"/>
          </a:xfrm>
          <a:prstGeom prst="rect">
            <a:avLst/>
          </a:prstGeom>
        </p:spPr>
      </p:pic>
      <p:sp>
        <p:nvSpPr>
          <p:cNvPr id="8" name="TextBox 7">
            <a:extLst>
              <a:ext uri="{FF2B5EF4-FFF2-40B4-BE49-F238E27FC236}">
                <a16:creationId xmlns:a16="http://schemas.microsoft.com/office/drawing/2014/main" id="{8A90513F-6471-2DFA-F6CA-44C89E818E16}"/>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Fannie Mae Mortgage Calculator</a:t>
            </a:r>
          </a:p>
        </p:txBody>
      </p:sp>
    </p:spTree>
    <p:extLst>
      <p:ext uri="{BB962C8B-B14F-4D97-AF65-F5344CB8AC3E}">
        <p14:creationId xmlns:p14="http://schemas.microsoft.com/office/powerpoint/2010/main" val="104385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62514-7205-0EF5-4ECA-4422B5473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32E7B-8030-3DC6-DEB2-D563E882C204}"/>
              </a:ext>
            </a:extLst>
          </p:cNvPr>
          <p:cNvSpPr>
            <a:spLocks noGrp="1"/>
          </p:cNvSpPr>
          <p:nvPr>
            <p:ph type="title"/>
          </p:nvPr>
        </p:nvSpPr>
        <p:spPr>
          <a:xfrm>
            <a:off x="838200" y="122381"/>
            <a:ext cx="10515600" cy="1325563"/>
          </a:xfrm>
        </p:spPr>
        <p:txBody>
          <a:bodyPr/>
          <a:lstStyle/>
          <a:p>
            <a:pPr algn="ctr"/>
            <a:r>
              <a:rPr lang="en-US" b="1" dirty="0">
                <a:solidFill>
                  <a:srgbClr val="1C4584"/>
                </a:solidFill>
                <a:latin typeface="Montserrat" panose="02000505000000020004" pitchFamily="2" charset="77"/>
                <a:ea typeface="+mn-ea"/>
                <a:cs typeface="+mn-cs"/>
              </a:rPr>
              <a:t>88 million Homeowners </a:t>
            </a:r>
            <a:br>
              <a:rPr lang="en-US" sz="3000" b="1" dirty="0">
                <a:solidFill>
                  <a:srgbClr val="1C4584"/>
                </a:solidFill>
                <a:latin typeface="Montserrat" panose="02000505000000020004" pitchFamily="2" charset="77"/>
                <a:ea typeface="+mn-ea"/>
                <a:cs typeface="+mn-cs"/>
              </a:rPr>
            </a:br>
            <a:r>
              <a:rPr lang="en-US" sz="3000" b="1" dirty="0">
                <a:solidFill>
                  <a:srgbClr val="1C4584"/>
                </a:solidFill>
                <a:latin typeface="Montserrat" panose="02000505000000020004" pitchFamily="2" charset="77"/>
                <a:ea typeface="+mn-ea"/>
                <a:cs typeface="+mn-cs"/>
              </a:rPr>
              <a:t>Distribution by Mortgage Rates</a:t>
            </a:r>
          </a:p>
        </p:txBody>
      </p:sp>
      <p:graphicFrame>
        <p:nvGraphicFramePr>
          <p:cNvPr id="6" name="Content Placeholder 5">
            <a:extLst>
              <a:ext uri="{FF2B5EF4-FFF2-40B4-BE49-F238E27FC236}">
                <a16:creationId xmlns:a16="http://schemas.microsoft.com/office/drawing/2014/main" id="{0561A847-2FCB-961B-45E0-1DC24ABF72B8}"/>
              </a:ext>
            </a:extLst>
          </p:cNvPr>
          <p:cNvGraphicFramePr>
            <a:graphicFrameLocks noGrp="1"/>
          </p:cNvGraphicFramePr>
          <p:nvPr>
            <p:ph idx="1"/>
            <p:extLst>
              <p:ext uri="{D42A27DB-BD31-4B8C-83A1-F6EECF244321}">
                <p14:modId xmlns:p14="http://schemas.microsoft.com/office/powerpoint/2010/main" val="1099108750"/>
              </p:ext>
            </p:extLst>
          </p:nvPr>
        </p:nvGraphicFramePr>
        <p:xfrm>
          <a:off x="838200" y="1352167"/>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text&#10;&#10;Description automatically generated">
            <a:extLst>
              <a:ext uri="{FF2B5EF4-FFF2-40B4-BE49-F238E27FC236}">
                <a16:creationId xmlns:a16="http://schemas.microsoft.com/office/drawing/2014/main" id="{72052A57-5856-9CC5-1A2B-4A9D008B7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7" name="TextBox 6">
            <a:extLst>
              <a:ext uri="{FF2B5EF4-FFF2-40B4-BE49-F238E27FC236}">
                <a16:creationId xmlns:a16="http://schemas.microsoft.com/office/drawing/2014/main" id="{4D284585-0714-27B2-56D6-E2818ABE2B59}"/>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 estimate using data on mortgage distribution by FHFA 2024 Q2</a:t>
            </a:r>
          </a:p>
        </p:txBody>
      </p:sp>
    </p:spTree>
    <p:extLst>
      <p:ext uri="{BB962C8B-B14F-4D97-AF65-F5344CB8AC3E}">
        <p14:creationId xmlns:p14="http://schemas.microsoft.com/office/powerpoint/2010/main" val="23159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DB6E2-A858-B16A-2181-C91BCB79C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88137-32BE-9103-226D-3AFF00435032}"/>
              </a:ext>
            </a:extLst>
          </p:cNvPr>
          <p:cNvSpPr>
            <a:spLocks noGrp="1"/>
          </p:cNvSpPr>
          <p:nvPr>
            <p:ph type="title"/>
          </p:nvPr>
        </p:nvSpPr>
        <p:spPr>
          <a:xfrm>
            <a:off x="838200" y="122381"/>
            <a:ext cx="10515600" cy="1325563"/>
          </a:xfrm>
        </p:spPr>
        <p:txBody>
          <a:bodyPr/>
          <a:lstStyle/>
          <a:p>
            <a:pPr algn="ctr"/>
            <a:r>
              <a:rPr lang="en-US" b="1" dirty="0">
                <a:solidFill>
                  <a:srgbClr val="1C4584"/>
                </a:solidFill>
                <a:latin typeface="Montserrat" panose="02000505000000020004" pitchFamily="2" charset="77"/>
                <a:ea typeface="+mn-ea"/>
                <a:cs typeface="+mn-cs"/>
              </a:rPr>
              <a:t>88 million Homeowners </a:t>
            </a:r>
            <a:br>
              <a:rPr lang="en-US" sz="3000" b="1" dirty="0">
                <a:solidFill>
                  <a:srgbClr val="1C4584"/>
                </a:solidFill>
                <a:latin typeface="Montserrat" panose="02000505000000020004" pitchFamily="2" charset="77"/>
                <a:ea typeface="+mn-ea"/>
                <a:cs typeface="+mn-cs"/>
              </a:rPr>
            </a:br>
            <a:r>
              <a:rPr lang="en-US" sz="3000" b="1" dirty="0">
                <a:solidFill>
                  <a:srgbClr val="1C4584"/>
                </a:solidFill>
                <a:latin typeface="Montserrat" panose="02000505000000020004" pitchFamily="2" charset="77"/>
                <a:ea typeface="+mn-ea"/>
                <a:cs typeface="+mn-cs"/>
              </a:rPr>
              <a:t>Distribution by Mortgage Rates</a:t>
            </a:r>
          </a:p>
        </p:txBody>
      </p:sp>
      <p:graphicFrame>
        <p:nvGraphicFramePr>
          <p:cNvPr id="6" name="Content Placeholder 5">
            <a:extLst>
              <a:ext uri="{FF2B5EF4-FFF2-40B4-BE49-F238E27FC236}">
                <a16:creationId xmlns:a16="http://schemas.microsoft.com/office/drawing/2014/main" id="{7784E93B-702B-F563-5B67-2D2C7EADB99F}"/>
              </a:ext>
            </a:extLst>
          </p:cNvPr>
          <p:cNvGraphicFramePr>
            <a:graphicFrameLocks noGrp="1"/>
          </p:cNvGraphicFramePr>
          <p:nvPr>
            <p:ph idx="1"/>
          </p:nvPr>
        </p:nvGraphicFramePr>
        <p:xfrm>
          <a:off x="838200" y="1352167"/>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text&#10;&#10;Description automatically generated">
            <a:extLst>
              <a:ext uri="{FF2B5EF4-FFF2-40B4-BE49-F238E27FC236}">
                <a16:creationId xmlns:a16="http://schemas.microsoft.com/office/drawing/2014/main" id="{45F7E199-4E29-3A9F-AE0D-56B1E18C4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7" name="TextBox 6">
            <a:extLst>
              <a:ext uri="{FF2B5EF4-FFF2-40B4-BE49-F238E27FC236}">
                <a16:creationId xmlns:a16="http://schemas.microsoft.com/office/drawing/2014/main" id="{60B64414-25D0-E7F5-C9F7-A24DBB704A17}"/>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 estimate using data on mortgage distribution by FHFA 2024 Q2</a:t>
            </a:r>
          </a:p>
        </p:txBody>
      </p:sp>
    </p:spTree>
    <p:extLst>
      <p:ext uri="{BB962C8B-B14F-4D97-AF65-F5344CB8AC3E}">
        <p14:creationId xmlns:p14="http://schemas.microsoft.com/office/powerpoint/2010/main" val="284806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E4F81-8319-635E-A20A-17156092C48E}"/>
            </a:ext>
          </a:extLst>
        </p:cNvPr>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C95797C-9659-BF00-28B6-5C7187318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graphicFrame>
        <p:nvGraphicFramePr>
          <p:cNvPr id="3" name="Content Placeholder 5">
            <a:extLst>
              <a:ext uri="{FF2B5EF4-FFF2-40B4-BE49-F238E27FC236}">
                <a16:creationId xmlns:a16="http://schemas.microsoft.com/office/drawing/2014/main" id="{B3C93D74-4362-E515-F71A-6EA5A77DF2B3}"/>
              </a:ext>
            </a:extLst>
          </p:cNvPr>
          <p:cNvGraphicFramePr>
            <a:graphicFrameLocks/>
          </p:cNvGraphicFramePr>
          <p:nvPr/>
        </p:nvGraphicFramePr>
        <p:xfrm>
          <a:off x="1853514" y="1355471"/>
          <a:ext cx="8677497" cy="4097584"/>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a:extLst>
              <a:ext uri="{FF2B5EF4-FFF2-40B4-BE49-F238E27FC236}">
                <a16:creationId xmlns:a16="http://schemas.microsoft.com/office/drawing/2014/main" id="{4B75E961-2268-2EB5-AAF5-488FAC7C7BC2}"/>
              </a:ext>
            </a:extLst>
          </p:cNvPr>
          <p:cNvSpPr txBox="1">
            <a:spLocks/>
          </p:cNvSpPr>
          <p:nvPr/>
        </p:nvSpPr>
        <p:spPr>
          <a:xfrm>
            <a:off x="1170039" y="344181"/>
            <a:ext cx="10049896" cy="7608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solidFill>
                  <a:srgbClr val="0070C0"/>
                </a:solidFill>
                <a:latin typeface="Montserrat" panose="02000505000000020004" pitchFamily="2" charset="77"/>
                <a:ea typeface="+mn-ea"/>
                <a:cs typeface="+mn-cs"/>
              </a:rPr>
              <a:t>Existing Home Sales (red) … Two of Most Difficult Years</a:t>
            </a:r>
          </a:p>
          <a:p>
            <a:pPr algn="ctr"/>
            <a:r>
              <a:rPr lang="en-US" sz="2500" b="1" dirty="0">
                <a:solidFill>
                  <a:srgbClr val="0070C0"/>
                </a:solidFill>
                <a:latin typeface="Montserrat" panose="02000505000000020004" pitchFamily="2" charset="77"/>
                <a:ea typeface="+mn-ea"/>
                <a:cs typeface="+mn-cs"/>
              </a:rPr>
              <a:t>New Home Sales (blue) … Gains </a:t>
            </a:r>
          </a:p>
          <a:p>
            <a:endParaRPr lang="en-US" sz="2500" b="1" dirty="0">
              <a:solidFill>
                <a:schemeClr val="accent1">
                  <a:lumMod val="75000"/>
                </a:schemeClr>
              </a:solidFill>
              <a:latin typeface="Montserrat" panose="02000505000000020004" pitchFamily="2" charset="77"/>
              <a:ea typeface="+mn-ea"/>
              <a:cs typeface="+mn-cs"/>
            </a:endParaRPr>
          </a:p>
        </p:txBody>
      </p:sp>
      <p:sp>
        <p:nvSpPr>
          <p:cNvPr id="6" name="TextBox 5">
            <a:extLst>
              <a:ext uri="{FF2B5EF4-FFF2-40B4-BE49-F238E27FC236}">
                <a16:creationId xmlns:a16="http://schemas.microsoft.com/office/drawing/2014/main" id="{39433B91-05D5-F4CC-B52A-E3A429F7C46F}"/>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a:t>
            </a:r>
          </a:p>
        </p:txBody>
      </p:sp>
    </p:spTree>
    <p:extLst>
      <p:ext uri="{BB962C8B-B14F-4D97-AF65-F5344CB8AC3E}">
        <p14:creationId xmlns:p14="http://schemas.microsoft.com/office/powerpoint/2010/main" val="415042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7;p29">
            <a:extLst>
              <a:ext uri="{FF2B5EF4-FFF2-40B4-BE49-F238E27FC236}">
                <a16:creationId xmlns:a16="http://schemas.microsoft.com/office/drawing/2014/main" id="{AAA4866B-A4B4-189F-732E-5C1B7F2381C8}"/>
              </a:ext>
            </a:extLst>
          </p:cNvPr>
          <p:cNvSpPr/>
          <p:nvPr/>
        </p:nvSpPr>
        <p:spPr>
          <a:xfrm>
            <a:off x="713461" y="826232"/>
            <a:ext cx="4214935" cy="421493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38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77AF563-DD77-3839-E8EA-B6CFCA2F166B}"/>
              </a:ext>
            </a:extLst>
          </p:cNvPr>
          <p:cNvSpPr txBox="1"/>
          <p:nvPr/>
        </p:nvSpPr>
        <p:spPr>
          <a:xfrm>
            <a:off x="5458692" y="1800696"/>
            <a:ext cx="6314208" cy="2868478"/>
          </a:xfrm>
          <a:prstGeom prst="rect">
            <a:avLst/>
          </a:prstGeom>
          <a:noFill/>
        </p:spPr>
        <p:txBody>
          <a:bodyPr wrap="square" rtlCol="0">
            <a:spAutoFit/>
          </a:bodyPr>
          <a:lstStyle/>
          <a:p>
            <a:pPr marL="0" marR="0" lvl="0" indent="0" algn="l" defTabSz="914400" rtl="0" eaLnBrk="1" fontAlgn="auto" latinLnBrk="0" hangingPunct="1">
              <a:lnSpc>
                <a:spcPct val="140004"/>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Alata"/>
                <a:cs typeface="Alata"/>
                <a:sym typeface="Alata"/>
              </a:rPr>
              <a:t>Richard Gibbens</a:t>
            </a:r>
          </a:p>
          <a:p>
            <a:pPr marL="0" marR="0" lvl="0" indent="0" algn="l" defTabSz="914400" rtl="0" eaLnBrk="1" fontAlgn="auto" latinLnBrk="0" hangingPunct="1">
              <a:lnSpc>
                <a:spcPct val="140004"/>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Alata"/>
                <a:sym typeface="Alata"/>
              </a:rPr>
              <a:t>Bluegrass REALTORS &amp; Imagine MLS CEO</a:t>
            </a:r>
          </a:p>
          <a:p>
            <a:pPr marL="0" marR="0" lvl="0" indent="0" algn="l" defTabSz="914400" rtl="0" eaLnBrk="1" fontAlgn="auto" latinLnBrk="0" hangingPunct="1">
              <a:lnSpc>
                <a:spcPct val="140004"/>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ED4FE5C-9FC7-EEA8-7112-803C0A251DA3}"/>
              </a:ext>
            </a:extLst>
          </p:cNvPr>
          <p:cNvPicPr>
            <a:picLocks noChangeAspect="1"/>
          </p:cNvPicPr>
          <p:nvPr/>
        </p:nvPicPr>
        <p:blipFill>
          <a:blip r:embed="rId3"/>
          <a:stretch>
            <a:fillRect/>
          </a:stretch>
        </p:blipFill>
        <p:spPr>
          <a:xfrm>
            <a:off x="1245980" y="908410"/>
            <a:ext cx="3149896" cy="40505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5234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A0A1F-CC7F-FF52-AEE6-63118407D6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B6AA20-702C-A5BB-1EA3-2C715C7F8429}"/>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National Inventory</a:t>
            </a:r>
          </a:p>
        </p:txBody>
      </p:sp>
      <p:graphicFrame>
        <p:nvGraphicFramePr>
          <p:cNvPr id="7" name="Content Placeholder 5">
            <a:extLst>
              <a:ext uri="{FF2B5EF4-FFF2-40B4-BE49-F238E27FC236}">
                <a16:creationId xmlns:a16="http://schemas.microsoft.com/office/drawing/2014/main" id="{A86A036F-7212-3FD2-71CB-D96A18396BAD}"/>
              </a:ext>
            </a:extLst>
          </p:cNvPr>
          <p:cNvGraphicFramePr>
            <a:graphicFrameLocks/>
          </p:cNvGraphicFramePr>
          <p:nvPr/>
        </p:nvGraphicFramePr>
        <p:xfrm>
          <a:off x="438868" y="867446"/>
          <a:ext cx="11056446" cy="473628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text&#10;&#10;Description automatically generated">
            <a:extLst>
              <a:ext uri="{FF2B5EF4-FFF2-40B4-BE49-F238E27FC236}">
                <a16:creationId xmlns:a16="http://schemas.microsoft.com/office/drawing/2014/main" id="{3946BFD4-E02D-645D-F9DB-2EA5D0D72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8" name="TextBox 7">
            <a:extLst>
              <a:ext uri="{FF2B5EF4-FFF2-40B4-BE49-F238E27FC236}">
                <a16:creationId xmlns:a16="http://schemas.microsoft.com/office/drawing/2014/main" id="{784E23F9-BC82-6312-D4E5-CA2554C62838}"/>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a:t>
            </a:r>
          </a:p>
        </p:txBody>
      </p:sp>
    </p:spTree>
    <p:extLst>
      <p:ext uri="{BB962C8B-B14F-4D97-AF65-F5344CB8AC3E}">
        <p14:creationId xmlns:p14="http://schemas.microsoft.com/office/powerpoint/2010/main" val="355245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3003-3900-4131-8F55-E783D26D7C0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BEC06D-9612-5D39-7021-02DECFCF8517}"/>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National Inventory</a:t>
            </a:r>
          </a:p>
        </p:txBody>
      </p:sp>
      <p:graphicFrame>
        <p:nvGraphicFramePr>
          <p:cNvPr id="7" name="Content Placeholder 5">
            <a:extLst>
              <a:ext uri="{FF2B5EF4-FFF2-40B4-BE49-F238E27FC236}">
                <a16:creationId xmlns:a16="http://schemas.microsoft.com/office/drawing/2014/main" id="{A9529013-6154-6796-93C0-3316532FCD25}"/>
              </a:ext>
            </a:extLst>
          </p:cNvPr>
          <p:cNvGraphicFramePr>
            <a:graphicFrameLocks/>
          </p:cNvGraphicFramePr>
          <p:nvPr/>
        </p:nvGraphicFramePr>
        <p:xfrm>
          <a:off x="438868" y="867446"/>
          <a:ext cx="11056446" cy="473628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FED4A9DF-4F2A-BF6C-0CA5-3146470192C5}"/>
              </a:ext>
            </a:extLst>
          </p:cNvPr>
          <p:cNvSpPr/>
          <p:nvPr/>
        </p:nvSpPr>
        <p:spPr>
          <a:xfrm>
            <a:off x="6555608" y="2713073"/>
            <a:ext cx="2819745" cy="1045029"/>
          </a:xfrm>
          <a:prstGeom prst="rect">
            <a:avLst/>
          </a:prstGeom>
          <a:noFill/>
          <a:ln w="76200">
            <a:solidFill>
              <a:srgbClr val="EA23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AE4B48F6-50BB-87F2-57AD-E4FECF26C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8" name="TextBox 7">
            <a:extLst>
              <a:ext uri="{FF2B5EF4-FFF2-40B4-BE49-F238E27FC236}">
                <a16:creationId xmlns:a16="http://schemas.microsoft.com/office/drawing/2014/main" id="{13CA4BE5-7598-B2A7-E3D9-EC42F49551E0}"/>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a:t>
            </a:r>
          </a:p>
        </p:txBody>
      </p:sp>
    </p:spTree>
    <p:extLst>
      <p:ext uri="{BB962C8B-B14F-4D97-AF65-F5344CB8AC3E}">
        <p14:creationId xmlns:p14="http://schemas.microsoft.com/office/powerpoint/2010/main" val="3676794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92C7D-BB4C-D65E-7907-077C161A2E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D79470-2799-8AD2-8D88-85194BC9AC53}"/>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National Inventory</a:t>
            </a:r>
          </a:p>
        </p:txBody>
      </p:sp>
      <p:graphicFrame>
        <p:nvGraphicFramePr>
          <p:cNvPr id="7" name="Content Placeholder 5">
            <a:extLst>
              <a:ext uri="{FF2B5EF4-FFF2-40B4-BE49-F238E27FC236}">
                <a16:creationId xmlns:a16="http://schemas.microsoft.com/office/drawing/2014/main" id="{E1F50B00-6969-D1B9-6D1F-E52AFBCB2339}"/>
              </a:ext>
            </a:extLst>
          </p:cNvPr>
          <p:cNvGraphicFramePr>
            <a:graphicFrameLocks/>
          </p:cNvGraphicFramePr>
          <p:nvPr/>
        </p:nvGraphicFramePr>
        <p:xfrm>
          <a:off x="438868" y="867446"/>
          <a:ext cx="11056446" cy="473628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2C03AA3C-77A5-147A-DA47-27EA6ADE7D8B}"/>
              </a:ext>
            </a:extLst>
          </p:cNvPr>
          <p:cNvSpPr/>
          <p:nvPr/>
        </p:nvSpPr>
        <p:spPr>
          <a:xfrm>
            <a:off x="9133556" y="3040082"/>
            <a:ext cx="906228" cy="1045029"/>
          </a:xfrm>
          <a:prstGeom prst="rect">
            <a:avLst/>
          </a:prstGeom>
          <a:noFill/>
          <a:ln w="76200">
            <a:solidFill>
              <a:srgbClr val="EA23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03FBCDCC-60AB-4EF1-35D6-7E5F43A1A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8" name="TextBox 7">
            <a:extLst>
              <a:ext uri="{FF2B5EF4-FFF2-40B4-BE49-F238E27FC236}">
                <a16:creationId xmlns:a16="http://schemas.microsoft.com/office/drawing/2014/main" id="{2D3FA47A-A74F-09BB-A422-6855573D1F49}"/>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a:t>
            </a:r>
          </a:p>
        </p:txBody>
      </p:sp>
    </p:spTree>
    <p:extLst>
      <p:ext uri="{BB962C8B-B14F-4D97-AF65-F5344CB8AC3E}">
        <p14:creationId xmlns:p14="http://schemas.microsoft.com/office/powerpoint/2010/main" val="2055843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4DDEA-5F3C-57FA-BB13-1141245AB1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5C3A06-C587-E652-6F35-73E7E37AFCE6}"/>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National Inventory</a:t>
            </a:r>
          </a:p>
        </p:txBody>
      </p:sp>
      <p:graphicFrame>
        <p:nvGraphicFramePr>
          <p:cNvPr id="7" name="Content Placeholder 5">
            <a:extLst>
              <a:ext uri="{FF2B5EF4-FFF2-40B4-BE49-F238E27FC236}">
                <a16:creationId xmlns:a16="http://schemas.microsoft.com/office/drawing/2014/main" id="{1020E5B6-7233-0879-61EB-F4370369C21C}"/>
              </a:ext>
            </a:extLst>
          </p:cNvPr>
          <p:cNvGraphicFramePr>
            <a:graphicFrameLocks/>
          </p:cNvGraphicFramePr>
          <p:nvPr/>
        </p:nvGraphicFramePr>
        <p:xfrm>
          <a:off x="438868" y="867446"/>
          <a:ext cx="11056446" cy="473628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D6FD65CE-FC9E-05FA-D436-CA4230C52787}"/>
              </a:ext>
            </a:extLst>
          </p:cNvPr>
          <p:cNvSpPr/>
          <p:nvPr/>
        </p:nvSpPr>
        <p:spPr>
          <a:xfrm>
            <a:off x="9011798" y="3429000"/>
            <a:ext cx="2570346" cy="745709"/>
          </a:xfrm>
          <a:prstGeom prst="rect">
            <a:avLst/>
          </a:prstGeom>
          <a:noFill/>
          <a:ln w="76200">
            <a:solidFill>
              <a:srgbClr val="EA23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B7392174-3919-CF9C-A302-73A602A38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8" name="TextBox 7">
            <a:extLst>
              <a:ext uri="{FF2B5EF4-FFF2-40B4-BE49-F238E27FC236}">
                <a16:creationId xmlns:a16="http://schemas.microsoft.com/office/drawing/2014/main" id="{2DDEA98A-5042-B0F5-09B7-CB334A77A3CB}"/>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a:t>
            </a:r>
          </a:p>
        </p:txBody>
      </p:sp>
    </p:spTree>
    <p:extLst>
      <p:ext uri="{BB962C8B-B14F-4D97-AF65-F5344CB8AC3E}">
        <p14:creationId xmlns:p14="http://schemas.microsoft.com/office/powerpoint/2010/main" val="412158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C23C-F22A-C1FA-7655-65802010B8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5CF575-2209-02B0-D234-0AC60007EDDB}"/>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National Inventory</a:t>
            </a:r>
          </a:p>
        </p:txBody>
      </p:sp>
      <p:graphicFrame>
        <p:nvGraphicFramePr>
          <p:cNvPr id="7" name="Content Placeholder 5">
            <a:extLst>
              <a:ext uri="{FF2B5EF4-FFF2-40B4-BE49-F238E27FC236}">
                <a16:creationId xmlns:a16="http://schemas.microsoft.com/office/drawing/2014/main" id="{79963D60-5C17-9E64-C85B-756EC34450D6}"/>
              </a:ext>
            </a:extLst>
          </p:cNvPr>
          <p:cNvGraphicFramePr>
            <a:graphicFrameLocks/>
          </p:cNvGraphicFramePr>
          <p:nvPr>
            <p:extLst>
              <p:ext uri="{D42A27DB-BD31-4B8C-83A1-F6EECF244321}">
                <p14:modId xmlns:p14="http://schemas.microsoft.com/office/powerpoint/2010/main" val="3930260538"/>
              </p:ext>
            </p:extLst>
          </p:nvPr>
        </p:nvGraphicFramePr>
        <p:xfrm>
          <a:off x="438868" y="867446"/>
          <a:ext cx="11056446" cy="473628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D3B3420D-1AF2-5790-6EF0-FBCB5BBD4831}"/>
              </a:ext>
            </a:extLst>
          </p:cNvPr>
          <p:cNvSpPr/>
          <p:nvPr/>
        </p:nvSpPr>
        <p:spPr>
          <a:xfrm>
            <a:off x="10675917" y="3562597"/>
            <a:ext cx="906228" cy="1045029"/>
          </a:xfrm>
          <a:prstGeom prst="rect">
            <a:avLst/>
          </a:prstGeom>
          <a:noFill/>
          <a:ln w="76200">
            <a:solidFill>
              <a:srgbClr val="EA23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81010A72-CECE-3CAB-D226-C66F5E39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8" name="TextBox 7">
            <a:extLst>
              <a:ext uri="{FF2B5EF4-FFF2-40B4-BE49-F238E27FC236}">
                <a16:creationId xmlns:a16="http://schemas.microsoft.com/office/drawing/2014/main" id="{547593FF-AC17-692C-4367-5C0DF38165E8}"/>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a:t>
            </a:r>
          </a:p>
        </p:txBody>
      </p:sp>
    </p:spTree>
    <p:extLst>
      <p:ext uri="{BB962C8B-B14F-4D97-AF65-F5344CB8AC3E}">
        <p14:creationId xmlns:p14="http://schemas.microsoft.com/office/powerpoint/2010/main" val="1461912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FE1A31-7BD8-4EBC-A419-CC9EF9A90546}"/>
              </a:ext>
            </a:extLst>
          </p:cNvPr>
          <p:cNvSpPr txBox="1"/>
          <p:nvPr/>
        </p:nvSpPr>
        <p:spPr>
          <a:xfrm>
            <a:off x="896342" y="786455"/>
            <a:ext cx="9965055" cy="938719"/>
          </a:xfrm>
          <a:prstGeom prst="rect">
            <a:avLst/>
          </a:prstGeom>
          <a:noFill/>
        </p:spPr>
        <p:txBody>
          <a:bodyPr wrap="square" rtlCol="0">
            <a:spAutoFit/>
          </a:bodyPr>
          <a:lstStyle/>
          <a:p>
            <a:pPr algn="ctr">
              <a:spcBef>
                <a:spcPts val="600"/>
              </a:spcBef>
              <a:spcAft>
                <a:spcPts val="600"/>
              </a:spcAft>
            </a:pPr>
            <a:r>
              <a:rPr lang="en-US" sz="3500" b="1" dirty="0">
                <a:solidFill>
                  <a:schemeClr val="accent1">
                    <a:lumMod val="75000"/>
                  </a:schemeClr>
                </a:solidFill>
                <a:latin typeface="Montserrat" panose="02000505000000020004" pitchFamily="2" charset="77"/>
              </a:rPr>
              <a:t>Forecast</a:t>
            </a:r>
          </a:p>
          <a:p>
            <a:pPr>
              <a:spcBef>
                <a:spcPts val="600"/>
              </a:spcBef>
              <a:spcAft>
                <a:spcPts val="600"/>
              </a:spcAft>
            </a:pPr>
            <a:endParaRPr lang="en-US" sz="1000" b="1" dirty="0">
              <a:solidFill>
                <a:schemeClr val="accent1">
                  <a:lumMod val="75000"/>
                </a:schemeClr>
              </a:solidFill>
              <a:latin typeface="Montserrat" panose="02000505000000020004" pitchFamily="2" charset="77"/>
            </a:endParaRPr>
          </a:p>
        </p:txBody>
      </p:sp>
      <p:graphicFrame>
        <p:nvGraphicFramePr>
          <p:cNvPr id="3" name="Table 2">
            <a:extLst>
              <a:ext uri="{FF2B5EF4-FFF2-40B4-BE49-F238E27FC236}">
                <a16:creationId xmlns:a16="http://schemas.microsoft.com/office/drawing/2014/main" id="{94D05953-4E81-8F17-2744-56F41ADE1201}"/>
              </a:ext>
            </a:extLst>
          </p:cNvPr>
          <p:cNvGraphicFramePr>
            <a:graphicFrameLocks noGrp="1"/>
          </p:cNvGraphicFramePr>
          <p:nvPr>
            <p:extLst>
              <p:ext uri="{D42A27DB-BD31-4B8C-83A1-F6EECF244321}">
                <p14:modId xmlns:p14="http://schemas.microsoft.com/office/powerpoint/2010/main" val="1023558393"/>
              </p:ext>
            </p:extLst>
          </p:nvPr>
        </p:nvGraphicFramePr>
        <p:xfrm>
          <a:off x="253389" y="956567"/>
          <a:ext cx="11798051" cy="4551865"/>
        </p:xfrm>
        <a:graphic>
          <a:graphicData uri="http://schemas.openxmlformats.org/drawingml/2006/table">
            <a:tbl>
              <a:tblPr firstRow="1" bandRow="1">
                <a:tableStyleId>{5C22544A-7EE6-4342-B048-85BDC9FD1C3A}</a:tableStyleId>
              </a:tblPr>
              <a:tblGrid>
                <a:gridCol w="4357131">
                  <a:extLst>
                    <a:ext uri="{9D8B030D-6E8A-4147-A177-3AD203B41FA5}">
                      <a16:colId xmlns:a16="http://schemas.microsoft.com/office/drawing/2014/main" val="588615738"/>
                    </a:ext>
                  </a:extLst>
                </a:gridCol>
                <a:gridCol w="3798104">
                  <a:extLst>
                    <a:ext uri="{9D8B030D-6E8A-4147-A177-3AD203B41FA5}">
                      <a16:colId xmlns:a16="http://schemas.microsoft.com/office/drawing/2014/main" val="477093078"/>
                    </a:ext>
                  </a:extLst>
                </a:gridCol>
                <a:gridCol w="3642816">
                  <a:extLst>
                    <a:ext uri="{9D8B030D-6E8A-4147-A177-3AD203B41FA5}">
                      <a16:colId xmlns:a16="http://schemas.microsoft.com/office/drawing/2014/main" val="788705126"/>
                    </a:ext>
                  </a:extLst>
                </a:gridCol>
              </a:tblGrid>
              <a:tr h="910373">
                <a:tc>
                  <a:txBody>
                    <a:bodyPr/>
                    <a:lstStyle/>
                    <a:p>
                      <a:pPr algn="ctr"/>
                      <a:endParaRPr lang="en-US" sz="4000" dirty="0"/>
                    </a:p>
                  </a:txBody>
                  <a:tcPr/>
                </a:tc>
                <a:tc>
                  <a:txBody>
                    <a:bodyPr/>
                    <a:lstStyle/>
                    <a:p>
                      <a:pPr algn="ctr"/>
                      <a:r>
                        <a:rPr lang="en-US" sz="4000" dirty="0"/>
                        <a:t>2025</a:t>
                      </a:r>
                    </a:p>
                  </a:txBody>
                  <a:tcPr/>
                </a:tc>
                <a:tc>
                  <a:txBody>
                    <a:bodyPr/>
                    <a:lstStyle/>
                    <a:p>
                      <a:pPr algn="ctr"/>
                      <a:r>
                        <a:rPr lang="en-US" sz="4000" dirty="0"/>
                        <a:t>2026</a:t>
                      </a:r>
                    </a:p>
                  </a:txBody>
                  <a:tcPr/>
                </a:tc>
                <a:extLst>
                  <a:ext uri="{0D108BD9-81ED-4DB2-BD59-A6C34878D82A}">
                    <a16:rowId xmlns:a16="http://schemas.microsoft.com/office/drawing/2014/main" val="3169646987"/>
                  </a:ext>
                </a:extLst>
              </a:tr>
              <a:tr h="910373">
                <a:tc>
                  <a:txBody>
                    <a:bodyPr/>
                    <a:lstStyle/>
                    <a:p>
                      <a:pPr algn="ctr"/>
                      <a:r>
                        <a:rPr lang="en-US" sz="4000" dirty="0"/>
                        <a:t>Existing Home Sales</a:t>
                      </a:r>
                    </a:p>
                  </a:txBody>
                  <a:tcPr/>
                </a:tc>
                <a:tc>
                  <a:txBody>
                    <a:bodyPr/>
                    <a:lstStyle/>
                    <a:p>
                      <a:pPr algn="ctr"/>
                      <a:r>
                        <a:rPr lang="en-US" sz="4000" dirty="0"/>
                        <a:t>+9%</a:t>
                      </a:r>
                    </a:p>
                  </a:txBody>
                  <a:tcPr/>
                </a:tc>
                <a:tc>
                  <a:txBody>
                    <a:bodyPr/>
                    <a:lstStyle/>
                    <a:p>
                      <a:pPr algn="ctr"/>
                      <a:r>
                        <a:rPr lang="en-US" sz="4000" dirty="0"/>
                        <a:t>+13%</a:t>
                      </a:r>
                    </a:p>
                  </a:txBody>
                  <a:tcPr/>
                </a:tc>
                <a:extLst>
                  <a:ext uri="{0D108BD9-81ED-4DB2-BD59-A6C34878D82A}">
                    <a16:rowId xmlns:a16="http://schemas.microsoft.com/office/drawing/2014/main" val="3704786955"/>
                  </a:ext>
                </a:extLst>
              </a:tr>
              <a:tr h="910373">
                <a:tc>
                  <a:txBody>
                    <a:bodyPr/>
                    <a:lstStyle/>
                    <a:p>
                      <a:pPr algn="ctr"/>
                      <a:r>
                        <a:rPr lang="en-US" sz="4000" dirty="0"/>
                        <a:t>New Home Sales</a:t>
                      </a:r>
                    </a:p>
                  </a:txBody>
                  <a:tcPr/>
                </a:tc>
                <a:tc>
                  <a:txBody>
                    <a:bodyPr/>
                    <a:lstStyle/>
                    <a:p>
                      <a:pPr algn="ctr"/>
                      <a:r>
                        <a:rPr lang="en-US" sz="4000" dirty="0"/>
                        <a:t>+11%</a:t>
                      </a:r>
                    </a:p>
                  </a:txBody>
                  <a:tcPr/>
                </a:tc>
                <a:tc>
                  <a:txBody>
                    <a:bodyPr/>
                    <a:lstStyle/>
                    <a:p>
                      <a:pPr algn="ctr"/>
                      <a:r>
                        <a:rPr lang="en-US" sz="4000" dirty="0"/>
                        <a:t>+8%</a:t>
                      </a:r>
                    </a:p>
                  </a:txBody>
                  <a:tcPr/>
                </a:tc>
                <a:extLst>
                  <a:ext uri="{0D108BD9-81ED-4DB2-BD59-A6C34878D82A}">
                    <a16:rowId xmlns:a16="http://schemas.microsoft.com/office/drawing/2014/main" val="2801188831"/>
                  </a:ext>
                </a:extLst>
              </a:tr>
              <a:tr h="910373">
                <a:tc>
                  <a:txBody>
                    <a:bodyPr/>
                    <a:lstStyle/>
                    <a:p>
                      <a:pPr algn="ctr"/>
                      <a:r>
                        <a:rPr lang="en-US" sz="4000" dirty="0"/>
                        <a:t>Median Home Price </a:t>
                      </a:r>
                    </a:p>
                  </a:txBody>
                  <a:tcPr/>
                </a:tc>
                <a:tc>
                  <a:txBody>
                    <a:bodyPr/>
                    <a:lstStyle/>
                    <a:p>
                      <a:pPr algn="ctr"/>
                      <a:r>
                        <a:rPr lang="en-US" sz="4000" dirty="0"/>
                        <a:t>2%</a:t>
                      </a:r>
                    </a:p>
                  </a:txBody>
                  <a:tcPr/>
                </a:tc>
                <a:tc>
                  <a:txBody>
                    <a:bodyPr/>
                    <a:lstStyle/>
                    <a:p>
                      <a:pPr algn="ctr"/>
                      <a:r>
                        <a:rPr lang="en-US" sz="4000" dirty="0"/>
                        <a:t>2%</a:t>
                      </a:r>
                    </a:p>
                  </a:txBody>
                  <a:tcPr/>
                </a:tc>
                <a:extLst>
                  <a:ext uri="{0D108BD9-81ED-4DB2-BD59-A6C34878D82A}">
                    <a16:rowId xmlns:a16="http://schemas.microsoft.com/office/drawing/2014/main" val="3424828054"/>
                  </a:ext>
                </a:extLst>
              </a:tr>
              <a:tr h="910373">
                <a:tc>
                  <a:txBody>
                    <a:bodyPr/>
                    <a:lstStyle/>
                    <a:p>
                      <a:pPr algn="ctr"/>
                      <a:r>
                        <a:rPr lang="en-US" sz="4000" dirty="0"/>
                        <a:t>Mortgage Rate</a:t>
                      </a:r>
                    </a:p>
                  </a:txBody>
                  <a:tcPr/>
                </a:tc>
                <a:tc>
                  <a:txBody>
                    <a:bodyPr/>
                    <a:lstStyle/>
                    <a:p>
                      <a:pPr algn="ctr"/>
                      <a:r>
                        <a:rPr lang="en-US" sz="4000" dirty="0"/>
                        <a:t>Near 6%</a:t>
                      </a:r>
                    </a:p>
                  </a:txBody>
                  <a:tcPr/>
                </a:tc>
                <a:tc>
                  <a:txBody>
                    <a:bodyPr/>
                    <a:lstStyle/>
                    <a:p>
                      <a:pPr algn="ctr"/>
                      <a:r>
                        <a:rPr lang="en-US" sz="4000" dirty="0"/>
                        <a:t>Near 6%</a:t>
                      </a:r>
                    </a:p>
                  </a:txBody>
                  <a:tcPr/>
                </a:tc>
                <a:extLst>
                  <a:ext uri="{0D108BD9-81ED-4DB2-BD59-A6C34878D82A}">
                    <a16:rowId xmlns:a16="http://schemas.microsoft.com/office/drawing/2014/main" val="1902505614"/>
                  </a:ext>
                </a:extLst>
              </a:tr>
            </a:tbl>
          </a:graphicData>
        </a:graphic>
      </p:graphicFrame>
      <p:sp>
        <p:nvSpPr>
          <p:cNvPr id="4" name="TextBox 3">
            <a:extLst>
              <a:ext uri="{FF2B5EF4-FFF2-40B4-BE49-F238E27FC236}">
                <a16:creationId xmlns:a16="http://schemas.microsoft.com/office/drawing/2014/main" id="{EC669C42-87D4-7248-9E6F-231E8F397166}"/>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Nationwide Forecast</a:t>
            </a:r>
          </a:p>
        </p:txBody>
      </p:sp>
      <p:pic>
        <p:nvPicPr>
          <p:cNvPr id="5" name="Picture 4" descr="A picture containing text&#10;&#10;Description automatically generated">
            <a:extLst>
              <a:ext uri="{FF2B5EF4-FFF2-40B4-BE49-F238E27FC236}">
                <a16:creationId xmlns:a16="http://schemas.microsoft.com/office/drawing/2014/main" id="{AF469ADD-FE50-FF0A-A238-EE9D04CEF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61" y="6119831"/>
            <a:ext cx="2058955" cy="583285"/>
          </a:xfrm>
          <a:prstGeom prst="rect">
            <a:avLst/>
          </a:prstGeom>
        </p:spPr>
      </p:pic>
      <p:sp>
        <p:nvSpPr>
          <p:cNvPr id="6" name="TextBox 5">
            <a:extLst>
              <a:ext uri="{FF2B5EF4-FFF2-40B4-BE49-F238E27FC236}">
                <a16:creationId xmlns:a16="http://schemas.microsoft.com/office/drawing/2014/main" id="{67D7DCB2-91AD-9CD1-BEDD-62E0B3BA0352}"/>
              </a:ext>
            </a:extLst>
          </p:cNvPr>
          <p:cNvSpPr txBox="1"/>
          <p:nvPr/>
        </p:nvSpPr>
        <p:spPr>
          <a:xfrm>
            <a:off x="140561" y="5703505"/>
            <a:ext cx="8030025" cy="369332"/>
          </a:xfrm>
          <a:prstGeom prst="rect">
            <a:avLst/>
          </a:prstGeom>
          <a:noFill/>
        </p:spPr>
        <p:txBody>
          <a:bodyPr wrap="square" rtlCol="0">
            <a:spAutoFit/>
          </a:bodyPr>
          <a:lstStyle/>
          <a:p>
            <a:r>
              <a:rPr lang="en-US" dirty="0">
                <a:solidFill>
                  <a:schemeClr val="bg1"/>
                </a:solidFill>
              </a:rPr>
              <a:t>Source: NAR Chief Economist Dr. Lawrence Yun</a:t>
            </a:r>
          </a:p>
        </p:txBody>
      </p:sp>
    </p:spTree>
    <p:extLst>
      <p:ext uri="{BB962C8B-B14F-4D97-AF65-F5344CB8AC3E}">
        <p14:creationId xmlns:p14="http://schemas.microsoft.com/office/powerpoint/2010/main" val="3375282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E85BB-20D0-0E2E-FD22-5D411DCEB04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CBC2602-F091-3ED0-64D0-FB468F928CF5}"/>
              </a:ext>
            </a:extLst>
          </p:cNvPr>
          <p:cNvSpPr txBox="1">
            <a:spLocks/>
          </p:cNvSpPr>
          <p:nvPr/>
        </p:nvSpPr>
        <p:spPr>
          <a:xfrm>
            <a:off x="0" y="451715"/>
            <a:ext cx="12192000" cy="92539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70C0"/>
                </a:solidFill>
                <a:latin typeface="Montserrat" panose="02000505000000020004" pitchFamily="2" charset="77"/>
                <a:ea typeface="+mn-ea"/>
                <a:cs typeface="+mn-cs"/>
              </a:rPr>
              <a:t>Local Market Data</a:t>
            </a:r>
          </a:p>
        </p:txBody>
      </p:sp>
      <p:pic>
        <p:nvPicPr>
          <p:cNvPr id="2050" name="Picture 2">
            <a:extLst>
              <a:ext uri="{FF2B5EF4-FFF2-40B4-BE49-F238E27FC236}">
                <a16:creationId xmlns:a16="http://schemas.microsoft.com/office/drawing/2014/main" id="{DBC270D8-FA65-6F62-0851-C20F9B8E4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25" b="22190"/>
          <a:stretch/>
        </p:blipFill>
        <p:spPr bwMode="auto">
          <a:xfrm>
            <a:off x="1595307" y="1949987"/>
            <a:ext cx="9001386" cy="252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09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4969-504B-8524-C066-82C132C9B384}"/>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4584101-686C-F042-8513-E3AF41729162}"/>
              </a:ext>
            </a:extLst>
          </p:cNvPr>
          <p:cNvGraphicFramePr>
            <a:graphicFrameLocks noGrp="1"/>
          </p:cNvGraphicFramePr>
          <p:nvPr>
            <p:extLst>
              <p:ext uri="{D42A27DB-BD31-4B8C-83A1-F6EECF244321}">
                <p14:modId xmlns:p14="http://schemas.microsoft.com/office/powerpoint/2010/main" val="1821431345"/>
              </p:ext>
            </p:extLst>
          </p:nvPr>
        </p:nvGraphicFramePr>
        <p:xfrm>
          <a:off x="241300" y="300567"/>
          <a:ext cx="11455400" cy="3627120"/>
        </p:xfrm>
        <a:graphic>
          <a:graphicData uri="http://schemas.openxmlformats.org/drawingml/2006/table">
            <a:tbl>
              <a:tblPr firstRow="1" bandRow="1">
                <a:tableStyleId>{5C22544A-7EE6-4342-B048-85BDC9FD1C3A}</a:tableStyleId>
              </a:tblPr>
              <a:tblGrid>
                <a:gridCol w="5727700">
                  <a:extLst>
                    <a:ext uri="{9D8B030D-6E8A-4147-A177-3AD203B41FA5}">
                      <a16:colId xmlns:a16="http://schemas.microsoft.com/office/drawing/2014/main" val="2668972493"/>
                    </a:ext>
                  </a:extLst>
                </a:gridCol>
                <a:gridCol w="5727700">
                  <a:extLst>
                    <a:ext uri="{9D8B030D-6E8A-4147-A177-3AD203B41FA5}">
                      <a16:colId xmlns:a16="http://schemas.microsoft.com/office/drawing/2014/main" val="4225133244"/>
                    </a:ext>
                  </a:extLst>
                </a:gridCol>
              </a:tblGrid>
              <a:tr h="384326">
                <a:tc>
                  <a:txBody>
                    <a:bodyPr/>
                    <a:lstStyle/>
                    <a:p>
                      <a:pPr algn="ctr"/>
                      <a:r>
                        <a:rPr lang="en-US" sz="2800" dirty="0">
                          <a:latin typeface="Montserrat" panose="00000500000000000000" pitchFamily="2" charset="0"/>
                        </a:rPr>
                        <a:t>County</a:t>
                      </a:r>
                    </a:p>
                  </a:txBody>
                  <a:tcPr/>
                </a:tc>
                <a:tc>
                  <a:txBody>
                    <a:bodyPr/>
                    <a:lstStyle/>
                    <a:p>
                      <a:pPr algn="ctr"/>
                      <a:r>
                        <a:rPr lang="en-US" sz="2800" dirty="0">
                          <a:latin typeface="Montserrat" panose="00000500000000000000" pitchFamily="2" charset="0"/>
                        </a:rPr>
                        <a:t>Total # of Listings 2024</a:t>
                      </a:r>
                    </a:p>
                  </a:txBody>
                  <a:tcPr/>
                </a:tc>
                <a:extLst>
                  <a:ext uri="{0D108BD9-81ED-4DB2-BD59-A6C34878D82A}">
                    <a16:rowId xmlns:a16="http://schemas.microsoft.com/office/drawing/2014/main" val="565750742"/>
                  </a:ext>
                </a:extLst>
              </a:tr>
              <a:tr h="384326">
                <a:tc>
                  <a:txBody>
                    <a:bodyPr/>
                    <a:lstStyle/>
                    <a:p>
                      <a:pPr algn="ctr"/>
                      <a:r>
                        <a:rPr lang="en-US" sz="2800" dirty="0">
                          <a:latin typeface="Montserrat Medium" panose="00000600000000000000" pitchFamily="2" charset="0"/>
                        </a:rPr>
                        <a:t>Fayette</a:t>
                      </a:r>
                    </a:p>
                  </a:txBody>
                  <a:tcPr/>
                </a:tc>
                <a:tc>
                  <a:txBody>
                    <a:bodyPr/>
                    <a:lstStyle/>
                    <a:p>
                      <a:pPr algn="ctr"/>
                      <a:r>
                        <a:rPr lang="en-US" sz="2800" dirty="0">
                          <a:latin typeface="Montserrat Medium" panose="00000600000000000000" pitchFamily="2" charset="0"/>
                        </a:rPr>
                        <a:t>4,514</a:t>
                      </a:r>
                    </a:p>
                  </a:txBody>
                  <a:tcPr/>
                </a:tc>
                <a:extLst>
                  <a:ext uri="{0D108BD9-81ED-4DB2-BD59-A6C34878D82A}">
                    <a16:rowId xmlns:a16="http://schemas.microsoft.com/office/drawing/2014/main" val="1194568899"/>
                  </a:ext>
                </a:extLst>
              </a:tr>
              <a:tr h="384326">
                <a:tc>
                  <a:txBody>
                    <a:bodyPr/>
                    <a:lstStyle/>
                    <a:p>
                      <a:pPr algn="ctr"/>
                      <a:r>
                        <a:rPr lang="en-US" sz="2800" dirty="0">
                          <a:latin typeface="Montserrat Medium" panose="00000600000000000000" pitchFamily="2" charset="0"/>
                        </a:rPr>
                        <a:t>Bourbon</a:t>
                      </a:r>
                    </a:p>
                  </a:txBody>
                  <a:tcPr/>
                </a:tc>
                <a:tc>
                  <a:txBody>
                    <a:bodyPr/>
                    <a:lstStyle/>
                    <a:p>
                      <a:pPr algn="ctr"/>
                      <a:r>
                        <a:rPr lang="en-US" sz="2800" dirty="0">
                          <a:latin typeface="Montserrat Medium" panose="00000600000000000000" pitchFamily="2" charset="0"/>
                        </a:rPr>
                        <a:t>248</a:t>
                      </a:r>
                    </a:p>
                  </a:txBody>
                  <a:tcPr/>
                </a:tc>
                <a:extLst>
                  <a:ext uri="{0D108BD9-81ED-4DB2-BD59-A6C34878D82A}">
                    <a16:rowId xmlns:a16="http://schemas.microsoft.com/office/drawing/2014/main" val="2799576850"/>
                  </a:ext>
                </a:extLst>
              </a:tr>
              <a:tr h="384326">
                <a:tc>
                  <a:txBody>
                    <a:bodyPr/>
                    <a:lstStyle/>
                    <a:p>
                      <a:pPr algn="ctr"/>
                      <a:r>
                        <a:rPr lang="en-US" sz="2800" dirty="0">
                          <a:latin typeface="Montserrat Medium" panose="00000600000000000000" pitchFamily="2" charset="0"/>
                        </a:rPr>
                        <a:t>Clark</a:t>
                      </a:r>
                    </a:p>
                  </a:txBody>
                  <a:tcPr/>
                </a:tc>
                <a:tc>
                  <a:txBody>
                    <a:bodyPr/>
                    <a:lstStyle/>
                    <a:p>
                      <a:pPr algn="ctr"/>
                      <a:r>
                        <a:rPr lang="en-US" sz="2800" dirty="0">
                          <a:latin typeface="Montserrat Medium" panose="00000600000000000000" pitchFamily="2" charset="0"/>
                        </a:rPr>
                        <a:t>497</a:t>
                      </a:r>
                    </a:p>
                  </a:txBody>
                  <a:tcPr/>
                </a:tc>
                <a:extLst>
                  <a:ext uri="{0D108BD9-81ED-4DB2-BD59-A6C34878D82A}">
                    <a16:rowId xmlns:a16="http://schemas.microsoft.com/office/drawing/2014/main" val="2794798705"/>
                  </a:ext>
                </a:extLst>
              </a:tr>
              <a:tr h="384326">
                <a:tc>
                  <a:txBody>
                    <a:bodyPr/>
                    <a:lstStyle/>
                    <a:p>
                      <a:pPr algn="ctr"/>
                      <a:r>
                        <a:rPr lang="en-US" sz="2800" dirty="0">
                          <a:latin typeface="Montserrat Medium" panose="00000600000000000000" pitchFamily="2" charset="0"/>
                        </a:rPr>
                        <a:t>Jessamine</a:t>
                      </a:r>
                    </a:p>
                  </a:txBody>
                  <a:tcPr/>
                </a:tc>
                <a:tc>
                  <a:txBody>
                    <a:bodyPr/>
                    <a:lstStyle/>
                    <a:p>
                      <a:pPr algn="ctr"/>
                      <a:r>
                        <a:rPr lang="en-US" sz="2800" dirty="0">
                          <a:latin typeface="Montserrat Medium" panose="00000600000000000000" pitchFamily="2" charset="0"/>
                        </a:rPr>
                        <a:t>916</a:t>
                      </a:r>
                    </a:p>
                  </a:txBody>
                  <a:tcPr/>
                </a:tc>
                <a:extLst>
                  <a:ext uri="{0D108BD9-81ED-4DB2-BD59-A6C34878D82A}">
                    <a16:rowId xmlns:a16="http://schemas.microsoft.com/office/drawing/2014/main" val="2938179454"/>
                  </a:ext>
                </a:extLst>
              </a:tr>
              <a:tr h="384326">
                <a:tc>
                  <a:txBody>
                    <a:bodyPr/>
                    <a:lstStyle/>
                    <a:p>
                      <a:pPr algn="ctr"/>
                      <a:r>
                        <a:rPr lang="en-US" sz="2800" dirty="0">
                          <a:latin typeface="Montserrat Medium" panose="00000600000000000000" pitchFamily="2" charset="0"/>
                        </a:rPr>
                        <a:t>Scott</a:t>
                      </a:r>
                    </a:p>
                  </a:txBody>
                  <a:tcPr/>
                </a:tc>
                <a:tc>
                  <a:txBody>
                    <a:bodyPr/>
                    <a:lstStyle/>
                    <a:p>
                      <a:pPr algn="ctr"/>
                      <a:r>
                        <a:rPr lang="en-US" sz="2800" dirty="0">
                          <a:latin typeface="Montserrat Medium" panose="00000600000000000000" pitchFamily="2" charset="0"/>
                        </a:rPr>
                        <a:t>1,241</a:t>
                      </a:r>
                    </a:p>
                  </a:txBody>
                  <a:tcPr/>
                </a:tc>
                <a:extLst>
                  <a:ext uri="{0D108BD9-81ED-4DB2-BD59-A6C34878D82A}">
                    <a16:rowId xmlns:a16="http://schemas.microsoft.com/office/drawing/2014/main" val="128148911"/>
                  </a:ext>
                </a:extLst>
              </a:tr>
              <a:tr h="384326">
                <a:tc>
                  <a:txBody>
                    <a:bodyPr/>
                    <a:lstStyle/>
                    <a:p>
                      <a:pPr algn="ctr"/>
                      <a:r>
                        <a:rPr lang="en-US" sz="2800" dirty="0">
                          <a:latin typeface="Montserrat Medium" panose="00000600000000000000" pitchFamily="2" charset="0"/>
                        </a:rPr>
                        <a:t>Woodford</a:t>
                      </a:r>
                    </a:p>
                  </a:txBody>
                  <a:tcPr/>
                </a:tc>
                <a:tc>
                  <a:txBody>
                    <a:bodyPr/>
                    <a:lstStyle/>
                    <a:p>
                      <a:pPr algn="ctr"/>
                      <a:r>
                        <a:rPr lang="en-US" sz="2800" dirty="0">
                          <a:latin typeface="Montserrat Medium" panose="00000600000000000000" pitchFamily="2" charset="0"/>
                        </a:rPr>
                        <a:t>369</a:t>
                      </a:r>
                    </a:p>
                  </a:txBody>
                  <a:tcPr/>
                </a:tc>
                <a:extLst>
                  <a:ext uri="{0D108BD9-81ED-4DB2-BD59-A6C34878D82A}">
                    <a16:rowId xmlns:a16="http://schemas.microsoft.com/office/drawing/2014/main" val="480519920"/>
                  </a:ext>
                </a:extLst>
              </a:tr>
            </a:tbl>
          </a:graphicData>
        </a:graphic>
      </p:graphicFrame>
      <p:sp>
        <p:nvSpPr>
          <p:cNvPr id="7" name="TextBox 6">
            <a:extLst>
              <a:ext uri="{FF2B5EF4-FFF2-40B4-BE49-F238E27FC236}">
                <a16:creationId xmlns:a16="http://schemas.microsoft.com/office/drawing/2014/main" id="{7AFE4A6E-C904-24C5-7128-C10576DFEF7C}"/>
              </a:ext>
            </a:extLst>
          </p:cNvPr>
          <p:cNvSpPr txBox="1"/>
          <p:nvPr/>
        </p:nvSpPr>
        <p:spPr>
          <a:xfrm>
            <a:off x="495300" y="4070350"/>
            <a:ext cx="110617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Medium" panose="00000600000000000000" pitchFamily="2" charset="0"/>
              </a:rPr>
              <a:t>Residential Single-Family</a:t>
            </a:r>
          </a:p>
          <a:p>
            <a:pPr marL="285750" indent="-285750">
              <a:buFont typeface="Arial" panose="020B0604020202020204" pitchFamily="34" charset="0"/>
              <a:buChar char="•"/>
            </a:pPr>
            <a:r>
              <a:rPr lang="en-US" sz="2800" dirty="0">
                <a:latin typeface="Montserrat Medium" panose="00000600000000000000" pitchFamily="2" charset="0"/>
              </a:rPr>
              <a:t>No Commercial or Multi-Family</a:t>
            </a:r>
          </a:p>
          <a:p>
            <a:pPr marL="285750" indent="-285750">
              <a:buFont typeface="Arial" panose="020B0604020202020204" pitchFamily="34" charset="0"/>
              <a:buChar char="•"/>
            </a:pPr>
            <a:r>
              <a:rPr lang="en-US" sz="2800" dirty="0">
                <a:latin typeface="Montserrat Medium" panose="00000600000000000000" pitchFamily="2" charset="0"/>
              </a:rPr>
              <a:t>Long transaction cycles</a:t>
            </a:r>
          </a:p>
        </p:txBody>
      </p:sp>
      <p:pic>
        <p:nvPicPr>
          <p:cNvPr id="2" name="Picture 1" descr="A white text on a black background&#10;&#10;Description automatically generated">
            <a:extLst>
              <a:ext uri="{FF2B5EF4-FFF2-40B4-BE49-F238E27FC236}">
                <a16:creationId xmlns:a16="http://schemas.microsoft.com/office/drawing/2014/main" id="{9EFD6686-008D-E3F2-A4B4-C434181534FB}"/>
              </a:ext>
            </a:extLst>
          </p:cNvPr>
          <p:cNvPicPr>
            <a:picLocks noChangeAspect="1"/>
          </p:cNvPicPr>
          <p:nvPr/>
        </p:nvPicPr>
        <p:blipFill>
          <a:blip r:embed="rId3"/>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17242669-C4E4-1C13-019A-148308C261F0}"/>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255485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F1998-10F7-E108-8B19-4A942A2E51FB}"/>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750DF97-05CB-8EDE-7564-81125354A8B9}"/>
              </a:ext>
            </a:extLst>
          </p:cNvPr>
          <p:cNvGraphicFramePr>
            <a:graphicFrameLocks noGrp="1"/>
          </p:cNvGraphicFramePr>
          <p:nvPr/>
        </p:nvGraphicFramePr>
        <p:xfrm>
          <a:off x="241300" y="300567"/>
          <a:ext cx="11455400" cy="3627120"/>
        </p:xfrm>
        <a:graphic>
          <a:graphicData uri="http://schemas.openxmlformats.org/drawingml/2006/table">
            <a:tbl>
              <a:tblPr firstRow="1" bandRow="1">
                <a:tableStyleId>{5C22544A-7EE6-4342-B048-85BDC9FD1C3A}</a:tableStyleId>
              </a:tblPr>
              <a:tblGrid>
                <a:gridCol w="5727700">
                  <a:extLst>
                    <a:ext uri="{9D8B030D-6E8A-4147-A177-3AD203B41FA5}">
                      <a16:colId xmlns:a16="http://schemas.microsoft.com/office/drawing/2014/main" val="2668972493"/>
                    </a:ext>
                  </a:extLst>
                </a:gridCol>
                <a:gridCol w="5727700">
                  <a:extLst>
                    <a:ext uri="{9D8B030D-6E8A-4147-A177-3AD203B41FA5}">
                      <a16:colId xmlns:a16="http://schemas.microsoft.com/office/drawing/2014/main" val="4225133244"/>
                    </a:ext>
                  </a:extLst>
                </a:gridCol>
              </a:tblGrid>
              <a:tr h="384326">
                <a:tc>
                  <a:txBody>
                    <a:bodyPr/>
                    <a:lstStyle/>
                    <a:p>
                      <a:pPr algn="ctr"/>
                      <a:r>
                        <a:rPr lang="en-US" sz="2800" dirty="0">
                          <a:latin typeface="Montserrat" panose="00000500000000000000" pitchFamily="2" charset="0"/>
                        </a:rPr>
                        <a:t>County</a:t>
                      </a:r>
                    </a:p>
                  </a:txBody>
                  <a:tcPr/>
                </a:tc>
                <a:tc>
                  <a:txBody>
                    <a:bodyPr/>
                    <a:lstStyle/>
                    <a:p>
                      <a:pPr algn="ctr"/>
                      <a:r>
                        <a:rPr lang="en-US" sz="2800" dirty="0">
                          <a:latin typeface="Montserrat" panose="00000500000000000000" pitchFamily="2" charset="0"/>
                        </a:rPr>
                        <a:t>Total # of Listings 2024</a:t>
                      </a:r>
                    </a:p>
                  </a:txBody>
                  <a:tcPr/>
                </a:tc>
                <a:extLst>
                  <a:ext uri="{0D108BD9-81ED-4DB2-BD59-A6C34878D82A}">
                    <a16:rowId xmlns:a16="http://schemas.microsoft.com/office/drawing/2014/main" val="565750742"/>
                  </a:ext>
                </a:extLst>
              </a:tr>
              <a:tr h="384326">
                <a:tc>
                  <a:txBody>
                    <a:bodyPr/>
                    <a:lstStyle/>
                    <a:p>
                      <a:pPr algn="ctr"/>
                      <a:r>
                        <a:rPr lang="en-US" sz="2800" dirty="0">
                          <a:latin typeface="Montserrat Medium" panose="00000600000000000000" pitchFamily="2" charset="0"/>
                        </a:rPr>
                        <a:t>Fayette</a:t>
                      </a:r>
                    </a:p>
                  </a:txBody>
                  <a:tcPr/>
                </a:tc>
                <a:tc>
                  <a:txBody>
                    <a:bodyPr/>
                    <a:lstStyle/>
                    <a:p>
                      <a:pPr algn="ctr"/>
                      <a:r>
                        <a:rPr lang="en-US" sz="2800" dirty="0">
                          <a:latin typeface="Montserrat Medium" panose="00000600000000000000" pitchFamily="2" charset="0"/>
                        </a:rPr>
                        <a:t>4,514</a:t>
                      </a:r>
                    </a:p>
                  </a:txBody>
                  <a:tcPr/>
                </a:tc>
                <a:extLst>
                  <a:ext uri="{0D108BD9-81ED-4DB2-BD59-A6C34878D82A}">
                    <a16:rowId xmlns:a16="http://schemas.microsoft.com/office/drawing/2014/main" val="1194568899"/>
                  </a:ext>
                </a:extLst>
              </a:tr>
              <a:tr h="384326">
                <a:tc>
                  <a:txBody>
                    <a:bodyPr/>
                    <a:lstStyle/>
                    <a:p>
                      <a:pPr algn="ctr"/>
                      <a:r>
                        <a:rPr lang="en-US" sz="2800" dirty="0">
                          <a:latin typeface="Montserrat Medium" panose="00000600000000000000" pitchFamily="2" charset="0"/>
                        </a:rPr>
                        <a:t>Bourbon</a:t>
                      </a:r>
                    </a:p>
                  </a:txBody>
                  <a:tcPr/>
                </a:tc>
                <a:tc>
                  <a:txBody>
                    <a:bodyPr/>
                    <a:lstStyle/>
                    <a:p>
                      <a:pPr algn="ctr"/>
                      <a:r>
                        <a:rPr lang="en-US" sz="2800" dirty="0">
                          <a:latin typeface="Montserrat Medium" panose="00000600000000000000" pitchFamily="2" charset="0"/>
                        </a:rPr>
                        <a:t>248</a:t>
                      </a:r>
                    </a:p>
                  </a:txBody>
                  <a:tcPr/>
                </a:tc>
                <a:extLst>
                  <a:ext uri="{0D108BD9-81ED-4DB2-BD59-A6C34878D82A}">
                    <a16:rowId xmlns:a16="http://schemas.microsoft.com/office/drawing/2014/main" val="2799576850"/>
                  </a:ext>
                </a:extLst>
              </a:tr>
              <a:tr h="384326">
                <a:tc>
                  <a:txBody>
                    <a:bodyPr/>
                    <a:lstStyle/>
                    <a:p>
                      <a:pPr algn="ctr"/>
                      <a:r>
                        <a:rPr lang="en-US" sz="2800" dirty="0">
                          <a:latin typeface="Montserrat Medium" panose="00000600000000000000" pitchFamily="2" charset="0"/>
                        </a:rPr>
                        <a:t>Clark</a:t>
                      </a:r>
                    </a:p>
                  </a:txBody>
                  <a:tcPr/>
                </a:tc>
                <a:tc>
                  <a:txBody>
                    <a:bodyPr/>
                    <a:lstStyle/>
                    <a:p>
                      <a:pPr algn="ctr"/>
                      <a:r>
                        <a:rPr lang="en-US" sz="2800" dirty="0">
                          <a:latin typeface="Montserrat Medium" panose="00000600000000000000" pitchFamily="2" charset="0"/>
                        </a:rPr>
                        <a:t>497</a:t>
                      </a:r>
                    </a:p>
                  </a:txBody>
                  <a:tcPr/>
                </a:tc>
                <a:extLst>
                  <a:ext uri="{0D108BD9-81ED-4DB2-BD59-A6C34878D82A}">
                    <a16:rowId xmlns:a16="http://schemas.microsoft.com/office/drawing/2014/main" val="2794798705"/>
                  </a:ext>
                </a:extLst>
              </a:tr>
              <a:tr h="384326">
                <a:tc>
                  <a:txBody>
                    <a:bodyPr/>
                    <a:lstStyle/>
                    <a:p>
                      <a:pPr algn="ctr"/>
                      <a:r>
                        <a:rPr lang="en-US" sz="2800" dirty="0">
                          <a:latin typeface="Montserrat Medium" panose="00000600000000000000" pitchFamily="2" charset="0"/>
                        </a:rPr>
                        <a:t>Jessamine</a:t>
                      </a:r>
                    </a:p>
                  </a:txBody>
                  <a:tcPr/>
                </a:tc>
                <a:tc>
                  <a:txBody>
                    <a:bodyPr/>
                    <a:lstStyle/>
                    <a:p>
                      <a:pPr algn="ctr"/>
                      <a:r>
                        <a:rPr lang="en-US" sz="2800" dirty="0">
                          <a:latin typeface="Montserrat Medium" panose="00000600000000000000" pitchFamily="2" charset="0"/>
                        </a:rPr>
                        <a:t>916</a:t>
                      </a:r>
                    </a:p>
                  </a:txBody>
                  <a:tcPr/>
                </a:tc>
                <a:extLst>
                  <a:ext uri="{0D108BD9-81ED-4DB2-BD59-A6C34878D82A}">
                    <a16:rowId xmlns:a16="http://schemas.microsoft.com/office/drawing/2014/main" val="2938179454"/>
                  </a:ext>
                </a:extLst>
              </a:tr>
              <a:tr h="384326">
                <a:tc>
                  <a:txBody>
                    <a:bodyPr/>
                    <a:lstStyle/>
                    <a:p>
                      <a:pPr algn="ctr"/>
                      <a:r>
                        <a:rPr lang="en-US" sz="2800" dirty="0">
                          <a:latin typeface="Montserrat Medium" panose="00000600000000000000" pitchFamily="2" charset="0"/>
                        </a:rPr>
                        <a:t>Scott</a:t>
                      </a:r>
                    </a:p>
                  </a:txBody>
                  <a:tcPr/>
                </a:tc>
                <a:tc>
                  <a:txBody>
                    <a:bodyPr/>
                    <a:lstStyle/>
                    <a:p>
                      <a:pPr algn="ctr"/>
                      <a:r>
                        <a:rPr lang="en-US" sz="2800" dirty="0">
                          <a:latin typeface="Montserrat Medium" panose="00000600000000000000" pitchFamily="2" charset="0"/>
                        </a:rPr>
                        <a:t>1,241</a:t>
                      </a:r>
                    </a:p>
                  </a:txBody>
                  <a:tcPr/>
                </a:tc>
                <a:extLst>
                  <a:ext uri="{0D108BD9-81ED-4DB2-BD59-A6C34878D82A}">
                    <a16:rowId xmlns:a16="http://schemas.microsoft.com/office/drawing/2014/main" val="128148911"/>
                  </a:ext>
                </a:extLst>
              </a:tr>
              <a:tr h="384326">
                <a:tc>
                  <a:txBody>
                    <a:bodyPr/>
                    <a:lstStyle/>
                    <a:p>
                      <a:pPr algn="ctr"/>
                      <a:r>
                        <a:rPr lang="en-US" sz="2800" dirty="0">
                          <a:latin typeface="Montserrat Medium" panose="00000600000000000000" pitchFamily="2" charset="0"/>
                        </a:rPr>
                        <a:t>Woodford</a:t>
                      </a:r>
                    </a:p>
                  </a:txBody>
                  <a:tcPr/>
                </a:tc>
                <a:tc>
                  <a:txBody>
                    <a:bodyPr/>
                    <a:lstStyle/>
                    <a:p>
                      <a:pPr algn="ctr"/>
                      <a:r>
                        <a:rPr lang="en-US" sz="2800" dirty="0">
                          <a:latin typeface="Montserrat Medium" panose="00000600000000000000" pitchFamily="2" charset="0"/>
                        </a:rPr>
                        <a:t>369</a:t>
                      </a:r>
                    </a:p>
                  </a:txBody>
                  <a:tcPr/>
                </a:tc>
                <a:extLst>
                  <a:ext uri="{0D108BD9-81ED-4DB2-BD59-A6C34878D82A}">
                    <a16:rowId xmlns:a16="http://schemas.microsoft.com/office/drawing/2014/main" val="480519920"/>
                  </a:ext>
                </a:extLst>
              </a:tr>
            </a:tbl>
          </a:graphicData>
        </a:graphic>
      </p:graphicFrame>
      <p:sp>
        <p:nvSpPr>
          <p:cNvPr id="7" name="TextBox 6">
            <a:extLst>
              <a:ext uri="{FF2B5EF4-FFF2-40B4-BE49-F238E27FC236}">
                <a16:creationId xmlns:a16="http://schemas.microsoft.com/office/drawing/2014/main" id="{FBBDE72A-0983-4F84-539F-17464FA70E60}"/>
              </a:ext>
            </a:extLst>
          </p:cNvPr>
          <p:cNvSpPr txBox="1"/>
          <p:nvPr/>
        </p:nvSpPr>
        <p:spPr>
          <a:xfrm>
            <a:off x="495300" y="4070350"/>
            <a:ext cx="110617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Medium" panose="00000600000000000000" pitchFamily="2" charset="0"/>
              </a:rPr>
              <a:t>Residential Single-Family</a:t>
            </a:r>
          </a:p>
          <a:p>
            <a:pPr marL="285750" indent="-285750">
              <a:buFont typeface="Arial" panose="020B0604020202020204" pitchFamily="34" charset="0"/>
              <a:buChar char="•"/>
            </a:pPr>
            <a:r>
              <a:rPr lang="en-US" sz="2800" dirty="0">
                <a:latin typeface="Montserrat Medium" panose="00000600000000000000" pitchFamily="2" charset="0"/>
              </a:rPr>
              <a:t>No Commercial or Multi-Family</a:t>
            </a:r>
          </a:p>
          <a:p>
            <a:pPr marL="285750" indent="-285750">
              <a:buFont typeface="Arial" panose="020B0604020202020204" pitchFamily="34" charset="0"/>
              <a:buChar char="•"/>
            </a:pPr>
            <a:r>
              <a:rPr lang="en-US" sz="2800" dirty="0">
                <a:latin typeface="Montserrat Medium" panose="00000600000000000000" pitchFamily="2" charset="0"/>
              </a:rPr>
              <a:t>Long transaction cycles</a:t>
            </a:r>
          </a:p>
        </p:txBody>
      </p:sp>
      <p:pic>
        <p:nvPicPr>
          <p:cNvPr id="2" name="Picture 1" descr="A white text on a black background&#10;&#10;Description automatically generated">
            <a:extLst>
              <a:ext uri="{FF2B5EF4-FFF2-40B4-BE49-F238E27FC236}">
                <a16:creationId xmlns:a16="http://schemas.microsoft.com/office/drawing/2014/main" id="{91C1C546-DB90-9CA4-1428-EEA997F53F67}"/>
              </a:ext>
            </a:extLst>
          </p:cNvPr>
          <p:cNvPicPr>
            <a:picLocks noChangeAspect="1"/>
          </p:cNvPicPr>
          <p:nvPr/>
        </p:nvPicPr>
        <p:blipFill>
          <a:blip r:embed="rId3"/>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8CD9192F-5312-14EF-DE8C-846E7C4A2718}"/>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187953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894D4-241C-877F-B1E2-C66101FA8D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BD8ECC-9CE5-35E7-88C8-0205333E6A1D}"/>
              </a:ext>
            </a:extLst>
          </p:cNvPr>
          <p:cNvPicPr>
            <a:picLocks noChangeAspect="1"/>
          </p:cNvPicPr>
          <p:nvPr/>
        </p:nvPicPr>
        <p:blipFill>
          <a:blip r:embed="rId3"/>
          <a:stretch>
            <a:fillRect/>
          </a:stretch>
        </p:blipFill>
        <p:spPr>
          <a:xfrm>
            <a:off x="30427" y="1090790"/>
            <a:ext cx="12131146" cy="2721046"/>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55C95930-D207-C2F2-0BD1-382CBD06586F}"/>
              </a:ext>
            </a:extLst>
          </p:cNvPr>
          <p:cNvPicPr>
            <a:picLocks noChangeAspect="1"/>
          </p:cNvPicPr>
          <p:nvPr/>
        </p:nvPicPr>
        <p:blipFill>
          <a:blip r:embed="rId4"/>
          <a:stretch>
            <a:fillRect/>
          </a:stretch>
        </p:blipFill>
        <p:spPr>
          <a:xfrm>
            <a:off x="256982" y="6255587"/>
            <a:ext cx="1759105" cy="357397"/>
          </a:xfrm>
          <a:prstGeom prst="rect">
            <a:avLst/>
          </a:prstGeom>
        </p:spPr>
      </p:pic>
      <p:sp>
        <p:nvSpPr>
          <p:cNvPr id="4" name="TextBox 3">
            <a:extLst>
              <a:ext uri="{FF2B5EF4-FFF2-40B4-BE49-F238E27FC236}">
                <a16:creationId xmlns:a16="http://schemas.microsoft.com/office/drawing/2014/main" id="{DD861AD6-F95B-346A-B17B-D8661F19979F}"/>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graphicFrame>
        <p:nvGraphicFramePr>
          <p:cNvPr id="5" name="Table 4">
            <a:extLst>
              <a:ext uri="{FF2B5EF4-FFF2-40B4-BE49-F238E27FC236}">
                <a16:creationId xmlns:a16="http://schemas.microsoft.com/office/drawing/2014/main" id="{90C608EE-52DB-7C56-DBFE-60A2031B3489}"/>
              </a:ext>
            </a:extLst>
          </p:cNvPr>
          <p:cNvGraphicFramePr>
            <a:graphicFrameLocks noGrp="1"/>
          </p:cNvGraphicFramePr>
          <p:nvPr>
            <p:extLst>
              <p:ext uri="{D42A27DB-BD31-4B8C-83A1-F6EECF244321}">
                <p14:modId xmlns:p14="http://schemas.microsoft.com/office/powerpoint/2010/main" val="136742356"/>
              </p:ext>
            </p:extLst>
          </p:nvPr>
        </p:nvGraphicFramePr>
        <p:xfrm>
          <a:off x="1910814" y="3890578"/>
          <a:ext cx="9877232" cy="741680"/>
        </p:xfrm>
        <a:graphic>
          <a:graphicData uri="http://schemas.openxmlformats.org/drawingml/2006/table">
            <a:tbl>
              <a:tblPr firstRow="1" bandRow="1">
                <a:tableStyleId>{5C22544A-7EE6-4342-B048-85BDC9FD1C3A}</a:tableStyleId>
              </a:tblPr>
              <a:tblGrid>
                <a:gridCol w="1234654">
                  <a:extLst>
                    <a:ext uri="{9D8B030D-6E8A-4147-A177-3AD203B41FA5}">
                      <a16:colId xmlns:a16="http://schemas.microsoft.com/office/drawing/2014/main" val="31809444"/>
                    </a:ext>
                  </a:extLst>
                </a:gridCol>
                <a:gridCol w="1234654">
                  <a:extLst>
                    <a:ext uri="{9D8B030D-6E8A-4147-A177-3AD203B41FA5}">
                      <a16:colId xmlns:a16="http://schemas.microsoft.com/office/drawing/2014/main" val="55844328"/>
                    </a:ext>
                  </a:extLst>
                </a:gridCol>
                <a:gridCol w="1234654">
                  <a:extLst>
                    <a:ext uri="{9D8B030D-6E8A-4147-A177-3AD203B41FA5}">
                      <a16:colId xmlns:a16="http://schemas.microsoft.com/office/drawing/2014/main" val="3614782839"/>
                    </a:ext>
                  </a:extLst>
                </a:gridCol>
                <a:gridCol w="1234654">
                  <a:extLst>
                    <a:ext uri="{9D8B030D-6E8A-4147-A177-3AD203B41FA5}">
                      <a16:colId xmlns:a16="http://schemas.microsoft.com/office/drawing/2014/main" val="2937849178"/>
                    </a:ext>
                  </a:extLst>
                </a:gridCol>
                <a:gridCol w="1234654">
                  <a:extLst>
                    <a:ext uri="{9D8B030D-6E8A-4147-A177-3AD203B41FA5}">
                      <a16:colId xmlns:a16="http://schemas.microsoft.com/office/drawing/2014/main" val="3168412680"/>
                    </a:ext>
                  </a:extLst>
                </a:gridCol>
                <a:gridCol w="1234654">
                  <a:extLst>
                    <a:ext uri="{9D8B030D-6E8A-4147-A177-3AD203B41FA5}">
                      <a16:colId xmlns:a16="http://schemas.microsoft.com/office/drawing/2014/main" val="2935001349"/>
                    </a:ext>
                  </a:extLst>
                </a:gridCol>
                <a:gridCol w="1234654">
                  <a:extLst>
                    <a:ext uri="{9D8B030D-6E8A-4147-A177-3AD203B41FA5}">
                      <a16:colId xmlns:a16="http://schemas.microsoft.com/office/drawing/2014/main" val="4294613169"/>
                    </a:ext>
                  </a:extLst>
                </a:gridCol>
                <a:gridCol w="1234654">
                  <a:extLst>
                    <a:ext uri="{9D8B030D-6E8A-4147-A177-3AD203B41FA5}">
                      <a16:colId xmlns:a16="http://schemas.microsoft.com/office/drawing/2014/main" val="3434833128"/>
                    </a:ext>
                  </a:extLst>
                </a:gridCol>
              </a:tblGrid>
              <a:tr h="370840">
                <a:tc>
                  <a:txBody>
                    <a:bodyPr/>
                    <a:lstStyle/>
                    <a:p>
                      <a:pPr algn="ctr"/>
                      <a:r>
                        <a:rPr lang="en-US" dirty="0"/>
                        <a:t>2017</a:t>
                      </a:r>
                    </a:p>
                  </a:txBody>
                  <a:tcPr/>
                </a:tc>
                <a:tc>
                  <a:txBody>
                    <a:bodyPr/>
                    <a:lstStyle/>
                    <a:p>
                      <a:pPr algn="ctr"/>
                      <a:r>
                        <a:rPr lang="en-US" dirty="0"/>
                        <a:t>2018</a:t>
                      </a:r>
                    </a:p>
                  </a:txBody>
                  <a:tcPr/>
                </a:tc>
                <a:tc>
                  <a:txBody>
                    <a:bodyPr/>
                    <a:lstStyle/>
                    <a:p>
                      <a:pPr algn="ctr"/>
                      <a:r>
                        <a:rPr lang="en-US" dirty="0"/>
                        <a:t>2019</a:t>
                      </a:r>
                    </a:p>
                  </a:txBody>
                  <a:tcPr/>
                </a:tc>
                <a:tc>
                  <a:txBody>
                    <a:bodyPr/>
                    <a:lstStyle/>
                    <a:p>
                      <a:pPr algn="ctr"/>
                      <a:r>
                        <a:rPr lang="en-US" dirty="0"/>
                        <a:t>2020</a:t>
                      </a:r>
                    </a:p>
                  </a:txBody>
                  <a:tcPr/>
                </a:tc>
                <a:tc>
                  <a:txBody>
                    <a:bodyPr/>
                    <a:lstStyle/>
                    <a:p>
                      <a:pPr algn="ctr"/>
                      <a:r>
                        <a:rPr lang="en-US" dirty="0"/>
                        <a:t>2021</a:t>
                      </a:r>
                    </a:p>
                  </a:txBody>
                  <a:tcPr/>
                </a:tc>
                <a:tc>
                  <a:txBody>
                    <a:bodyPr/>
                    <a:lstStyle/>
                    <a:p>
                      <a:pPr algn="ctr"/>
                      <a:r>
                        <a:rPr lang="en-US" dirty="0"/>
                        <a:t>2022</a:t>
                      </a:r>
                    </a:p>
                  </a:txBody>
                  <a:tcPr/>
                </a:tc>
                <a:tc>
                  <a:txBody>
                    <a:bodyPr/>
                    <a:lstStyle/>
                    <a:p>
                      <a:pPr algn="ctr"/>
                      <a:r>
                        <a:rPr lang="en-US" dirty="0"/>
                        <a:t>2023</a:t>
                      </a:r>
                    </a:p>
                  </a:txBody>
                  <a:tcPr/>
                </a:tc>
                <a:tc>
                  <a:txBody>
                    <a:bodyPr/>
                    <a:lstStyle/>
                    <a:p>
                      <a:pPr algn="ctr"/>
                      <a:r>
                        <a:rPr lang="en-US" dirty="0"/>
                        <a:t>2024</a:t>
                      </a:r>
                    </a:p>
                  </a:txBody>
                  <a:tcPr/>
                </a:tc>
                <a:extLst>
                  <a:ext uri="{0D108BD9-81ED-4DB2-BD59-A6C34878D82A}">
                    <a16:rowId xmlns:a16="http://schemas.microsoft.com/office/drawing/2014/main" val="1374642016"/>
                  </a:ext>
                </a:extLst>
              </a:tr>
              <a:tr h="370840">
                <a:tc>
                  <a:txBody>
                    <a:bodyPr/>
                    <a:lstStyle/>
                    <a:p>
                      <a:pPr algn="ctr"/>
                      <a:r>
                        <a:rPr lang="en-US" dirty="0"/>
                        <a:t>5.4%</a:t>
                      </a:r>
                    </a:p>
                  </a:txBody>
                  <a:tcPr/>
                </a:tc>
                <a:tc>
                  <a:txBody>
                    <a:bodyPr/>
                    <a:lstStyle/>
                    <a:p>
                      <a:pPr algn="ctr"/>
                      <a:r>
                        <a:rPr lang="en-US" dirty="0"/>
                        <a:t>8.1%</a:t>
                      </a:r>
                    </a:p>
                  </a:txBody>
                  <a:tcPr/>
                </a:tc>
                <a:tc>
                  <a:txBody>
                    <a:bodyPr/>
                    <a:lstStyle/>
                    <a:p>
                      <a:pPr algn="ctr"/>
                      <a:r>
                        <a:rPr lang="en-US" dirty="0"/>
                        <a:t>4.7%</a:t>
                      </a:r>
                    </a:p>
                  </a:txBody>
                  <a:tcPr/>
                </a:tc>
                <a:tc>
                  <a:txBody>
                    <a:bodyPr/>
                    <a:lstStyle/>
                    <a:p>
                      <a:pPr algn="ctr"/>
                      <a:r>
                        <a:rPr lang="en-US" dirty="0"/>
                        <a:t>8.2%</a:t>
                      </a:r>
                    </a:p>
                  </a:txBody>
                  <a:tcPr/>
                </a:tc>
                <a:tc>
                  <a:txBody>
                    <a:bodyPr/>
                    <a:lstStyle/>
                    <a:p>
                      <a:pPr algn="ctr"/>
                      <a:r>
                        <a:rPr lang="en-US" dirty="0"/>
                        <a:t>12.5%</a:t>
                      </a:r>
                    </a:p>
                  </a:txBody>
                  <a:tcPr/>
                </a:tc>
                <a:tc>
                  <a:txBody>
                    <a:bodyPr/>
                    <a:lstStyle/>
                    <a:p>
                      <a:pPr algn="ctr"/>
                      <a:r>
                        <a:rPr lang="en-US" dirty="0"/>
                        <a:t>11.8%</a:t>
                      </a:r>
                    </a:p>
                  </a:txBody>
                  <a:tcPr/>
                </a:tc>
                <a:tc>
                  <a:txBody>
                    <a:bodyPr/>
                    <a:lstStyle/>
                    <a:p>
                      <a:pPr algn="ctr"/>
                      <a:r>
                        <a:rPr lang="en-US" dirty="0"/>
                        <a:t>7.4%</a:t>
                      </a:r>
                    </a:p>
                  </a:txBody>
                  <a:tcPr/>
                </a:tc>
                <a:tc>
                  <a:txBody>
                    <a:bodyPr/>
                    <a:lstStyle/>
                    <a:p>
                      <a:pPr algn="ctr"/>
                      <a:r>
                        <a:rPr lang="en-US" dirty="0"/>
                        <a:t>7.1%</a:t>
                      </a:r>
                    </a:p>
                  </a:txBody>
                  <a:tcPr/>
                </a:tc>
                <a:extLst>
                  <a:ext uri="{0D108BD9-81ED-4DB2-BD59-A6C34878D82A}">
                    <a16:rowId xmlns:a16="http://schemas.microsoft.com/office/drawing/2014/main" val="3827319119"/>
                  </a:ext>
                </a:extLst>
              </a:tr>
            </a:tbl>
          </a:graphicData>
        </a:graphic>
      </p:graphicFrame>
      <p:sp>
        <p:nvSpPr>
          <p:cNvPr id="6" name="TextBox 5">
            <a:extLst>
              <a:ext uri="{FF2B5EF4-FFF2-40B4-BE49-F238E27FC236}">
                <a16:creationId xmlns:a16="http://schemas.microsoft.com/office/drawing/2014/main" id="{264CA94A-7900-27E1-D674-D87061F72045}"/>
              </a:ext>
            </a:extLst>
          </p:cNvPr>
          <p:cNvSpPr txBox="1"/>
          <p:nvPr/>
        </p:nvSpPr>
        <p:spPr>
          <a:xfrm>
            <a:off x="5299114" y="4711000"/>
            <a:ext cx="3734718" cy="369332"/>
          </a:xfrm>
          <a:prstGeom prst="rect">
            <a:avLst/>
          </a:prstGeom>
          <a:noFill/>
        </p:spPr>
        <p:txBody>
          <a:bodyPr wrap="square" rtlCol="0">
            <a:spAutoFit/>
          </a:bodyPr>
          <a:lstStyle/>
          <a:p>
            <a:r>
              <a:rPr lang="en-US" dirty="0"/>
              <a:t>Percent Change from Previous Year</a:t>
            </a:r>
          </a:p>
        </p:txBody>
      </p:sp>
      <p:sp>
        <p:nvSpPr>
          <p:cNvPr id="7" name="Title 1">
            <a:extLst>
              <a:ext uri="{FF2B5EF4-FFF2-40B4-BE49-F238E27FC236}">
                <a16:creationId xmlns:a16="http://schemas.microsoft.com/office/drawing/2014/main" id="{631A3EFA-A023-607D-EACD-089E4E252535}"/>
              </a:ext>
            </a:extLst>
          </p:cNvPr>
          <p:cNvSpPr txBox="1">
            <a:spLocks/>
          </p:cNvSpPr>
          <p:nvPr/>
        </p:nvSpPr>
        <p:spPr>
          <a:xfrm>
            <a:off x="0" y="165396"/>
            <a:ext cx="12192000" cy="92539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ontserrat" panose="02000505000000020004" pitchFamily="2" charset="77"/>
                <a:ea typeface="+mn-ea"/>
                <a:cs typeface="+mn-cs"/>
              </a:rPr>
              <a:t>Lexington MSA Sales Prices Over Time</a:t>
            </a:r>
          </a:p>
        </p:txBody>
      </p:sp>
    </p:spTree>
    <p:extLst>
      <p:ext uri="{BB962C8B-B14F-4D97-AF65-F5344CB8AC3E}">
        <p14:creationId xmlns:p14="http://schemas.microsoft.com/office/powerpoint/2010/main" val="269659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19B6D-9444-FE3D-9E27-A6E84FA4DCF5}"/>
            </a:ext>
          </a:extLst>
        </p:cNvPr>
        <p:cNvGrpSpPr/>
        <p:nvPr/>
      </p:nvGrpSpPr>
      <p:grpSpPr>
        <a:xfrm>
          <a:off x="0" y="0"/>
          <a:ext cx="0" cy="0"/>
          <a:chOff x="0" y="0"/>
          <a:chExt cx="0" cy="0"/>
        </a:xfrm>
      </p:grpSpPr>
      <p:sp>
        <p:nvSpPr>
          <p:cNvPr id="4" name="Google Shape;377;p29">
            <a:extLst>
              <a:ext uri="{FF2B5EF4-FFF2-40B4-BE49-F238E27FC236}">
                <a16:creationId xmlns:a16="http://schemas.microsoft.com/office/drawing/2014/main" id="{B687E369-FEDC-997A-BF21-859962E62D30}"/>
              </a:ext>
            </a:extLst>
          </p:cNvPr>
          <p:cNvSpPr/>
          <p:nvPr/>
        </p:nvSpPr>
        <p:spPr>
          <a:xfrm>
            <a:off x="713461" y="826232"/>
            <a:ext cx="4214935" cy="421493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38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7785DE4-2CF8-6099-61AB-9D44570202A6}"/>
              </a:ext>
            </a:extLst>
          </p:cNvPr>
          <p:cNvSpPr txBox="1"/>
          <p:nvPr/>
        </p:nvSpPr>
        <p:spPr>
          <a:xfrm>
            <a:off x="5458692" y="1800696"/>
            <a:ext cx="6314208" cy="2868478"/>
          </a:xfrm>
          <a:prstGeom prst="rect">
            <a:avLst/>
          </a:prstGeom>
          <a:noFill/>
        </p:spPr>
        <p:txBody>
          <a:bodyPr wrap="square" rtlCol="0">
            <a:spAutoFit/>
          </a:bodyPr>
          <a:lstStyle/>
          <a:p>
            <a:pPr marL="0" marR="0" lvl="0" indent="0" algn="l" defTabSz="914400" rtl="0" eaLnBrk="1" fontAlgn="auto" latinLnBrk="0" hangingPunct="1">
              <a:lnSpc>
                <a:spcPct val="140004"/>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Alata"/>
                <a:cs typeface="Alata"/>
                <a:sym typeface="Alata"/>
              </a:rPr>
              <a:t>Richard Gibbens</a:t>
            </a:r>
          </a:p>
          <a:p>
            <a:pPr marL="0" marR="0" lvl="0" indent="0" algn="l" defTabSz="914400" rtl="0" eaLnBrk="1" fontAlgn="auto" latinLnBrk="0" hangingPunct="1">
              <a:lnSpc>
                <a:spcPct val="140004"/>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Alata"/>
                <a:sym typeface="Alata"/>
              </a:rPr>
              <a:t>Bluegrass REALTORS &amp; Imagine MLS CEO</a:t>
            </a:r>
          </a:p>
          <a:p>
            <a:pPr marL="0" marR="0" lvl="0" indent="0" algn="l" defTabSz="914400" rtl="0" eaLnBrk="1" fontAlgn="auto" latinLnBrk="0" hangingPunct="1">
              <a:lnSpc>
                <a:spcPct val="140004"/>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1C8E560-1095-1EEB-D2D3-8192E4FD0298}"/>
              </a:ext>
            </a:extLst>
          </p:cNvPr>
          <p:cNvPicPr>
            <a:picLocks noChangeAspect="1"/>
          </p:cNvPicPr>
          <p:nvPr/>
        </p:nvPicPr>
        <p:blipFill>
          <a:blip r:embed="rId3"/>
          <a:stretch>
            <a:fillRect/>
          </a:stretch>
        </p:blipFill>
        <p:spPr>
          <a:xfrm>
            <a:off x="1245980" y="908410"/>
            <a:ext cx="3149896" cy="40505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3287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ED6C4-0F69-D69C-3B14-9501C0148310}"/>
            </a:ext>
          </a:extLst>
        </p:cNvPr>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5E4AD39E-DFE1-FE33-457A-E8FAB227AC3D}"/>
              </a:ext>
            </a:extLst>
          </p:cNvPr>
          <p:cNvPicPr>
            <a:picLocks noChangeAspect="1"/>
          </p:cNvPicPr>
          <p:nvPr/>
        </p:nvPicPr>
        <p:blipFill>
          <a:blip r:embed="rId3"/>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C0F72B5A-690E-0FD4-CF6C-BA7EBB5920E9}"/>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pic>
        <p:nvPicPr>
          <p:cNvPr id="6" name="Picture 5">
            <a:extLst>
              <a:ext uri="{FF2B5EF4-FFF2-40B4-BE49-F238E27FC236}">
                <a16:creationId xmlns:a16="http://schemas.microsoft.com/office/drawing/2014/main" id="{4BF4E268-71F5-CE79-CA35-625BF238F83C}"/>
              </a:ext>
            </a:extLst>
          </p:cNvPr>
          <p:cNvPicPr>
            <a:picLocks noChangeAspect="1"/>
          </p:cNvPicPr>
          <p:nvPr/>
        </p:nvPicPr>
        <p:blipFill>
          <a:blip r:embed="rId4"/>
          <a:srcRect l="3457" t="8810"/>
          <a:stretch/>
        </p:blipFill>
        <p:spPr>
          <a:xfrm>
            <a:off x="22033" y="947450"/>
            <a:ext cx="12099347" cy="4328684"/>
          </a:xfrm>
          <a:prstGeom prst="rect">
            <a:avLst/>
          </a:prstGeom>
        </p:spPr>
      </p:pic>
      <p:sp>
        <p:nvSpPr>
          <p:cNvPr id="7" name="TextBox 6">
            <a:extLst>
              <a:ext uri="{FF2B5EF4-FFF2-40B4-BE49-F238E27FC236}">
                <a16:creationId xmlns:a16="http://schemas.microsoft.com/office/drawing/2014/main" id="{543EBCCE-3FB2-207D-3118-FBD13BDA248B}"/>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New Listings By Price Range</a:t>
            </a:r>
          </a:p>
        </p:txBody>
      </p:sp>
    </p:spTree>
    <p:extLst>
      <p:ext uri="{BB962C8B-B14F-4D97-AF65-F5344CB8AC3E}">
        <p14:creationId xmlns:p14="http://schemas.microsoft.com/office/powerpoint/2010/main" val="2830778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9B6B8-1B0F-C9AF-BEE3-022787098A8F}"/>
            </a:ext>
          </a:extLst>
        </p:cNvPr>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40EB317-9AAD-F2A9-5DE6-2EC28860CA61}"/>
              </a:ext>
            </a:extLst>
          </p:cNvPr>
          <p:cNvPicPr>
            <a:picLocks noChangeAspect="1"/>
          </p:cNvPicPr>
          <p:nvPr/>
        </p:nvPicPr>
        <p:blipFill>
          <a:blip r:embed="rId3"/>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D2CC5039-9A7D-ADD8-93EC-CEFEF3B1A4C3}"/>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pic>
        <p:nvPicPr>
          <p:cNvPr id="6" name="Picture 5">
            <a:extLst>
              <a:ext uri="{FF2B5EF4-FFF2-40B4-BE49-F238E27FC236}">
                <a16:creationId xmlns:a16="http://schemas.microsoft.com/office/drawing/2014/main" id="{3572B033-6F93-F096-6C76-6CFA4BD475FB}"/>
              </a:ext>
            </a:extLst>
          </p:cNvPr>
          <p:cNvPicPr>
            <a:picLocks noChangeAspect="1"/>
          </p:cNvPicPr>
          <p:nvPr/>
        </p:nvPicPr>
        <p:blipFill>
          <a:blip r:embed="rId4"/>
          <a:srcRect l="3457" t="8810"/>
          <a:stretch/>
        </p:blipFill>
        <p:spPr>
          <a:xfrm>
            <a:off x="22033" y="947450"/>
            <a:ext cx="12099347" cy="4328684"/>
          </a:xfrm>
          <a:prstGeom prst="rect">
            <a:avLst/>
          </a:prstGeom>
        </p:spPr>
      </p:pic>
      <p:sp>
        <p:nvSpPr>
          <p:cNvPr id="7" name="TextBox 6">
            <a:extLst>
              <a:ext uri="{FF2B5EF4-FFF2-40B4-BE49-F238E27FC236}">
                <a16:creationId xmlns:a16="http://schemas.microsoft.com/office/drawing/2014/main" id="{47708F31-7164-15E8-37F5-7CDAF5961A86}"/>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New Listings By Price Range</a:t>
            </a:r>
          </a:p>
        </p:txBody>
      </p:sp>
    </p:spTree>
    <p:extLst>
      <p:ext uri="{BB962C8B-B14F-4D97-AF65-F5344CB8AC3E}">
        <p14:creationId xmlns:p14="http://schemas.microsoft.com/office/powerpoint/2010/main" val="1790840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63BF5C-F573-0352-E9CB-095B479CF182}"/>
              </a:ext>
            </a:extLst>
          </p:cNvPr>
          <p:cNvPicPr>
            <a:picLocks noChangeAspect="1"/>
          </p:cNvPicPr>
          <p:nvPr/>
        </p:nvPicPr>
        <p:blipFill>
          <a:blip r:embed="rId3"/>
          <a:srcRect t="1565" r="11529"/>
          <a:stretch/>
        </p:blipFill>
        <p:spPr>
          <a:xfrm>
            <a:off x="5019741" y="0"/>
            <a:ext cx="7172259" cy="5618830"/>
          </a:xfrm>
          <a:prstGeom prst="rect">
            <a:avLst/>
          </a:prstGeom>
        </p:spPr>
      </p:pic>
      <p:pic>
        <p:nvPicPr>
          <p:cNvPr id="12" name="Picture 11">
            <a:extLst>
              <a:ext uri="{FF2B5EF4-FFF2-40B4-BE49-F238E27FC236}">
                <a16:creationId xmlns:a16="http://schemas.microsoft.com/office/drawing/2014/main" id="{99911296-032F-1700-6109-325C52CA3226}"/>
              </a:ext>
            </a:extLst>
          </p:cNvPr>
          <p:cNvPicPr>
            <a:picLocks noChangeAspect="1"/>
          </p:cNvPicPr>
          <p:nvPr/>
        </p:nvPicPr>
        <p:blipFill>
          <a:blip r:embed="rId4"/>
          <a:stretch>
            <a:fillRect/>
          </a:stretch>
        </p:blipFill>
        <p:spPr>
          <a:xfrm>
            <a:off x="0" y="0"/>
            <a:ext cx="6053836" cy="5618830"/>
          </a:xfrm>
          <a:prstGeom prst="rect">
            <a:avLst/>
          </a:prstGeom>
        </p:spPr>
      </p:pic>
      <p:cxnSp>
        <p:nvCxnSpPr>
          <p:cNvPr id="14" name="Straight Connector 13">
            <a:extLst>
              <a:ext uri="{FF2B5EF4-FFF2-40B4-BE49-F238E27FC236}">
                <a16:creationId xmlns:a16="http://schemas.microsoft.com/office/drawing/2014/main" id="{441D247B-330F-6BAC-E646-EE3A8C4DC715}"/>
              </a:ext>
            </a:extLst>
          </p:cNvPr>
          <p:cNvCxnSpPr/>
          <p:nvPr/>
        </p:nvCxnSpPr>
        <p:spPr>
          <a:xfrm flipV="1">
            <a:off x="6003509" y="-176574"/>
            <a:ext cx="0" cy="5997203"/>
          </a:xfrm>
          <a:prstGeom prst="line">
            <a:avLst/>
          </a:prstGeom>
          <a:ln w="76200">
            <a:solidFill>
              <a:srgbClr val="203864"/>
            </a:solidFill>
          </a:ln>
        </p:spPr>
        <p:style>
          <a:lnRef idx="1">
            <a:schemeClr val="accent1"/>
          </a:lnRef>
          <a:fillRef idx="0">
            <a:schemeClr val="accent1"/>
          </a:fillRef>
          <a:effectRef idx="0">
            <a:schemeClr val="accent1"/>
          </a:effectRef>
          <a:fontRef idx="minor">
            <a:schemeClr val="tx1"/>
          </a:fontRef>
        </p:style>
      </p:cxnSp>
      <p:pic>
        <p:nvPicPr>
          <p:cNvPr id="15" name="Picture 14" descr="A white text on a black background&#10;&#10;Description automatically generated">
            <a:extLst>
              <a:ext uri="{FF2B5EF4-FFF2-40B4-BE49-F238E27FC236}">
                <a16:creationId xmlns:a16="http://schemas.microsoft.com/office/drawing/2014/main" id="{0EF0C761-D8B3-937A-392B-94C6B9BC51A8}"/>
              </a:ext>
            </a:extLst>
          </p:cNvPr>
          <p:cNvPicPr>
            <a:picLocks noChangeAspect="1"/>
          </p:cNvPicPr>
          <p:nvPr/>
        </p:nvPicPr>
        <p:blipFill>
          <a:blip r:embed="rId5"/>
          <a:stretch>
            <a:fillRect/>
          </a:stretch>
        </p:blipFill>
        <p:spPr>
          <a:xfrm>
            <a:off x="256982" y="6255587"/>
            <a:ext cx="1759105" cy="357397"/>
          </a:xfrm>
          <a:prstGeom prst="rect">
            <a:avLst/>
          </a:prstGeom>
        </p:spPr>
      </p:pic>
      <p:sp>
        <p:nvSpPr>
          <p:cNvPr id="16" name="TextBox 15">
            <a:extLst>
              <a:ext uri="{FF2B5EF4-FFF2-40B4-BE49-F238E27FC236}">
                <a16:creationId xmlns:a16="http://schemas.microsoft.com/office/drawing/2014/main" id="{F8ABF864-2DF5-CCF7-19FC-F581C9088185}"/>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1832048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7BDFE-B292-C50F-0EEA-BD7DACC827A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34ADA0F-51D7-E03E-D7DE-2B5B9EAF5E06}"/>
              </a:ext>
            </a:extLst>
          </p:cNvPr>
          <p:cNvPicPr>
            <a:picLocks noChangeAspect="1"/>
          </p:cNvPicPr>
          <p:nvPr/>
        </p:nvPicPr>
        <p:blipFill>
          <a:blip r:embed="rId3"/>
          <a:srcRect t="1565" r="11529"/>
          <a:stretch/>
        </p:blipFill>
        <p:spPr>
          <a:xfrm>
            <a:off x="5019741" y="0"/>
            <a:ext cx="7172259" cy="5618830"/>
          </a:xfrm>
          <a:prstGeom prst="rect">
            <a:avLst/>
          </a:prstGeom>
        </p:spPr>
      </p:pic>
      <p:pic>
        <p:nvPicPr>
          <p:cNvPr id="12" name="Picture 11">
            <a:extLst>
              <a:ext uri="{FF2B5EF4-FFF2-40B4-BE49-F238E27FC236}">
                <a16:creationId xmlns:a16="http://schemas.microsoft.com/office/drawing/2014/main" id="{CF7D0AF2-1500-4951-16B0-8AD65BF6B38E}"/>
              </a:ext>
            </a:extLst>
          </p:cNvPr>
          <p:cNvPicPr>
            <a:picLocks noChangeAspect="1"/>
          </p:cNvPicPr>
          <p:nvPr/>
        </p:nvPicPr>
        <p:blipFill>
          <a:blip r:embed="rId4"/>
          <a:stretch>
            <a:fillRect/>
          </a:stretch>
        </p:blipFill>
        <p:spPr>
          <a:xfrm>
            <a:off x="0" y="0"/>
            <a:ext cx="6053836" cy="5618830"/>
          </a:xfrm>
          <a:prstGeom prst="rect">
            <a:avLst/>
          </a:prstGeom>
        </p:spPr>
      </p:pic>
      <p:cxnSp>
        <p:nvCxnSpPr>
          <p:cNvPr id="14" name="Straight Connector 13">
            <a:extLst>
              <a:ext uri="{FF2B5EF4-FFF2-40B4-BE49-F238E27FC236}">
                <a16:creationId xmlns:a16="http://schemas.microsoft.com/office/drawing/2014/main" id="{F88C01C4-2E2E-73AD-4C43-BB1FB0245230}"/>
              </a:ext>
            </a:extLst>
          </p:cNvPr>
          <p:cNvCxnSpPr/>
          <p:nvPr/>
        </p:nvCxnSpPr>
        <p:spPr>
          <a:xfrm flipV="1">
            <a:off x="6003509" y="-176574"/>
            <a:ext cx="0" cy="5997203"/>
          </a:xfrm>
          <a:prstGeom prst="line">
            <a:avLst/>
          </a:prstGeom>
          <a:ln w="76200">
            <a:solidFill>
              <a:srgbClr val="203864"/>
            </a:solidFill>
          </a:ln>
        </p:spPr>
        <p:style>
          <a:lnRef idx="1">
            <a:schemeClr val="accent1"/>
          </a:lnRef>
          <a:fillRef idx="0">
            <a:schemeClr val="accent1"/>
          </a:fillRef>
          <a:effectRef idx="0">
            <a:schemeClr val="accent1"/>
          </a:effectRef>
          <a:fontRef idx="minor">
            <a:schemeClr val="tx1"/>
          </a:fontRef>
        </p:style>
      </p:cxnSp>
      <p:pic>
        <p:nvPicPr>
          <p:cNvPr id="15" name="Picture 14" descr="A white text on a black background&#10;&#10;Description automatically generated">
            <a:extLst>
              <a:ext uri="{FF2B5EF4-FFF2-40B4-BE49-F238E27FC236}">
                <a16:creationId xmlns:a16="http://schemas.microsoft.com/office/drawing/2014/main" id="{174BCE04-3805-4E1F-77DE-5C0E6D92CD74}"/>
              </a:ext>
            </a:extLst>
          </p:cNvPr>
          <p:cNvPicPr>
            <a:picLocks noChangeAspect="1"/>
          </p:cNvPicPr>
          <p:nvPr/>
        </p:nvPicPr>
        <p:blipFill>
          <a:blip r:embed="rId5"/>
          <a:stretch>
            <a:fillRect/>
          </a:stretch>
        </p:blipFill>
        <p:spPr>
          <a:xfrm>
            <a:off x="256982" y="6255587"/>
            <a:ext cx="1759105" cy="357397"/>
          </a:xfrm>
          <a:prstGeom prst="rect">
            <a:avLst/>
          </a:prstGeom>
        </p:spPr>
      </p:pic>
      <p:sp>
        <p:nvSpPr>
          <p:cNvPr id="16" name="TextBox 15">
            <a:extLst>
              <a:ext uri="{FF2B5EF4-FFF2-40B4-BE49-F238E27FC236}">
                <a16:creationId xmlns:a16="http://schemas.microsoft.com/office/drawing/2014/main" id="{12208D13-8B7E-46F4-F38E-7AA760989669}"/>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26419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0A0EF-869D-A7F8-CD4B-C203DDC92F2E}"/>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518C447E-EC7E-A170-8CE3-FE78A3565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080" y="2832971"/>
            <a:ext cx="4249460" cy="2832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830B014-A2A2-561B-EB4A-E89BF6F8C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540" y="2832972"/>
            <a:ext cx="4249460" cy="28329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3E15E8A-568D-C260-4AE1-C9A92D57D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718" y="-1"/>
            <a:ext cx="4249460" cy="2832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19D15C9-ED19-6CA8-9FD9-CAA974FE89B5}"/>
              </a:ext>
            </a:extLst>
          </p:cNvPr>
          <p:cNvSpPr txBox="1"/>
          <p:nvPr/>
        </p:nvSpPr>
        <p:spPr>
          <a:xfrm>
            <a:off x="268538" y="416926"/>
            <a:ext cx="3584553" cy="4832092"/>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March 2020</a:t>
            </a:r>
          </a:p>
          <a:p>
            <a:r>
              <a:rPr lang="en-US" sz="2800" dirty="0">
                <a:solidFill>
                  <a:srgbClr val="006BB7"/>
                </a:solidFill>
                <a:latin typeface="Montserrat ExtraBold" panose="00000900000000000000" pitchFamily="2" charset="0"/>
              </a:rPr>
              <a:t>$205,000</a:t>
            </a:r>
          </a:p>
          <a:p>
            <a:endParaRPr lang="en-US" sz="2800" dirty="0">
              <a:latin typeface="Montserrat Medium" panose="00000600000000000000" pitchFamily="2" charset="0"/>
            </a:endParaRPr>
          </a:p>
          <a:p>
            <a:r>
              <a:rPr lang="en-US" sz="2800" dirty="0">
                <a:latin typeface="Montserrat Medium" panose="00000600000000000000" pitchFamily="2" charset="0"/>
              </a:rPr>
              <a:t>1323 sq ft</a:t>
            </a:r>
          </a:p>
          <a:p>
            <a:r>
              <a:rPr lang="en-US" sz="2800" dirty="0">
                <a:latin typeface="Montserrat Medium" panose="00000600000000000000" pitchFamily="2" charset="0"/>
              </a:rPr>
              <a:t>3 bed 2 bath</a:t>
            </a:r>
          </a:p>
          <a:p>
            <a:r>
              <a:rPr lang="en-US" sz="2800" dirty="0">
                <a:latin typeface="Montserrat Medium" panose="00000600000000000000" pitchFamily="2" charset="0"/>
              </a:rPr>
              <a:t>0.22 acres</a:t>
            </a:r>
          </a:p>
          <a:p>
            <a:endParaRPr lang="en-US" sz="2800" dirty="0">
              <a:latin typeface="Montserrat Medium" panose="00000600000000000000" pitchFamily="2" charset="0"/>
            </a:endParaRPr>
          </a:p>
          <a:p>
            <a:r>
              <a:rPr lang="en-US" sz="2800" dirty="0">
                <a:latin typeface="Montserrat Medium" panose="00000600000000000000" pitchFamily="2" charset="0"/>
              </a:rPr>
              <a:t>Fenced Backyard</a:t>
            </a:r>
          </a:p>
          <a:p>
            <a:r>
              <a:rPr lang="en-US" sz="2800" dirty="0">
                <a:latin typeface="Montserrat Medium" panose="00000600000000000000" pitchFamily="2" charset="0"/>
              </a:rPr>
              <a:t>Great Deck</a:t>
            </a:r>
          </a:p>
          <a:p>
            <a:r>
              <a:rPr lang="en-US" sz="2800" dirty="0">
                <a:latin typeface="Montserrat Medium" panose="00000600000000000000" pitchFamily="2" charset="0"/>
              </a:rPr>
              <a:t>Single Car Garage</a:t>
            </a:r>
          </a:p>
          <a:p>
            <a:endParaRPr lang="en-US" sz="2800" dirty="0">
              <a:latin typeface="Montserrat Medium" panose="00000600000000000000" pitchFamily="2" charset="0"/>
            </a:endParaRPr>
          </a:p>
        </p:txBody>
      </p:sp>
      <p:pic>
        <p:nvPicPr>
          <p:cNvPr id="1026" name="Picture 2">
            <a:extLst>
              <a:ext uri="{FF2B5EF4-FFF2-40B4-BE49-F238E27FC236}">
                <a16:creationId xmlns:a16="http://schemas.microsoft.com/office/drawing/2014/main" id="{DBE87F0C-BDDD-BB36-94FD-87624782BF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3080" y="-3"/>
            <a:ext cx="4249460" cy="2832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white text on a black background&#10;&#10;Description automatically generated">
            <a:extLst>
              <a:ext uri="{FF2B5EF4-FFF2-40B4-BE49-F238E27FC236}">
                <a16:creationId xmlns:a16="http://schemas.microsoft.com/office/drawing/2014/main" id="{B26E5FE4-149E-7D1E-F1EC-83B7B4492A92}"/>
              </a:ext>
            </a:extLst>
          </p:cNvPr>
          <p:cNvPicPr>
            <a:picLocks noChangeAspect="1"/>
          </p:cNvPicPr>
          <p:nvPr/>
        </p:nvPicPr>
        <p:blipFill>
          <a:blip r:embed="rId7"/>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34F7ED2D-018F-9319-6202-8C87208EA742}"/>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3336151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8AB1-B869-E256-9D02-1B504BF1062E}"/>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A31E7C22-7B7A-E7CE-5BCA-BDE1E1DA7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53" y="2794875"/>
            <a:ext cx="4291637" cy="2861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B7104B9-0AAF-7695-3449-73C0190E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050" y="2794875"/>
            <a:ext cx="4291637" cy="2861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9DC28236-8F4A-140B-2937-7BE59E8709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4553" y="0"/>
            <a:ext cx="4291637" cy="2861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BFD2B3-0540-751C-2361-A6BCA21AC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2916" y="-1"/>
            <a:ext cx="4291637" cy="28610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3A70B1-C7AC-CB77-AFD6-76F02AE33442}"/>
              </a:ext>
            </a:extLst>
          </p:cNvPr>
          <p:cNvSpPr txBox="1"/>
          <p:nvPr/>
        </p:nvSpPr>
        <p:spPr>
          <a:xfrm>
            <a:off x="309530" y="378829"/>
            <a:ext cx="3584553" cy="4832092"/>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February 2024</a:t>
            </a:r>
          </a:p>
          <a:p>
            <a:r>
              <a:rPr lang="en-US" sz="2800" dirty="0">
                <a:solidFill>
                  <a:srgbClr val="006BB7"/>
                </a:solidFill>
                <a:latin typeface="Montserrat ExtraBold" panose="00000900000000000000" pitchFamily="2" charset="0"/>
              </a:rPr>
              <a:t>$202,500</a:t>
            </a:r>
          </a:p>
          <a:p>
            <a:endParaRPr lang="en-US" sz="2800" dirty="0">
              <a:latin typeface="Montserrat Medium" panose="00000600000000000000" pitchFamily="2" charset="0"/>
            </a:endParaRPr>
          </a:p>
          <a:p>
            <a:r>
              <a:rPr lang="en-US" sz="2800" dirty="0">
                <a:latin typeface="Montserrat Medium" panose="00000600000000000000" pitchFamily="2" charset="0"/>
              </a:rPr>
              <a:t>1120 sq ft</a:t>
            </a:r>
          </a:p>
          <a:p>
            <a:r>
              <a:rPr lang="en-US" sz="2800" dirty="0">
                <a:latin typeface="Montserrat Medium" panose="00000600000000000000" pitchFamily="2" charset="0"/>
              </a:rPr>
              <a:t>2 bed 1 bath</a:t>
            </a:r>
          </a:p>
          <a:p>
            <a:r>
              <a:rPr lang="en-US" sz="2800" dirty="0">
                <a:latin typeface="Montserrat Medium" panose="00000600000000000000" pitchFamily="2" charset="0"/>
              </a:rPr>
              <a:t>0.14 acres</a:t>
            </a:r>
          </a:p>
          <a:p>
            <a:endParaRPr lang="en-US" sz="2800" dirty="0">
              <a:latin typeface="Montserrat Medium" panose="00000600000000000000" pitchFamily="2" charset="0"/>
            </a:endParaRPr>
          </a:p>
          <a:p>
            <a:r>
              <a:rPr lang="en-US" sz="2800" dirty="0">
                <a:latin typeface="Montserrat Medium" panose="00000600000000000000" pitchFamily="2" charset="0"/>
              </a:rPr>
              <a:t>No Fence</a:t>
            </a:r>
          </a:p>
          <a:p>
            <a:r>
              <a:rPr lang="en-US" sz="2800" dirty="0">
                <a:latin typeface="Montserrat Medium" panose="00000600000000000000" pitchFamily="2" charset="0"/>
              </a:rPr>
              <a:t>No Deck</a:t>
            </a:r>
          </a:p>
          <a:p>
            <a:r>
              <a:rPr lang="en-US" sz="2800" dirty="0">
                <a:latin typeface="Montserrat Medium" panose="00000600000000000000" pitchFamily="2" charset="0"/>
              </a:rPr>
              <a:t>No Garage</a:t>
            </a:r>
          </a:p>
          <a:p>
            <a:endParaRPr lang="en-US" sz="2800" dirty="0">
              <a:latin typeface="Montserrat Medium" panose="00000600000000000000" pitchFamily="2" charset="0"/>
            </a:endParaRPr>
          </a:p>
        </p:txBody>
      </p:sp>
      <p:pic>
        <p:nvPicPr>
          <p:cNvPr id="8" name="Picture 7" descr="A white text on a black background&#10;&#10;Description automatically generated">
            <a:extLst>
              <a:ext uri="{FF2B5EF4-FFF2-40B4-BE49-F238E27FC236}">
                <a16:creationId xmlns:a16="http://schemas.microsoft.com/office/drawing/2014/main" id="{3CC7E292-775F-FD9C-464A-2BEE8259B1AB}"/>
              </a:ext>
            </a:extLst>
          </p:cNvPr>
          <p:cNvPicPr>
            <a:picLocks noChangeAspect="1"/>
          </p:cNvPicPr>
          <p:nvPr/>
        </p:nvPicPr>
        <p:blipFill>
          <a:blip r:embed="rId7"/>
          <a:stretch>
            <a:fillRect/>
          </a:stretch>
        </p:blipFill>
        <p:spPr>
          <a:xfrm>
            <a:off x="256982" y="6255587"/>
            <a:ext cx="1759105" cy="357397"/>
          </a:xfrm>
          <a:prstGeom prst="rect">
            <a:avLst/>
          </a:prstGeom>
        </p:spPr>
      </p:pic>
      <p:sp>
        <p:nvSpPr>
          <p:cNvPr id="9" name="TextBox 8">
            <a:extLst>
              <a:ext uri="{FF2B5EF4-FFF2-40B4-BE49-F238E27FC236}">
                <a16:creationId xmlns:a16="http://schemas.microsoft.com/office/drawing/2014/main" id="{A77A6799-DDE4-0059-8454-29A2E4048E2E}"/>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2337750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A0A1-3849-9B67-64F1-51BABBCA0A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0EFEB5-092B-BA4B-E23D-FBC0DC572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65" y="2782873"/>
            <a:ext cx="4291637" cy="28610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53AAAB-E0AD-5CAD-90B2-01C850586567}"/>
              </a:ext>
            </a:extLst>
          </p:cNvPr>
          <p:cNvSpPr txBox="1"/>
          <p:nvPr/>
        </p:nvSpPr>
        <p:spPr>
          <a:xfrm>
            <a:off x="8892277" y="0"/>
            <a:ext cx="3584553" cy="5262979"/>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February 2024</a:t>
            </a:r>
          </a:p>
          <a:p>
            <a:r>
              <a:rPr lang="en-US" sz="2800" dirty="0">
                <a:solidFill>
                  <a:srgbClr val="006BB7"/>
                </a:solidFill>
                <a:latin typeface="Montserrat ExtraBold" panose="00000900000000000000" pitchFamily="2" charset="0"/>
              </a:rPr>
              <a:t>$202,500</a:t>
            </a:r>
          </a:p>
          <a:p>
            <a:endParaRPr lang="en-US" sz="2800" dirty="0">
              <a:latin typeface="Montserrat Medium" panose="00000600000000000000" pitchFamily="2" charset="0"/>
            </a:endParaRPr>
          </a:p>
          <a:p>
            <a:r>
              <a:rPr lang="en-US" sz="2800" dirty="0">
                <a:latin typeface="Montserrat Medium" panose="00000600000000000000" pitchFamily="2" charset="0"/>
              </a:rPr>
              <a:t>1120 sq ft</a:t>
            </a:r>
          </a:p>
          <a:p>
            <a:r>
              <a:rPr lang="en-US" sz="2800" dirty="0">
                <a:latin typeface="Montserrat Medium" panose="00000600000000000000" pitchFamily="2" charset="0"/>
              </a:rPr>
              <a:t>2 bed </a:t>
            </a:r>
          </a:p>
          <a:p>
            <a:r>
              <a:rPr lang="en-US" sz="2800" dirty="0">
                <a:latin typeface="Montserrat Medium" panose="00000600000000000000" pitchFamily="2" charset="0"/>
              </a:rPr>
              <a:t>1 bath</a:t>
            </a:r>
          </a:p>
          <a:p>
            <a:r>
              <a:rPr lang="en-US" sz="2800" dirty="0">
                <a:latin typeface="Montserrat Medium" panose="00000600000000000000" pitchFamily="2" charset="0"/>
              </a:rPr>
              <a:t>0.14 acres</a:t>
            </a:r>
          </a:p>
          <a:p>
            <a:endParaRPr lang="en-US" sz="2800" dirty="0">
              <a:latin typeface="Montserrat Medium" panose="00000600000000000000" pitchFamily="2" charset="0"/>
            </a:endParaRPr>
          </a:p>
          <a:p>
            <a:r>
              <a:rPr lang="en-US" sz="2800" dirty="0">
                <a:latin typeface="Montserrat Medium" panose="00000600000000000000" pitchFamily="2" charset="0"/>
              </a:rPr>
              <a:t>No Fence</a:t>
            </a:r>
          </a:p>
          <a:p>
            <a:r>
              <a:rPr lang="en-US" sz="2800" dirty="0">
                <a:latin typeface="Montserrat Medium" panose="00000600000000000000" pitchFamily="2" charset="0"/>
              </a:rPr>
              <a:t>No  Patio</a:t>
            </a:r>
          </a:p>
          <a:p>
            <a:r>
              <a:rPr lang="en-US" sz="2800" dirty="0">
                <a:latin typeface="Montserrat Medium" panose="00000600000000000000" pitchFamily="2" charset="0"/>
              </a:rPr>
              <a:t>No Garage</a:t>
            </a:r>
          </a:p>
          <a:p>
            <a:endParaRPr lang="en-US" sz="2800" dirty="0">
              <a:latin typeface="Montserrat Medium" panose="00000600000000000000" pitchFamily="2" charset="0"/>
            </a:endParaRPr>
          </a:p>
        </p:txBody>
      </p:sp>
      <p:sp>
        <p:nvSpPr>
          <p:cNvPr id="2" name="TextBox 1">
            <a:extLst>
              <a:ext uri="{FF2B5EF4-FFF2-40B4-BE49-F238E27FC236}">
                <a16:creationId xmlns:a16="http://schemas.microsoft.com/office/drawing/2014/main" id="{DAB84CCB-E62E-4467-E8D7-DE3AFC1864B8}"/>
              </a:ext>
            </a:extLst>
          </p:cNvPr>
          <p:cNvSpPr txBox="1"/>
          <p:nvPr/>
        </p:nvSpPr>
        <p:spPr>
          <a:xfrm>
            <a:off x="306375" y="9200"/>
            <a:ext cx="3584553" cy="5262979"/>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March 2020</a:t>
            </a:r>
          </a:p>
          <a:p>
            <a:r>
              <a:rPr lang="en-US" sz="2800" dirty="0">
                <a:solidFill>
                  <a:srgbClr val="006BB7"/>
                </a:solidFill>
                <a:latin typeface="Montserrat ExtraBold" panose="00000900000000000000" pitchFamily="2" charset="0"/>
              </a:rPr>
              <a:t>$205,000</a:t>
            </a:r>
          </a:p>
          <a:p>
            <a:endParaRPr lang="en-US" sz="2800" dirty="0">
              <a:latin typeface="Montserrat Medium" panose="00000600000000000000" pitchFamily="2" charset="0"/>
            </a:endParaRPr>
          </a:p>
          <a:p>
            <a:r>
              <a:rPr lang="en-US" sz="2800" dirty="0">
                <a:latin typeface="Montserrat Medium" panose="00000600000000000000" pitchFamily="2" charset="0"/>
              </a:rPr>
              <a:t>1323 sq ft</a:t>
            </a:r>
          </a:p>
          <a:p>
            <a:r>
              <a:rPr lang="en-US" sz="2800" dirty="0">
                <a:latin typeface="Montserrat Medium" panose="00000600000000000000" pitchFamily="2" charset="0"/>
              </a:rPr>
              <a:t>3 bed </a:t>
            </a:r>
          </a:p>
          <a:p>
            <a:r>
              <a:rPr lang="en-US" sz="2800" dirty="0">
                <a:latin typeface="Montserrat Medium" panose="00000600000000000000" pitchFamily="2" charset="0"/>
              </a:rPr>
              <a:t>2 bath</a:t>
            </a:r>
          </a:p>
          <a:p>
            <a:r>
              <a:rPr lang="en-US" sz="2800" dirty="0">
                <a:latin typeface="Montserrat Medium" panose="00000600000000000000" pitchFamily="2" charset="0"/>
              </a:rPr>
              <a:t>0.22 acres</a:t>
            </a:r>
          </a:p>
          <a:p>
            <a:endParaRPr lang="en-US" sz="2800" dirty="0">
              <a:latin typeface="Montserrat Medium" panose="00000600000000000000" pitchFamily="2" charset="0"/>
            </a:endParaRPr>
          </a:p>
          <a:p>
            <a:r>
              <a:rPr lang="en-US" sz="2800" dirty="0">
                <a:latin typeface="Montserrat Medium" panose="00000600000000000000" pitchFamily="2" charset="0"/>
              </a:rPr>
              <a:t>Fenced Backyard</a:t>
            </a:r>
          </a:p>
          <a:p>
            <a:r>
              <a:rPr lang="en-US" sz="2800" dirty="0">
                <a:latin typeface="Montserrat Medium" panose="00000600000000000000" pitchFamily="2" charset="0"/>
              </a:rPr>
              <a:t>Great Patio</a:t>
            </a:r>
          </a:p>
          <a:p>
            <a:r>
              <a:rPr lang="en-US" sz="2800" dirty="0">
                <a:latin typeface="Montserrat Medium" panose="00000600000000000000" pitchFamily="2" charset="0"/>
              </a:rPr>
              <a:t>Single Car Garage</a:t>
            </a:r>
          </a:p>
          <a:p>
            <a:endParaRPr lang="en-US" sz="2800" dirty="0">
              <a:latin typeface="Montserrat Medium" panose="00000600000000000000" pitchFamily="2" charset="0"/>
            </a:endParaRPr>
          </a:p>
        </p:txBody>
      </p:sp>
      <p:pic>
        <p:nvPicPr>
          <p:cNvPr id="6" name="Picture 2">
            <a:extLst>
              <a:ext uri="{FF2B5EF4-FFF2-40B4-BE49-F238E27FC236}">
                <a16:creationId xmlns:a16="http://schemas.microsoft.com/office/drawing/2014/main" id="{E66B8B3E-394D-D93A-FE81-2DD290D55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463" y="9200"/>
            <a:ext cx="4291639" cy="286109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022AC3FC-D59B-D63A-C45C-ADEA63B429F2}"/>
              </a:ext>
            </a:extLst>
          </p:cNvPr>
          <p:cNvSpPr/>
          <p:nvPr/>
        </p:nvSpPr>
        <p:spPr>
          <a:xfrm>
            <a:off x="2986647" y="1042455"/>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9ED0167-AA52-3C8C-C712-2C815850922C}"/>
              </a:ext>
            </a:extLst>
          </p:cNvPr>
          <p:cNvSpPr/>
          <p:nvPr/>
        </p:nvSpPr>
        <p:spPr>
          <a:xfrm rot="10800000">
            <a:off x="8150379" y="3816128"/>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text on a black background&#10;&#10;Description automatically generated">
            <a:extLst>
              <a:ext uri="{FF2B5EF4-FFF2-40B4-BE49-F238E27FC236}">
                <a16:creationId xmlns:a16="http://schemas.microsoft.com/office/drawing/2014/main" id="{824CCA80-E7E3-71E5-719C-7C5CD286D589}"/>
              </a:ext>
            </a:extLst>
          </p:cNvPr>
          <p:cNvPicPr>
            <a:picLocks noChangeAspect="1"/>
          </p:cNvPicPr>
          <p:nvPr/>
        </p:nvPicPr>
        <p:blipFill>
          <a:blip r:embed="rId5"/>
          <a:stretch>
            <a:fillRect/>
          </a:stretch>
        </p:blipFill>
        <p:spPr>
          <a:xfrm>
            <a:off x="256982" y="6255587"/>
            <a:ext cx="1759105" cy="357397"/>
          </a:xfrm>
          <a:prstGeom prst="rect">
            <a:avLst/>
          </a:prstGeom>
        </p:spPr>
      </p:pic>
      <p:sp>
        <p:nvSpPr>
          <p:cNvPr id="11" name="TextBox 10">
            <a:extLst>
              <a:ext uri="{FF2B5EF4-FFF2-40B4-BE49-F238E27FC236}">
                <a16:creationId xmlns:a16="http://schemas.microsoft.com/office/drawing/2014/main" id="{3E7BB902-6BC8-6DCD-21ED-EEFC39B595F5}"/>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3146581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51965-BD5A-79F6-E1A4-6EA59CEAAE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5F8906-51DE-8EC8-CB8D-1DE5D02C0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65" y="2782873"/>
            <a:ext cx="4291637" cy="28610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DDBF90-0A06-BC94-F754-14468429D4A7}"/>
              </a:ext>
            </a:extLst>
          </p:cNvPr>
          <p:cNvSpPr txBox="1"/>
          <p:nvPr/>
        </p:nvSpPr>
        <p:spPr>
          <a:xfrm>
            <a:off x="8892277" y="0"/>
            <a:ext cx="3584553" cy="5262979"/>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February 2024</a:t>
            </a:r>
          </a:p>
          <a:p>
            <a:r>
              <a:rPr lang="en-US" sz="2800" dirty="0">
                <a:solidFill>
                  <a:srgbClr val="006BB7"/>
                </a:solidFill>
                <a:latin typeface="Montserrat ExtraBold" panose="00000900000000000000" pitchFamily="2" charset="0"/>
              </a:rPr>
              <a:t>$202,500</a:t>
            </a:r>
          </a:p>
          <a:p>
            <a:endParaRPr lang="en-US" sz="2800" dirty="0">
              <a:latin typeface="Montserrat Medium" panose="00000600000000000000" pitchFamily="2" charset="0"/>
            </a:endParaRPr>
          </a:p>
          <a:p>
            <a:r>
              <a:rPr lang="en-US" sz="2800" dirty="0">
                <a:latin typeface="Montserrat Medium" panose="00000600000000000000" pitchFamily="2" charset="0"/>
              </a:rPr>
              <a:t>1120 sq ft</a:t>
            </a:r>
          </a:p>
          <a:p>
            <a:r>
              <a:rPr lang="en-US" sz="2800" dirty="0">
                <a:latin typeface="Montserrat Medium" panose="00000600000000000000" pitchFamily="2" charset="0"/>
              </a:rPr>
              <a:t>2 bed </a:t>
            </a:r>
          </a:p>
          <a:p>
            <a:r>
              <a:rPr lang="en-US" sz="2800" dirty="0">
                <a:latin typeface="Montserrat Medium" panose="00000600000000000000" pitchFamily="2" charset="0"/>
              </a:rPr>
              <a:t>1 bath</a:t>
            </a:r>
          </a:p>
          <a:p>
            <a:r>
              <a:rPr lang="en-US" sz="2800" dirty="0">
                <a:latin typeface="Montserrat Medium" panose="00000600000000000000" pitchFamily="2" charset="0"/>
              </a:rPr>
              <a:t>0.14 acres</a:t>
            </a:r>
          </a:p>
          <a:p>
            <a:endParaRPr lang="en-US" sz="2800" dirty="0">
              <a:latin typeface="Montserrat Medium" panose="00000600000000000000" pitchFamily="2" charset="0"/>
            </a:endParaRPr>
          </a:p>
          <a:p>
            <a:r>
              <a:rPr lang="en-US" sz="2800" dirty="0">
                <a:latin typeface="Montserrat Medium" panose="00000600000000000000" pitchFamily="2" charset="0"/>
              </a:rPr>
              <a:t>No Fence</a:t>
            </a:r>
          </a:p>
          <a:p>
            <a:r>
              <a:rPr lang="en-US" sz="2800" dirty="0">
                <a:latin typeface="Montserrat Medium" panose="00000600000000000000" pitchFamily="2" charset="0"/>
              </a:rPr>
              <a:t>No  Patio</a:t>
            </a:r>
          </a:p>
          <a:p>
            <a:r>
              <a:rPr lang="en-US" sz="2800" dirty="0">
                <a:latin typeface="Montserrat Medium" panose="00000600000000000000" pitchFamily="2" charset="0"/>
              </a:rPr>
              <a:t>No Garage</a:t>
            </a:r>
          </a:p>
          <a:p>
            <a:endParaRPr lang="en-US" sz="2800" dirty="0">
              <a:latin typeface="Montserrat Medium" panose="00000600000000000000" pitchFamily="2" charset="0"/>
            </a:endParaRPr>
          </a:p>
        </p:txBody>
      </p:sp>
      <p:sp>
        <p:nvSpPr>
          <p:cNvPr id="2" name="TextBox 1">
            <a:extLst>
              <a:ext uri="{FF2B5EF4-FFF2-40B4-BE49-F238E27FC236}">
                <a16:creationId xmlns:a16="http://schemas.microsoft.com/office/drawing/2014/main" id="{11E59239-28EE-83CD-78DB-A2204504764C}"/>
              </a:ext>
            </a:extLst>
          </p:cNvPr>
          <p:cNvSpPr txBox="1"/>
          <p:nvPr/>
        </p:nvSpPr>
        <p:spPr>
          <a:xfrm>
            <a:off x="306375" y="9200"/>
            <a:ext cx="3584553" cy="5693866"/>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March 2020</a:t>
            </a:r>
          </a:p>
          <a:p>
            <a:r>
              <a:rPr lang="en-US" sz="2800" dirty="0">
                <a:solidFill>
                  <a:srgbClr val="006BB7"/>
                </a:solidFill>
                <a:latin typeface="Montserrat ExtraBold" panose="00000900000000000000" pitchFamily="2" charset="0"/>
              </a:rPr>
              <a:t>$205,000</a:t>
            </a:r>
          </a:p>
          <a:p>
            <a:endParaRPr lang="en-US" sz="2800" dirty="0">
              <a:latin typeface="Montserrat Medium" panose="00000600000000000000" pitchFamily="2" charset="0"/>
            </a:endParaRPr>
          </a:p>
          <a:p>
            <a:r>
              <a:rPr lang="en-US" sz="2800" dirty="0">
                <a:latin typeface="Montserrat Medium" panose="00000600000000000000" pitchFamily="2" charset="0"/>
              </a:rPr>
              <a:t>1323 sq ft</a:t>
            </a:r>
          </a:p>
          <a:p>
            <a:r>
              <a:rPr lang="en-US" sz="2800" dirty="0">
                <a:latin typeface="Montserrat Medium" panose="00000600000000000000" pitchFamily="2" charset="0"/>
              </a:rPr>
              <a:t>3 bed </a:t>
            </a:r>
          </a:p>
          <a:p>
            <a:r>
              <a:rPr lang="en-US" sz="2800" dirty="0">
                <a:latin typeface="Montserrat Medium" panose="00000600000000000000" pitchFamily="2" charset="0"/>
              </a:rPr>
              <a:t>2 bath</a:t>
            </a:r>
          </a:p>
          <a:p>
            <a:r>
              <a:rPr lang="en-US" sz="2800" dirty="0">
                <a:latin typeface="Montserrat Medium" panose="00000600000000000000" pitchFamily="2" charset="0"/>
              </a:rPr>
              <a:t>0.22 acres</a:t>
            </a:r>
          </a:p>
          <a:p>
            <a:endParaRPr lang="en-US" sz="2800" dirty="0">
              <a:latin typeface="Montserrat Medium" panose="00000600000000000000" pitchFamily="2" charset="0"/>
            </a:endParaRPr>
          </a:p>
          <a:p>
            <a:r>
              <a:rPr lang="en-US" sz="2800" dirty="0">
                <a:latin typeface="Montserrat Medium" panose="00000600000000000000" pitchFamily="2" charset="0"/>
              </a:rPr>
              <a:t>Fenced Backyard</a:t>
            </a:r>
          </a:p>
          <a:p>
            <a:r>
              <a:rPr lang="en-US" sz="2800" dirty="0">
                <a:latin typeface="Montserrat Medium" panose="00000600000000000000" pitchFamily="2" charset="0"/>
              </a:rPr>
              <a:t>Great Patio</a:t>
            </a:r>
          </a:p>
          <a:p>
            <a:r>
              <a:rPr lang="en-US" sz="2800" dirty="0">
                <a:latin typeface="Montserrat Medium" panose="00000600000000000000" pitchFamily="2" charset="0"/>
              </a:rPr>
              <a:t>Single Car Garage</a:t>
            </a:r>
          </a:p>
          <a:p>
            <a:endParaRPr lang="en-US" sz="2800" dirty="0">
              <a:latin typeface="Montserrat Medium" panose="00000600000000000000" pitchFamily="2" charset="0"/>
            </a:endParaRPr>
          </a:p>
          <a:p>
            <a:r>
              <a:rPr lang="en-US" sz="2800" dirty="0">
                <a:highlight>
                  <a:srgbClr val="FFFF00"/>
                </a:highlight>
                <a:latin typeface="Montserrat Medium" panose="00000600000000000000" pitchFamily="2" charset="0"/>
              </a:rPr>
              <a:t>Mortgage: $1,415</a:t>
            </a:r>
          </a:p>
        </p:txBody>
      </p:sp>
      <p:pic>
        <p:nvPicPr>
          <p:cNvPr id="6" name="Picture 2">
            <a:extLst>
              <a:ext uri="{FF2B5EF4-FFF2-40B4-BE49-F238E27FC236}">
                <a16:creationId xmlns:a16="http://schemas.microsoft.com/office/drawing/2014/main" id="{B91CD2F0-00EB-905C-88E0-1ABD49BA2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463" y="9200"/>
            <a:ext cx="4291639" cy="286109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0133F91-ED2B-DB57-7F59-930FC07B25CB}"/>
              </a:ext>
            </a:extLst>
          </p:cNvPr>
          <p:cNvSpPr/>
          <p:nvPr/>
        </p:nvSpPr>
        <p:spPr>
          <a:xfrm>
            <a:off x="2986647" y="1042455"/>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13CFF0C-7F0F-A41B-4B3D-540A6C589342}"/>
              </a:ext>
            </a:extLst>
          </p:cNvPr>
          <p:cNvSpPr/>
          <p:nvPr/>
        </p:nvSpPr>
        <p:spPr>
          <a:xfrm rot="10800000">
            <a:off x="8150379" y="3816128"/>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EA3DF3D6-A0C7-AFE4-78AB-AB9D06954377}"/>
              </a:ext>
            </a:extLst>
          </p:cNvPr>
          <p:cNvPicPr>
            <a:picLocks noChangeAspect="1"/>
          </p:cNvPicPr>
          <p:nvPr/>
        </p:nvPicPr>
        <p:blipFill>
          <a:blip r:embed="rId5"/>
          <a:stretch>
            <a:fillRect/>
          </a:stretch>
        </p:blipFill>
        <p:spPr>
          <a:xfrm>
            <a:off x="256982" y="6255587"/>
            <a:ext cx="1759105" cy="357397"/>
          </a:xfrm>
          <a:prstGeom prst="rect">
            <a:avLst/>
          </a:prstGeom>
        </p:spPr>
      </p:pic>
      <p:sp>
        <p:nvSpPr>
          <p:cNvPr id="5" name="TextBox 4">
            <a:extLst>
              <a:ext uri="{FF2B5EF4-FFF2-40B4-BE49-F238E27FC236}">
                <a16:creationId xmlns:a16="http://schemas.microsoft.com/office/drawing/2014/main" id="{9FB2F3B2-8D4E-A3CA-3E4F-1FD578325C75}"/>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9779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4FDB4-C67F-88C5-2F98-1EB0A653DC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2BDC50-FB02-0CD4-BEF8-042460CA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65" y="2782873"/>
            <a:ext cx="4291637" cy="28610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222106-AA99-6C34-760D-25757D80309D}"/>
              </a:ext>
            </a:extLst>
          </p:cNvPr>
          <p:cNvSpPr txBox="1"/>
          <p:nvPr/>
        </p:nvSpPr>
        <p:spPr>
          <a:xfrm>
            <a:off x="8892277" y="0"/>
            <a:ext cx="3584553" cy="6124754"/>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February 2024</a:t>
            </a:r>
          </a:p>
          <a:p>
            <a:r>
              <a:rPr lang="en-US" sz="2800" dirty="0">
                <a:solidFill>
                  <a:srgbClr val="006BB7"/>
                </a:solidFill>
                <a:latin typeface="Montserrat ExtraBold" panose="00000900000000000000" pitchFamily="2" charset="0"/>
              </a:rPr>
              <a:t>$202,500</a:t>
            </a:r>
          </a:p>
          <a:p>
            <a:endParaRPr lang="en-US" sz="2800" dirty="0">
              <a:latin typeface="Montserrat Medium" panose="00000600000000000000" pitchFamily="2" charset="0"/>
            </a:endParaRPr>
          </a:p>
          <a:p>
            <a:r>
              <a:rPr lang="en-US" sz="2800" dirty="0">
                <a:latin typeface="Montserrat Medium" panose="00000600000000000000" pitchFamily="2" charset="0"/>
              </a:rPr>
              <a:t>1120 sq ft</a:t>
            </a:r>
          </a:p>
          <a:p>
            <a:r>
              <a:rPr lang="en-US" sz="2800" dirty="0">
                <a:latin typeface="Montserrat Medium" panose="00000600000000000000" pitchFamily="2" charset="0"/>
              </a:rPr>
              <a:t>2 bed </a:t>
            </a:r>
          </a:p>
          <a:p>
            <a:r>
              <a:rPr lang="en-US" sz="2800" dirty="0">
                <a:latin typeface="Montserrat Medium" panose="00000600000000000000" pitchFamily="2" charset="0"/>
              </a:rPr>
              <a:t>1 bath</a:t>
            </a:r>
          </a:p>
          <a:p>
            <a:r>
              <a:rPr lang="en-US" sz="2800" dirty="0">
                <a:latin typeface="Montserrat Medium" panose="00000600000000000000" pitchFamily="2" charset="0"/>
              </a:rPr>
              <a:t>0.14 acres</a:t>
            </a:r>
          </a:p>
          <a:p>
            <a:endParaRPr lang="en-US" sz="2800" dirty="0">
              <a:latin typeface="Montserrat Medium" panose="00000600000000000000" pitchFamily="2" charset="0"/>
            </a:endParaRPr>
          </a:p>
          <a:p>
            <a:r>
              <a:rPr lang="en-US" sz="2800" dirty="0">
                <a:latin typeface="Montserrat Medium" panose="00000600000000000000" pitchFamily="2" charset="0"/>
              </a:rPr>
              <a:t>No Fence</a:t>
            </a:r>
          </a:p>
          <a:p>
            <a:r>
              <a:rPr lang="en-US" sz="2800" dirty="0">
                <a:latin typeface="Montserrat Medium" panose="00000600000000000000" pitchFamily="2" charset="0"/>
              </a:rPr>
              <a:t>No  Patio</a:t>
            </a:r>
          </a:p>
          <a:p>
            <a:r>
              <a:rPr lang="en-US" sz="2800" dirty="0">
                <a:latin typeface="Montserrat Medium" panose="00000600000000000000" pitchFamily="2" charset="0"/>
              </a:rPr>
              <a:t>No Garage</a:t>
            </a:r>
          </a:p>
          <a:p>
            <a:endParaRPr lang="en-US" sz="2800" dirty="0">
              <a:latin typeface="Montserrat Medium" panose="00000600000000000000" pitchFamily="2" charset="0"/>
            </a:endParaRPr>
          </a:p>
          <a:p>
            <a:r>
              <a:rPr lang="en-US" sz="2800" dirty="0">
                <a:highlight>
                  <a:srgbClr val="FFFF00"/>
                </a:highlight>
                <a:latin typeface="Montserrat Medium" panose="00000600000000000000" pitchFamily="2" charset="0"/>
              </a:rPr>
              <a:t>Mortgage: $1,759</a:t>
            </a:r>
          </a:p>
          <a:p>
            <a:endParaRPr lang="en-US" sz="2800" dirty="0">
              <a:latin typeface="Montserrat Medium" panose="00000600000000000000" pitchFamily="2" charset="0"/>
            </a:endParaRPr>
          </a:p>
        </p:txBody>
      </p:sp>
      <p:sp>
        <p:nvSpPr>
          <p:cNvPr id="2" name="TextBox 1">
            <a:extLst>
              <a:ext uri="{FF2B5EF4-FFF2-40B4-BE49-F238E27FC236}">
                <a16:creationId xmlns:a16="http://schemas.microsoft.com/office/drawing/2014/main" id="{66887547-2B66-14AA-48A9-33AC5BE2AA3A}"/>
              </a:ext>
            </a:extLst>
          </p:cNvPr>
          <p:cNvSpPr txBox="1"/>
          <p:nvPr/>
        </p:nvSpPr>
        <p:spPr>
          <a:xfrm>
            <a:off x="306375" y="9200"/>
            <a:ext cx="3584553" cy="6124754"/>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March 2020</a:t>
            </a:r>
          </a:p>
          <a:p>
            <a:r>
              <a:rPr lang="en-US" sz="2800" dirty="0">
                <a:solidFill>
                  <a:srgbClr val="006BB7"/>
                </a:solidFill>
                <a:latin typeface="Montserrat ExtraBold" panose="00000900000000000000" pitchFamily="2" charset="0"/>
              </a:rPr>
              <a:t>$205,000</a:t>
            </a:r>
          </a:p>
          <a:p>
            <a:endParaRPr lang="en-US" sz="2800" dirty="0">
              <a:latin typeface="Montserrat Medium" panose="00000600000000000000" pitchFamily="2" charset="0"/>
            </a:endParaRPr>
          </a:p>
          <a:p>
            <a:r>
              <a:rPr lang="en-US" sz="2800" dirty="0">
                <a:latin typeface="Montserrat Medium" panose="00000600000000000000" pitchFamily="2" charset="0"/>
              </a:rPr>
              <a:t>1323 sq ft</a:t>
            </a:r>
          </a:p>
          <a:p>
            <a:r>
              <a:rPr lang="en-US" sz="2800" dirty="0">
                <a:latin typeface="Montserrat Medium" panose="00000600000000000000" pitchFamily="2" charset="0"/>
              </a:rPr>
              <a:t>3 bed </a:t>
            </a:r>
          </a:p>
          <a:p>
            <a:r>
              <a:rPr lang="en-US" sz="2800" dirty="0">
                <a:latin typeface="Montserrat Medium" panose="00000600000000000000" pitchFamily="2" charset="0"/>
              </a:rPr>
              <a:t>2 bath</a:t>
            </a:r>
          </a:p>
          <a:p>
            <a:r>
              <a:rPr lang="en-US" sz="2800" dirty="0">
                <a:latin typeface="Montserrat Medium" panose="00000600000000000000" pitchFamily="2" charset="0"/>
              </a:rPr>
              <a:t>0.22 acres</a:t>
            </a:r>
          </a:p>
          <a:p>
            <a:endParaRPr lang="en-US" sz="2800" dirty="0">
              <a:latin typeface="Montserrat Medium" panose="00000600000000000000" pitchFamily="2" charset="0"/>
            </a:endParaRPr>
          </a:p>
          <a:p>
            <a:r>
              <a:rPr lang="en-US" sz="2800" dirty="0">
                <a:latin typeface="Montserrat Medium" panose="00000600000000000000" pitchFamily="2" charset="0"/>
              </a:rPr>
              <a:t>Fenced Backyard</a:t>
            </a:r>
          </a:p>
          <a:p>
            <a:r>
              <a:rPr lang="en-US" sz="2800" dirty="0">
                <a:latin typeface="Montserrat Medium" panose="00000600000000000000" pitchFamily="2" charset="0"/>
              </a:rPr>
              <a:t>Great Patio</a:t>
            </a:r>
          </a:p>
          <a:p>
            <a:r>
              <a:rPr lang="en-US" sz="2800" dirty="0">
                <a:latin typeface="Montserrat Medium" panose="00000600000000000000" pitchFamily="2" charset="0"/>
              </a:rPr>
              <a:t>Single Car Garage</a:t>
            </a:r>
          </a:p>
          <a:p>
            <a:endParaRPr lang="en-US" sz="2800" dirty="0">
              <a:latin typeface="Montserrat Medium" panose="00000600000000000000" pitchFamily="2" charset="0"/>
            </a:endParaRPr>
          </a:p>
          <a:p>
            <a:r>
              <a:rPr lang="en-US" sz="2800" dirty="0">
                <a:latin typeface="Montserrat Medium" panose="00000600000000000000" pitchFamily="2" charset="0"/>
              </a:rPr>
              <a:t>Mortgage: $1,415</a:t>
            </a:r>
          </a:p>
          <a:p>
            <a:endParaRPr lang="en-US" sz="2800" dirty="0">
              <a:latin typeface="Montserrat Medium" panose="00000600000000000000" pitchFamily="2" charset="0"/>
            </a:endParaRPr>
          </a:p>
        </p:txBody>
      </p:sp>
      <p:pic>
        <p:nvPicPr>
          <p:cNvPr id="6" name="Picture 2">
            <a:extLst>
              <a:ext uri="{FF2B5EF4-FFF2-40B4-BE49-F238E27FC236}">
                <a16:creationId xmlns:a16="http://schemas.microsoft.com/office/drawing/2014/main" id="{D2A78A66-F154-1D38-9B27-108C01007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463" y="9200"/>
            <a:ext cx="4291639" cy="286109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60745C17-9652-E96F-CFFF-EB938B9B441D}"/>
              </a:ext>
            </a:extLst>
          </p:cNvPr>
          <p:cNvSpPr/>
          <p:nvPr/>
        </p:nvSpPr>
        <p:spPr>
          <a:xfrm>
            <a:off x="2986647" y="1042455"/>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A24A5B6-178B-E054-CAF1-683FCCEB0124}"/>
              </a:ext>
            </a:extLst>
          </p:cNvPr>
          <p:cNvSpPr/>
          <p:nvPr/>
        </p:nvSpPr>
        <p:spPr>
          <a:xfrm rot="10800000">
            <a:off x="8150379" y="3816128"/>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B41F7FD3-01EB-38F9-BEFA-2CAB9F69768E}"/>
              </a:ext>
            </a:extLst>
          </p:cNvPr>
          <p:cNvPicPr>
            <a:picLocks noChangeAspect="1"/>
          </p:cNvPicPr>
          <p:nvPr/>
        </p:nvPicPr>
        <p:blipFill>
          <a:blip r:embed="rId5"/>
          <a:stretch>
            <a:fillRect/>
          </a:stretch>
        </p:blipFill>
        <p:spPr>
          <a:xfrm>
            <a:off x="256982" y="6255587"/>
            <a:ext cx="1759105" cy="357397"/>
          </a:xfrm>
          <a:prstGeom prst="rect">
            <a:avLst/>
          </a:prstGeom>
        </p:spPr>
      </p:pic>
      <p:sp>
        <p:nvSpPr>
          <p:cNvPr id="5" name="TextBox 4">
            <a:extLst>
              <a:ext uri="{FF2B5EF4-FFF2-40B4-BE49-F238E27FC236}">
                <a16:creationId xmlns:a16="http://schemas.microsoft.com/office/drawing/2014/main" id="{7227642D-121F-A9AE-4CCD-D6D265ADBA57}"/>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874296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13BA0-ACED-6516-51DB-A9C47FD255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9DB8C9-6596-6302-2B10-71D4EBF5D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65" y="2782873"/>
            <a:ext cx="4291637" cy="28610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256300-1A69-1114-EE9C-D7E2FF5C2DB4}"/>
              </a:ext>
            </a:extLst>
          </p:cNvPr>
          <p:cNvSpPr txBox="1"/>
          <p:nvPr/>
        </p:nvSpPr>
        <p:spPr>
          <a:xfrm>
            <a:off x="8892277" y="0"/>
            <a:ext cx="3584553" cy="6124754"/>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February 2024</a:t>
            </a:r>
          </a:p>
          <a:p>
            <a:r>
              <a:rPr lang="en-US" sz="2800" dirty="0">
                <a:solidFill>
                  <a:srgbClr val="006BB7"/>
                </a:solidFill>
                <a:latin typeface="Montserrat ExtraBold" panose="00000900000000000000" pitchFamily="2" charset="0"/>
              </a:rPr>
              <a:t>$202,500</a:t>
            </a:r>
          </a:p>
          <a:p>
            <a:endParaRPr lang="en-US" sz="2800" dirty="0">
              <a:latin typeface="Montserrat Medium" panose="00000600000000000000" pitchFamily="2" charset="0"/>
            </a:endParaRPr>
          </a:p>
          <a:p>
            <a:r>
              <a:rPr lang="en-US" sz="2800" dirty="0">
                <a:solidFill>
                  <a:srgbClr val="FF0000"/>
                </a:solidFill>
                <a:latin typeface="Montserrat Medium" panose="00000600000000000000" pitchFamily="2" charset="0"/>
              </a:rPr>
              <a:t>-200 sq ft</a:t>
            </a:r>
          </a:p>
          <a:p>
            <a:r>
              <a:rPr lang="en-US" sz="2800" dirty="0">
                <a:solidFill>
                  <a:srgbClr val="FF0000"/>
                </a:solidFill>
                <a:latin typeface="Montserrat Medium" panose="00000600000000000000" pitchFamily="2" charset="0"/>
              </a:rPr>
              <a:t>-1 bed </a:t>
            </a:r>
          </a:p>
          <a:p>
            <a:r>
              <a:rPr lang="en-US" sz="2800" dirty="0">
                <a:solidFill>
                  <a:srgbClr val="FF0000"/>
                </a:solidFill>
                <a:latin typeface="Montserrat Medium" panose="00000600000000000000" pitchFamily="2" charset="0"/>
              </a:rPr>
              <a:t>-1 bath</a:t>
            </a:r>
          </a:p>
          <a:p>
            <a:r>
              <a:rPr lang="en-US" sz="2800" dirty="0">
                <a:solidFill>
                  <a:srgbClr val="FF0000"/>
                </a:solidFill>
                <a:latin typeface="Montserrat Medium" panose="00000600000000000000" pitchFamily="2" charset="0"/>
              </a:rPr>
              <a:t>-0.08 acres</a:t>
            </a:r>
          </a:p>
          <a:p>
            <a:endParaRPr lang="en-US" sz="2800" dirty="0">
              <a:solidFill>
                <a:srgbClr val="FF0000"/>
              </a:solidFill>
              <a:latin typeface="Montserrat Medium" panose="00000600000000000000" pitchFamily="2" charset="0"/>
            </a:endParaRPr>
          </a:p>
          <a:p>
            <a:r>
              <a:rPr lang="en-US" sz="2800" dirty="0">
                <a:solidFill>
                  <a:srgbClr val="FF0000"/>
                </a:solidFill>
                <a:latin typeface="Montserrat Medium" panose="00000600000000000000" pitchFamily="2" charset="0"/>
              </a:rPr>
              <a:t>No Fence</a:t>
            </a:r>
          </a:p>
          <a:p>
            <a:r>
              <a:rPr lang="en-US" sz="2800" dirty="0">
                <a:solidFill>
                  <a:srgbClr val="FF0000"/>
                </a:solidFill>
                <a:latin typeface="Montserrat Medium" panose="00000600000000000000" pitchFamily="2" charset="0"/>
              </a:rPr>
              <a:t>No  Patio</a:t>
            </a:r>
          </a:p>
          <a:p>
            <a:r>
              <a:rPr lang="en-US" sz="2800" dirty="0">
                <a:solidFill>
                  <a:srgbClr val="FF0000"/>
                </a:solidFill>
                <a:latin typeface="Montserrat Medium" panose="00000600000000000000" pitchFamily="2" charset="0"/>
              </a:rPr>
              <a:t>No Garage</a:t>
            </a:r>
          </a:p>
          <a:p>
            <a:endParaRPr lang="en-US" sz="2800" dirty="0">
              <a:latin typeface="Montserrat Medium" panose="00000600000000000000" pitchFamily="2" charset="0"/>
            </a:endParaRPr>
          </a:p>
          <a:p>
            <a:r>
              <a:rPr lang="en-US" sz="2800" dirty="0">
                <a:latin typeface="Montserrat Medium" panose="00000600000000000000" pitchFamily="2" charset="0"/>
              </a:rPr>
              <a:t>Mortgage: $1,759</a:t>
            </a:r>
          </a:p>
          <a:p>
            <a:endParaRPr lang="en-US" sz="2800" dirty="0">
              <a:latin typeface="Montserrat Medium" panose="00000600000000000000" pitchFamily="2" charset="0"/>
            </a:endParaRPr>
          </a:p>
        </p:txBody>
      </p:sp>
      <p:sp>
        <p:nvSpPr>
          <p:cNvPr id="2" name="TextBox 1">
            <a:extLst>
              <a:ext uri="{FF2B5EF4-FFF2-40B4-BE49-F238E27FC236}">
                <a16:creationId xmlns:a16="http://schemas.microsoft.com/office/drawing/2014/main" id="{DAE130A7-B90B-5AF7-8CBA-D1ADC8019DE1}"/>
              </a:ext>
            </a:extLst>
          </p:cNvPr>
          <p:cNvSpPr txBox="1"/>
          <p:nvPr/>
        </p:nvSpPr>
        <p:spPr>
          <a:xfrm>
            <a:off x="306375" y="9200"/>
            <a:ext cx="3584553" cy="6124754"/>
          </a:xfrm>
          <a:prstGeom prst="rect">
            <a:avLst/>
          </a:prstGeom>
          <a:noFill/>
        </p:spPr>
        <p:txBody>
          <a:bodyPr wrap="square" rtlCol="0">
            <a:spAutoFit/>
          </a:bodyPr>
          <a:lstStyle/>
          <a:p>
            <a:r>
              <a:rPr lang="en-US" sz="2800" dirty="0">
                <a:solidFill>
                  <a:srgbClr val="006BB7"/>
                </a:solidFill>
                <a:latin typeface="Montserrat ExtraBold" panose="00000900000000000000" pitchFamily="2" charset="0"/>
              </a:rPr>
              <a:t>March 2020</a:t>
            </a:r>
          </a:p>
          <a:p>
            <a:r>
              <a:rPr lang="en-US" sz="2800" dirty="0">
                <a:solidFill>
                  <a:srgbClr val="006BB7"/>
                </a:solidFill>
                <a:latin typeface="Montserrat ExtraBold" panose="00000900000000000000" pitchFamily="2" charset="0"/>
              </a:rPr>
              <a:t>$205,000</a:t>
            </a:r>
          </a:p>
          <a:p>
            <a:endParaRPr lang="en-US" sz="2800" dirty="0">
              <a:latin typeface="Montserrat Medium" panose="00000600000000000000" pitchFamily="2" charset="0"/>
            </a:endParaRPr>
          </a:p>
          <a:p>
            <a:r>
              <a:rPr lang="en-US" sz="2800" dirty="0">
                <a:latin typeface="Montserrat Medium" panose="00000600000000000000" pitchFamily="2" charset="0"/>
              </a:rPr>
              <a:t>1323 sq ft</a:t>
            </a:r>
          </a:p>
          <a:p>
            <a:r>
              <a:rPr lang="en-US" sz="2800" dirty="0">
                <a:latin typeface="Montserrat Medium" panose="00000600000000000000" pitchFamily="2" charset="0"/>
              </a:rPr>
              <a:t>3 bed </a:t>
            </a:r>
          </a:p>
          <a:p>
            <a:r>
              <a:rPr lang="en-US" sz="2800" dirty="0">
                <a:latin typeface="Montserrat Medium" panose="00000600000000000000" pitchFamily="2" charset="0"/>
              </a:rPr>
              <a:t>2 bath</a:t>
            </a:r>
          </a:p>
          <a:p>
            <a:r>
              <a:rPr lang="en-US" sz="2800" dirty="0">
                <a:latin typeface="Montserrat Medium" panose="00000600000000000000" pitchFamily="2" charset="0"/>
              </a:rPr>
              <a:t>0.22 acres</a:t>
            </a:r>
          </a:p>
          <a:p>
            <a:endParaRPr lang="en-US" sz="2800" dirty="0">
              <a:latin typeface="Montserrat Medium" panose="00000600000000000000" pitchFamily="2" charset="0"/>
            </a:endParaRPr>
          </a:p>
          <a:p>
            <a:r>
              <a:rPr lang="en-US" sz="2800" dirty="0">
                <a:latin typeface="Montserrat Medium" panose="00000600000000000000" pitchFamily="2" charset="0"/>
              </a:rPr>
              <a:t>Fenced Backyard</a:t>
            </a:r>
          </a:p>
          <a:p>
            <a:r>
              <a:rPr lang="en-US" sz="2800" dirty="0">
                <a:latin typeface="Montserrat Medium" panose="00000600000000000000" pitchFamily="2" charset="0"/>
              </a:rPr>
              <a:t>Great Patio</a:t>
            </a:r>
          </a:p>
          <a:p>
            <a:r>
              <a:rPr lang="en-US" sz="2800" dirty="0">
                <a:latin typeface="Montserrat Medium" panose="00000600000000000000" pitchFamily="2" charset="0"/>
              </a:rPr>
              <a:t>Single Car Garage</a:t>
            </a:r>
          </a:p>
          <a:p>
            <a:endParaRPr lang="en-US" sz="2800" dirty="0">
              <a:latin typeface="Montserrat Medium" panose="00000600000000000000" pitchFamily="2" charset="0"/>
            </a:endParaRPr>
          </a:p>
          <a:p>
            <a:r>
              <a:rPr lang="en-US" sz="2800" dirty="0">
                <a:latin typeface="Montserrat Medium" panose="00000600000000000000" pitchFamily="2" charset="0"/>
              </a:rPr>
              <a:t>Mortgage: $1,415</a:t>
            </a:r>
          </a:p>
          <a:p>
            <a:endParaRPr lang="en-US" sz="2800" dirty="0">
              <a:latin typeface="Montserrat Medium" panose="00000600000000000000" pitchFamily="2" charset="0"/>
            </a:endParaRPr>
          </a:p>
        </p:txBody>
      </p:sp>
      <p:pic>
        <p:nvPicPr>
          <p:cNvPr id="6" name="Picture 2">
            <a:extLst>
              <a:ext uri="{FF2B5EF4-FFF2-40B4-BE49-F238E27FC236}">
                <a16:creationId xmlns:a16="http://schemas.microsoft.com/office/drawing/2014/main" id="{464734D5-CD6C-1CE5-B33B-A716858DC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463" y="9200"/>
            <a:ext cx="4291639" cy="286109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252726F-DF2F-3B70-D188-7D798746E63F}"/>
              </a:ext>
            </a:extLst>
          </p:cNvPr>
          <p:cNvSpPr/>
          <p:nvPr/>
        </p:nvSpPr>
        <p:spPr>
          <a:xfrm>
            <a:off x="2986647" y="1042455"/>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0C80983-652A-5B2B-93EA-C138EF88B77F}"/>
              </a:ext>
            </a:extLst>
          </p:cNvPr>
          <p:cNvSpPr/>
          <p:nvPr/>
        </p:nvSpPr>
        <p:spPr>
          <a:xfrm rot="10800000">
            <a:off x="8150379" y="3816128"/>
            <a:ext cx="630620" cy="794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80513F-E765-C2AF-36BF-BBB1E0AE8786}"/>
              </a:ext>
            </a:extLst>
          </p:cNvPr>
          <p:cNvSpPr txBox="1"/>
          <p:nvPr/>
        </p:nvSpPr>
        <p:spPr>
          <a:xfrm>
            <a:off x="-258327" y="4295475"/>
            <a:ext cx="12008386" cy="14465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8800" b="1" dirty="0">
                <a:solidFill>
                  <a:srgbClr val="FF0000"/>
                </a:solidFill>
                <a:latin typeface="Montserrat ExtraBold" panose="00000900000000000000" pitchFamily="2" charset="0"/>
              </a:rPr>
              <a:t>+$344</a:t>
            </a:r>
          </a:p>
        </p:txBody>
      </p:sp>
      <p:pic>
        <p:nvPicPr>
          <p:cNvPr id="5" name="Picture 4" descr="A white text on a black background&#10;&#10;Description automatically generated">
            <a:extLst>
              <a:ext uri="{FF2B5EF4-FFF2-40B4-BE49-F238E27FC236}">
                <a16:creationId xmlns:a16="http://schemas.microsoft.com/office/drawing/2014/main" id="{CD3A9C02-F8DC-2FD0-9913-4B1871D1A6CE}"/>
              </a:ext>
            </a:extLst>
          </p:cNvPr>
          <p:cNvPicPr>
            <a:picLocks noChangeAspect="1"/>
          </p:cNvPicPr>
          <p:nvPr/>
        </p:nvPicPr>
        <p:blipFill>
          <a:blip r:embed="rId5"/>
          <a:stretch>
            <a:fillRect/>
          </a:stretch>
        </p:blipFill>
        <p:spPr>
          <a:xfrm>
            <a:off x="256982" y="6255587"/>
            <a:ext cx="1759105" cy="357397"/>
          </a:xfrm>
          <a:prstGeom prst="rect">
            <a:avLst/>
          </a:prstGeom>
        </p:spPr>
      </p:pic>
      <p:sp>
        <p:nvSpPr>
          <p:cNvPr id="10" name="TextBox 9">
            <a:extLst>
              <a:ext uri="{FF2B5EF4-FFF2-40B4-BE49-F238E27FC236}">
                <a16:creationId xmlns:a16="http://schemas.microsoft.com/office/drawing/2014/main" id="{837EDDBB-7E65-75DF-21E2-906E281C532B}"/>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249791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184E0-AAB8-375B-D3F7-C66B0529CEB9}"/>
            </a:ext>
          </a:extLst>
        </p:cNvPr>
        <p:cNvGrpSpPr/>
        <p:nvPr/>
      </p:nvGrpSpPr>
      <p:grpSpPr>
        <a:xfrm>
          <a:off x="0" y="0"/>
          <a:ext cx="0" cy="0"/>
          <a:chOff x="0" y="0"/>
          <a:chExt cx="0" cy="0"/>
        </a:xfrm>
      </p:grpSpPr>
      <p:pic>
        <p:nvPicPr>
          <p:cNvPr id="5122" name="Picture 2" descr="No alt text provided for this image">
            <a:extLst>
              <a:ext uri="{FF2B5EF4-FFF2-40B4-BE49-F238E27FC236}">
                <a16:creationId xmlns:a16="http://schemas.microsoft.com/office/drawing/2014/main" id="{DB45C4F9-A889-FF9B-B8AF-AA802BD93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1"/>
          <a:stretch/>
        </p:blipFill>
        <p:spPr bwMode="auto">
          <a:xfrm>
            <a:off x="3411279" y="0"/>
            <a:ext cx="5369442" cy="682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28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FCC4-A44B-3FAC-F25D-F1AB2146CE55}"/>
            </a:ext>
          </a:extLst>
        </p:cNvPr>
        <p:cNvGrpSpPr/>
        <p:nvPr/>
      </p:nvGrpSpPr>
      <p:grpSpPr>
        <a:xfrm>
          <a:off x="0" y="0"/>
          <a:ext cx="0" cy="0"/>
          <a:chOff x="0" y="0"/>
          <a:chExt cx="0" cy="0"/>
        </a:xfrm>
      </p:grpSpPr>
      <p:pic>
        <p:nvPicPr>
          <p:cNvPr id="11" name="Picture 10" descr="A house with a sign in front of it&#10;&#10;Description automatically generated">
            <a:extLst>
              <a:ext uri="{FF2B5EF4-FFF2-40B4-BE49-F238E27FC236}">
                <a16:creationId xmlns:a16="http://schemas.microsoft.com/office/drawing/2014/main" id="{ADE4D7D7-F5D0-E313-521E-4C154C8E8FED}"/>
              </a:ext>
            </a:extLst>
          </p:cNvPr>
          <p:cNvPicPr>
            <a:picLocks noChangeAspect="1"/>
          </p:cNvPicPr>
          <p:nvPr/>
        </p:nvPicPr>
        <p:blipFill>
          <a:blip r:embed="rId3"/>
          <a:stretch>
            <a:fillRect/>
          </a:stretch>
        </p:blipFill>
        <p:spPr>
          <a:xfrm>
            <a:off x="2919248" y="0"/>
            <a:ext cx="5640902" cy="5640902"/>
          </a:xfrm>
          <a:prstGeom prst="rect">
            <a:avLst/>
          </a:prstGeom>
        </p:spPr>
      </p:pic>
      <p:sp>
        <p:nvSpPr>
          <p:cNvPr id="12" name="TextBox 11">
            <a:extLst>
              <a:ext uri="{FF2B5EF4-FFF2-40B4-BE49-F238E27FC236}">
                <a16:creationId xmlns:a16="http://schemas.microsoft.com/office/drawing/2014/main" id="{5FECFECE-B4C0-CD18-DCFC-8982C2263B0F}"/>
              </a:ext>
            </a:extLst>
          </p:cNvPr>
          <p:cNvSpPr txBox="1"/>
          <p:nvPr/>
        </p:nvSpPr>
        <p:spPr>
          <a:xfrm>
            <a:off x="0" y="5647627"/>
            <a:ext cx="4338670" cy="369332"/>
          </a:xfrm>
          <a:prstGeom prst="rect">
            <a:avLst/>
          </a:prstGeom>
          <a:noFill/>
        </p:spPr>
        <p:txBody>
          <a:bodyPr wrap="square" rtlCol="0">
            <a:spAutoFit/>
          </a:bodyPr>
          <a:lstStyle/>
          <a:p>
            <a:r>
              <a:rPr lang="en-US" dirty="0">
                <a:solidFill>
                  <a:schemeClr val="bg1"/>
                </a:solidFill>
              </a:rPr>
              <a:t>Image from ChatGPT/DALL-E</a:t>
            </a:r>
          </a:p>
        </p:txBody>
      </p:sp>
      <p:sp>
        <p:nvSpPr>
          <p:cNvPr id="13" name="Rectangle 12">
            <a:extLst>
              <a:ext uri="{FF2B5EF4-FFF2-40B4-BE49-F238E27FC236}">
                <a16:creationId xmlns:a16="http://schemas.microsoft.com/office/drawing/2014/main" id="{D1FCC790-6CCD-E6F9-1767-9E63A46BE758}"/>
              </a:ext>
            </a:extLst>
          </p:cNvPr>
          <p:cNvSpPr/>
          <p:nvPr/>
        </p:nvSpPr>
        <p:spPr>
          <a:xfrm>
            <a:off x="220716" y="6016540"/>
            <a:ext cx="794582" cy="7945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6" name="Picture 4">
            <a:extLst>
              <a:ext uri="{FF2B5EF4-FFF2-40B4-BE49-F238E27FC236}">
                <a16:creationId xmlns:a16="http://schemas.microsoft.com/office/drawing/2014/main" id="{2AEFA248-CB33-92E6-97A2-865349B73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 y="6066988"/>
            <a:ext cx="1253533" cy="70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654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BD9E5-135C-5510-ED88-0FBBE00042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F7F350-84BB-A26F-B5E5-DC05D98F1174}"/>
              </a:ext>
            </a:extLst>
          </p:cNvPr>
          <p:cNvPicPr>
            <a:picLocks noChangeAspect="1"/>
          </p:cNvPicPr>
          <p:nvPr/>
        </p:nvPicPr>
        <p:blipFill>
          <a:blip r:embed="rId3"/>
          <a:stretch>
            <a:fillRect/>
          </a:stretch>
        </p:blipFill>
        <p:spPr>
          <a:xfrm>
            <a:off x="0" y="1357445"/>
            <a:ext cx="12192000" cy="3019387"/>
          </a:xfrm>
          <a:prstGeom prst="rect">
            <a:avLst/>
          </a:prstGeom>
          <a:ln>
            <a:noFill/>
          </a:ln>
          <a:effectLst>
            <a:softEdge rad="112500"/>
          </a:effectLst>
        </p:spPr>
      </p:pic>
      <p:pic>
        <p:nvPicPr>
          <p:cNvPr id="4" name="Picture 3" descr="A white text on a black background&#10;&#10;Description automatically generated">
            <a:extLst>
              <a:ext uri="{FF2B5EF4-FFF2-40B4-BE49-F238E27FC236}">
                <a16:creationId xmlns:a16="http://schemas.microsoft.com/office/drawing/2014/main" id="{08A1C5B9-C522-6A9A-6BC4-DF39093F7981}"/>
              </a:ext>
            </a:extLst>
          </p:cNvPr>
          <p:cNvPicPr>
            <a:picLocks noChangeAspect="1"/>
          </p:cNvPicPr>
          <p:nvPr/>
        </p:nvPicPr>
        <p:blipFill>
          <a:blip r:embed="rId4"/>
          <a:stretch>
            <a:fillRect/>
          </a:stretch>
        </p:blipFill>
        <p:spPr>
          <a:xfrm>
            <a:off x="256982" y="6255587"/>
            <a:ext cx="1759105" cy="357397"/>
          </a:xfrm>
          <a:prstGeom prst="rect">
            <a:avLst/>
          </a:prstGeom>
        </p:spPr>
      </p:pic>
      <p:sp>
        <p:nvSpPr>
          <p:cNvPr id="2" name="TextBox 1">
            <a:extLst>
              <a:ext uri="{FF2B5EF4-FFF2-40B4-BE49-F238E27FC236}">
                <a16:creationId xmlns:a16="http://schemas.microsoft.com/office/drawing/2014/main" id="{73351493-7AF2-8229-090A-D9C21EDC0B20}"/>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3" name="TextBox 2">
            <a:extLst>
              <a:ext uri="{FF2B5EF4-FFF2-40B4-BE49-F238E27FC236}">
                <a16:creationId xmlns:a16="http://schemas.microsoft.com/office/drawing/2014/main" id="{C6143DCC-3702-15F4-04DF-8B75410B3870}"/>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a:t>
            </a:r>
          </a:p>
        </p:txBody>
      </p:sp>
    </p:spTree>
    <p:extLst>
      <p:ext uri="{BB962C8B-B14F-4D97-AF65-F5344CB8AC3E}">
        <p14:creationId xmlns:p14="http://schemas.microsoft.com/office/powerpoint/2010/main" val="3195967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D7C9-DF01-1800-8F8A-7DBF49D343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3121EE-34B5-05B0-FACE-F65EDEA3F571}"/>
              </a:ext>
            </a:extLst>
          </p:cNvPr>
          <p:cNvPicPr>
            <a:picLocks noChangeAspect="1"/>
          </p:cNvPicPr>
          <p:nvPr/>
        </p:nvPicPr>
        <p:blipFill>
          <a:blip r:embed="rId3"/>
          <a:stretch>
            <a:fillRect/>
          </a:stretch>
        </p:blipFill>
        <p:spPr>
          <a:xfrm>
            <a:off x="0" y="1357445"/>
            <a:ext cx="12192000" cy="3019387"/>
          </a:xfrm>
          <a:prstGeom prst="rect">
            <a:avLst/>
          </a:prstGeom>
          <a:ln>
            <a:noFill/>
          </a:ln>
          <a:effectLst>
            <a:softEdge rad="112500"/>
          </a:effectLst>
        </p:spPr>
      </p:pic>
      <p:pic>
        <p:nvPicPr>
          <p:cNvPr id="4" name="Picture 3" descr="A white text on a black background&#10;&#10;Description automatically generated">
            <a:extLst>
              <a:ext uri="{FF2B5EF4-FFF2-40B4-BE49-F238E27FC236}">
                <a16:creationId xmlns:a16="http://schemas.microsoft.com/office/drawing/2014/main" id="{55993E4A-B111-E018-EE89-BE3418C774D5}"/>
              </a:ext>
            </a:extLst>
          </p:cNvPr>
          <p:cNvPicPr>
            <a:picLocks noChangeAspect="1"/>
          </p:cNvPicPr>
          <p:nvPr/>
        </p:nvPicPr>
        <p:blipFill>
          <a:blip r:embed="rId4"/>
          <a:stretch>
            <a:fillRect/>
          </a:stretch>
        </p:blipFill>
        <p:spPr>
          <a:xfrm>
            <a:off x="256982" y="6255587"/>
            <a:ext cx="1759105" cy="357397"/>
          </a:xfrm>
          <a:prstGeom prst="rect">
            <a:avLst/>
          </a:prstGeom>
        </p:spPr>
      </p:pic>
      <p:sp>
        <p:nvSpPr>
          <p:cNvPr id="2" name="TextBox 1">
            <a:extLst>
              <a:ext uri="{FF2B5EF4-FFF2-40B4-BE49-F238E27FC236}">
                <a16:creationId xmlns:a16="http://schemas.microsoft.com/office/drawing/2014/main" id="{1DB5CE0B-2F9E-EA4A-D37A-92D659AA6893}"/>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3" name="TextBox 2">
            <a:extLst>
              <a:ext uri="{FF2B5EF4-FFF2-40B4-BE49-F238E27FC236}">
                <a16:creationId xmlns:a16="http://schemas.microsoft.com/office/drawing/2014/main" id="{7C19B54B-B88F-D2B0-AB96-417E127C18D7}"/>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a:t>
            </a:r>
          </a:p>
        </p:txBody>
      </p:sp>
      <p:sp>
        <p:nvSpPr>
          <p:cNvPr id="6" name="Rectangle 5">
            <a:extLst>
              <a:ext uri="{FF2B5EF4-FFF2-40B4-BE49-F238E27FC236}">
                <a16:creationId xmlns:a16="http://schemas.microsoft.com/office/drawing/2014/main" id="{C97630DD-09B9-0D78-087D-13BB592960AA}"/>
              </a:ext>
            </a:extLst>
          </p:cNvPr>
          <p:cNvSpPr/>
          <p:nvPr/>
        </p:nvSpPr>
        <p:spPr>
          <a:xfrm>
            <a:off x="4968607" y="2346593"/>
            <a:ext cx="616945" cy="21152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244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E3C9-F3CA-FAB0-58AD-3F444F91247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5FD125-6657-D78B-C08F-DF625C392234}"/>
              </a:ext>
            </a:extLst>
          </p:cNvPr>
          <p:cNvPicPr>
            <a:picLocks noChangeAspect="1"/>
          </p:cNvPicPr>
          <p:nvPr/>
        </p:nvPicPr>
        <p:blipFill>
          <a:blip r:embed="rId3"/>
          <a:stretch>
            <a:fillRect/>
          </a:stretch>
        </p:blipFill>
        <p:spPr>
          <a:xfrm>
            <a:off x="0" y="1357445"/>
            <a:ext cx="12192000" cy="3019387"/>
          </a:xfrm>
          <a:prstGeom prst="rect">
            <a:avLst/>
          </a:prstGeom>
          <a:ln>
            <a:noFill/>
          </a:ln>
          <a:effectLst>
            <a:softEdge rad="112500"/>
          </a:effectLst>
        </p:spPr>
      </p:pic>
      <p:pic>
        <p:nvPicPr>
          <p:cNvPr id="4" name="Picture 3" descr="A white text on a black background&#10;&#10;Description automatically generated">
            <a:extLst>
              <a:ext uri="{FF2B5EF4-FFF2-40B4-BE49-F238E27FC236}">
                <a16:creationId xmlns:a16="http://schemas.microsoft.com/office/drawing/2014/main" id="{6216B62D-C9EC-AE11-2E31-6355BDB96E6F}"/>
              </a:ext>
            </a:extLst>
          </p:cNvPr>
          <p:cNvPicPr>
            <a:picLocks noChangeAspect="1"/>
          </p:cNvPicPr>
          <p:nvPr/>
        </p:nvPicPr>
        <p:blipFill>
          <a:blip r:embed="rId4"/>
          <a:stretch>
            <a:fillRect/>
          </a:stretch>
        </p:blipFill>
        <p:spPr>
          <a:xfrm>
            <a:off x="256982" y="6255587"/>
            <a:ext cx="1759105" cy="357397"/>
          </a:xfrm>
          <a:prstGeom prst="rect">
            <a:avLst/>
          </a:prstGeom>
        </p:spPr>
      </p:pic>
      <p:sp>
        <p:nvSpPr>
          <p:cNvPr id="2" name="TextBox 1">
            <a:extLst>
              <a:ext uri="{FF2B5EF4-FFF2-40B4-BE49-F238E27FC236}">
                <a16:creationId xmlns:a16="http://schemas.microsoft.com/office/drawing/2014/main" id="{E7558CB6-C5F3-3AEC-F41D-8A86DCD9594D}"/>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3" name="TextBox 2">
            <a:extLst>
              <a:ext uri="{FF2B5EF4-FFF2-40B4-BE49-F238E27FC236}">
                <a16:creationId xmlns:a16="http://schemas.microsoft.com/office/drawing/2014/main" id="{6E90F8C5-934A-11F6-EA16-167F4559397F}"/>
              </a:ext>
            </a:extLst>
          </p:cNvPr>
          <p:cNvSpPr txBox="1"/>
          <p:nvPr/>
        </p:nvSpPr>
        <p:spPr>
          <a:xfrm>
            <a:off x="1007422" y="213675"/>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a:t>
            </a:r>
          </a:p>
        </p:txBody>
      </p:sp>
      <p:sp>
        <p:nvSpPr>
          <p:cNvPr id="6" name="Rectangle 5">
            <a:extLst>
              <a:ext uri="{FF2B5EF4-FFF2-40B4-BE49-F238E27FC236}">
                <a16:creationId xmlns:a16="http://schemas.microsoft.com/office/drawing/2014/main" id="{21D1B5EF-87AA-2086-993C-32A908C5E486}"/>
              </a:ext>
            </a:extLst>
          </p:cNvPr>
          <p:cNvSpPr/>
          <p:nvPr/>
        </p:nvSpPr>
        <p:spPr>
          <a:xfrm>
            <a:off x="7976211" y="2346593"/>
            <a:ext cx="4076241" cy="21152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10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847C1-0145-E7C4-6712-CD4BB4E692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6E2906C-A913-D528-99C1-0E7466355084}"/>
              </a:ext>
            </a:extLst>
          </p:cNvPr>
          <p:cNvPicPr>
            <a:picLocks noChangeAspect="1"/>
          </p:cNvPicPr>
          <p:nvPr/>
        </p:nvPicPr>
        <p:blipFill>
          <a:blip r:embed="rId3"/>
          <a:srcRect t="11805" r="38644" b="5662"/>
          <a:stretch/>
        </p:blipFill>
        <p:spPr>
          <a:xfrm>
            <a:off x="808639" y="555540"/>
            <a:ext cx="10574721" cy="5038301"/>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C564F3E4-6A03-FB80-1F1F-FD21F8FD5EE4}"/>
              </a:ext>
            </a:extLst>
          </p:cNvPr>
          <p:cNvPicPr>
            <a:picLocks noChangeAspect="1"/>
          </p:cNvPicPr>
          <p:nvPr/>
        </p:nvPicPr>
        <p:blipFill>
          <a:blip r:embed="rId4"/>
          <a:stretch>
            <a:fillRect/>
          </a:stretch>
        </p:blipFill>
        <p:spPr>
          <a:xfrm>
            <a:off x="256982" y="6255587"/>
            <a:ext cx="1759105" cy="357397"/>
          </a:xfrm>
          <a:prstGeom prst="rect">
            <a:avLst/>
          </a:prstGeom>
        </p:spPr>
      </p:pic>
      <p:sp>
        <p:nvSpPr>
          <p:cNvPr id="6" name="TextBox 5">
            <a:extLst>
              <a:ext uri="{FF2B5EF4-FFF2-40B4-BE49-F238E27FC236}">
                <a16:creationId xmlns:a16="http://schemas.microsoft.com/office/drawing/2014/main" id="{F604ECF6-B729-DA9C-F8C6-41A9ED928241}"/>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4" name="TextBox 3">
            <a:extLst>
              <a:ext uri="{FF2B5EF4-FFF2-40B4-BE49-F238E27FC236}">
                <a16:creationId xmlns:a16="http://schemas.microsoft.com/office/drawing/2014/main" id="{08DDD94F-9FE4-4B06-B6AF-600703EED2E3}"/>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 by Price Range</a:t>
            </a:r>
          </a:p>
        </p:txBody>
      </p:sp>
    </p:spTree>
    <p:extLst>
      <p:ext uri="{BB962C8B-B14F-4D97-AF65-F5344CB8AC3E}">
        <p14:creationId xmlns:p14="http://schemas.microsoft.com/office/powerpoint/2010/main" val="3686914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ED572-8FE2-0D23-F4CC-7C6038D22E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A353C7-D3EB-84EC-4E6E-666C57D63497}"/>
              </a:ext>
            </a:extLst>
          </p:cNvPr>
          <p:cNvPicPr>
            <a:picLocks noChangeAspect="1"/>
          </p:cNvPicPr>
          <p:nvPr/>
        </p:nvPicPr>
        <p:blipFill>
          <a:blip r:embed="rId3"/>
          <a:srcRect t="11805" r="38644" b="5662"/>
          <a:stretch/>
        </p:blipFill>
        <p:spPr>
          <a:xfrm>
            <a:off x="808639" y="555540"/>
            <a:ext cx="10574721" cy="5038301"/>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5A0A57BC-4DB6-3E21-BB24-4E2260D4DB49}"/>
              </a:ext>
            </a:extLst>
          </p:cNvPr>
          <p:cNvPicPr>
            <a:picLocks noChangeAspect="1"/>
          </p:cNvPicPr>
          <p:nvPr/>
        </p:nvPicPr>
        <p:blipFill>
          <a:blip r:embed="rId4"/>
          <a:stretch>
            <a:fillRect/>
          </a:stretch>
        </p:blipFill>
        <p:spPr>
          <a:xfrm>
            <a:off x="256982" y="6255587"/>
            <a:ext cx="1759105" cy="357397"/>
          </a:xfrm>
          <a:prstGeom prst="rect">
            <a:avLst/>
          </a:prstGeom>
        </p:spPr>
      </p:pic>
      <p:sp>
        <p:nvSpPr>
          <p:cNvPr id="6" name="TextBox 5">
            <a:extLst>
              <a:ext uri="{FF2B5EF4-FFF2-40B4-BE49-F238E27FC236}">
                <a16:creationId xmlns:a16="http://schemas.microsoft.com/office/drawing/2014/main" id="{79FEC7CF-6BEE-388B-7D10-6D69A44C900F}"/>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2" name="Rectangle 1">
            <a:extLst>
              <a:ext uri="{FF2B5EF4-FFF2-40B4-BE49-F238E27FC236}">
                <a16:creationId xmlns:a16="http://schemas.microsoft.com/office/drawing/2014/main" id="{8BFAE93D-D494-07B0-7BE9-362216786394}"/>
              </a:ext>
            </a:extLst>
          </p:cNvPr>
          <p:cNvSpPr/>
          <p:nvPr/>
        </p:nvSpPr>
        <p:spPr>
          <a:xfrm flipV="1">
            <a:off x="2644048" y="1399141"/>
            <a:ext cx="3128791" cy="3855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0783BD-D27B-D3D8-C942-17BAEF35EAD8}"/>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 by Price Range</a:t>
            </a:r>
          </a:p>
        </p:txBody>
      </p:sp>
    </p:spTree>
    <p:extLst>
      <p:ext uri="{BB962C8B-B14F-4D97-AF65-F5344CB8AC3E}">
        <p14:creationId xmlns:p14="http://schemas.microsoft.com/office/powerpoint/2010/main" val="2749359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79D8-9671-3C26-A839-B62EE59466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25A890-456F-8A81-E4CC-2831F875BF42}"/>
              </a:ext>
            </a:extLst>
          </p:cNvPr>
          <p:cNvPicPr>
            <a:picLocks noChangeAspect="1"/>
          </p:cNvPicPr>
          <p:nvPr/>
        </p:nvPicPr>
        <p:blipFill>
          <a:blip r:embed="rId3"/>
          <a:srcRect t="11805" r="38644" b="5662"/>
          <a:stretch/>
        </p:blipFill>
        <p:spPr>
          <a:xfrm>
            <a:off x="808639" y="555540"/>
            <a:ext cx="10574721" cy="5038301"/>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11430B18-7DB7-D46D-DAFC-321B05BA5126}"/>
              </a:ext>
            </a:extLst>
          </p:cNvPr>
          <p:cNvPicPr>
            <a:picLocks noChangeAspect="1"/>
          </p:cNvPicPr>
          <p:nvPr/>
        </p:nvPicPr>
        <p:blipFill>
          <a:blip r:embed="rId4"/>
          <a:stretch>
            <a:fillRect/>
          </a:stretch>
        </p:blipFill>
        <p:spPr>
          <a:xfrm>
            <a:off x="256982" y="6255587"/>
            <a:ext cx="1759105" cy="357397"/>
          </a:xfrm>
          <a:prstGeom prst="rect">
            <a:avLst/>
          </a:prstGeom>
        </p:spPr>
      </p:pic>
      <p:sp>
        <p:nvSpPr>
          <p:cNvPr id="6" name="TextBox 5">
            <a:extLst>
              <a:ext uri="{FF2B5EF4-FFF2-40B4-BE49-F238E27FC236}">
                <a16:creationId xmlns:a16="http://schemas.microsoft.com/office/drawing/2014/main" id="{C5DF19B2-99EA-F3A0-930B-6924CF117C29}"/>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2" name="Rectangle 1">
            <a:extLst>
              <a:ext uri="{FF2B5EF4-FFF2-40B4-BE49-F238E27FC236}">
                <a16:creationId xmlns:a16="http://schemas.microsoft.com/office/drawing/2014/main" id="{047D7844-58E2-31AA-7886-0856AEBD640E}"/>
              </a:ext>
            </a:extLst>
          </p:cNvPr>
          <p:cNvSpPr/>
          <p:nvPr/>
        </p:nvSpPr>
        <p:spPr>
          <a:xfrm flipH="1" flipV="1">
            <a:off x="4704201" y="1784733"/>
            <a:ext cx="826265" cy="34042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A37AC5-F2D4-0BE5-1D6D-F73EB617D215}"/>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 by Price Range</a:t>
            </a:r>
          </a:p>
        </p:txBody>
      </p:sp>
    </p:spTree>
    <p:extLst>
      <p:ext uri="{BB962C8B-B14F-4D97-AF65-F5344CB8AC3E}">
        <p14:creationId xmlns:p14="http://schemas.microsoft.com/office/powerpoint/2010/main" val="1220834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A374-C42B-E573-FB16-1A4467F868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D52113-5984-4A54-D722-D24DF2FB79FA}"/>
              </a:ext>
            </a:extLst>
          </p:cNvPr>
          <p:cNvPicPr>
            <a:picLocks noChangeAspect="1"/>
          </p:cNvPicPr>
          <p:nvPr/>
        </p:nvPicPr>
        <p:blipFill>
          <a:blip r:embed="rId3"/>
          <a:srcRect t="11805" r="38644" b="5662"/>
          <a:stretch/>
        </p:blipFill>
        <p:spPr>
          <a:xfrm>
            <a:off x="808639" y="555540"/>
            <a:ext cx="10574721" cy="5038301"/>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367F6289-AAA1-F2C2-ED8A-8545D2273F5D}"/>
              </a:ext>
            </a:extLst>
          </p:cNvPr>
          <p:cNvPicPr>
            <a:picLocks noChangeAspect="1"/>
          </p:cNvPicPr>
          <p:nvPr/>
        </p:nvPicPr>
        <p:blipFill>
          <a:blip r:embed="rId4"/>
          <a:stretch>
            <a:fillRect/>
          </a:stretch>
        </p:blipFill>
        <p:spPr>
          <a:xfrm>
            <a:off x="256982" y="6255587"/>
            <a:ext cx="1759105" cy="357397"/>
          </a:xfrm>
          <a:prstGeom prst="rect">
            <a:avLst/>
          </a:prstGeom>
        </p:spPr>
      </p:pic>
      <p:sp>
        <p:nvSpPr>
          <p:cNvPr id="6" name="TextBox 5">
            <a:extLst>
              <a:ext uri="{FF2B5EF4-FFF2-40B4-BE49-F238E27FC236}">
                <a16:creationId xmlns:a16="http://schemas.microsoft.com/office/drawing/2014/main" id="{4441AFBB-998B-454B-E4D1-16BC69AC5F7B}"/>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2" name="Rectangle 1">
            <a:extLst>
              <a:ext uri="{FF2B5EF4-FFF2-40B4-BE49-F238E27FC236}">
                <a16:creationId xmlns:a16="http://schemas.microsoft.com/office/drawing/2014/main" id="{54304066-4841-2C28-D45B-69C3228C97E4}"/>
              </a:ext>
            </a:extLst>
          </p:cNvPr>
          <p:cNvSpPr/>
          <p:nvPr/>
        </p:nvSpPr>
        <p:spPr>
          <a:xfrm flipV="1">
            <a:off x="5971142" y="1399141"/>
            <a:ext cx="334177" cy="7491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1B60CE-4D15-5CBA-4CC1-A8CA678D7154}"/>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 by Price Range</a:t>
            </a:r>
          </a:p>
        </p:txBody>
      </p:sp>
      <p:sp>
        <p:nvSpPr>
          <p:cNvPr id="7" name="Rectangle 6">
            <a:extLst>
              <a:ext uri="{FF2B5EF4-FFF2-40B4-BE49-F238E27FC236}">
                <a16:creationId xmlns:a16="http://schemas.microsoft.com/office/drawing/2014/main" id="{6185B09C-0877-9303-A11A-6CFFEF80F74F}"/>
              </a:ext>
            </a:extLst>
          </p:cNvPr>
          <p:cNvSpPr/>
          <p:nvPr/>
        </p:nvSpPr>
        <p:spPr>
          <a:xfrm flipV="1">
            <a:off x="5954134" y="2511846"/>
            <a:ext cx="334177" cy="26532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363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3C17-DCDA-E12D-8DA6-356597ECD0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477ECB-DC67-26D3-5367-311C59BB1AEF}"/>
              </a:ext>
            </a:extLst>
          </p:cNvPr>
          <p:cNvPicPr>
            <a:picLocks noChangeAspect="1"/>
          </p:cNvPicPr>
          <p:nvPr/>
        </p:nvPicPr>
        <p:blipFill>
          <a:blip r:embed="rId3"/>
          <a:srcRect t="11805" r="38644" b="5662"/>
          <a:stretch/>
        </p:blipFill>
        <p:spPr>
          <a:xfrm>
            <a:off x="808639" y="555540"/>
            <a:ext cx="10574721" cy="5038301"/>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B1D20F66-74FA-92EE-C886-4FF693054A3D}"/>
              </a:ext>
            </a:extLst>
          </p:cNvPr>
          <p:cNvPicPr>
            <a:picLocks noChangeAspect="1"/>
          </p:cNvPicPr>
          <p:nvPr/>
        </p:nvPicPr>
        <p:blipFill>
          <a:blip r:embed="rId4"/>
          <a:stretch>
            <a:fillRect/>
          </a:stretch>
        </p:blipFill>
        <p:spPr>
          <a:xfrm>
            <a:off x="256982" y="6255587"/>
            <a:ext cx="1759105" cy="357397"/>
          </a:xfrm>
          <a:prstGeom prst="rect">
            <a:avLst/>
          </a:prstGeom>
        </p:spPr>
      </p:pic>
      <p:sp>
        <p:nvSpPr>
          <p:cNvPr id="6" name="TextBox 5">
            <a:extLst>
              <a:ext uri="{FF2B5EF4-FFF2-40B4-BE49-F238E27FC236}">
                <a16:creationId xmlns:a16="http://schemas.microsoft.com/office/drawing/2014/main" id="{6B462C30-B5A4-973C-57D3-D7CD8AFAA2CD}"/>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2" name="Rectangle 1">
            <a:extLst>
              <a:ext uri="{FF2B5EF4-FFF2-40B4-BE49-F238E27FC236}">
                <a16:creationId xmlns:a16="http://schemas.microsoft.com/office/drawing/2014/main" id="{D4E91C98-737E-D0E3-F7CF-91317D24FFF8}"/>
              </a:ext>
            </a:extLst>
          </p:cNvPr>
          <p:cNvSpPr/>
          <p:nvPr/>
        </p:nvSpPr>
        <p:spPr>
          <a:xfrm flipV="1">
            <a:off x="1116420" y="1743738"/>
            <a:ext cx="3487478" cy="4045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B6D78C-EBEE-E411-80F4-DF841409A27A}"/>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 by Price Range</a:t>
            </a:r>
          </a:p>
        </p:txBody>
      </p:sp>
    </p:spTree>
    <p:extLst>
      <p:ext uri="{BB962C8B-B14F-4D97-AF65-F5344CB8AC3E}">
        <p14:creationId xmlns:p14="http://schemas.microsoft.com/office/powerpoint/2010/main" val="3287559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F7271-840B-5B75-453D-694BC240ED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DC8DB3-EF04-AF9D-555F-1C609F9D72DB}"/>
              </a:ext>
            </a:extLst>
          </p:cNvPr>
          <p:cNvPicPr>
            <a:picLocks noChangeAspect="1"/>
          </p:cNvPicPr>
          <p:nvPr/>
        </p:nvPicPr>
        <p:blipFill>
          <a:blip r:embed="rId3"/>
          <a:srcRect t="11805" r="38644" b="5662"/>
          <a:stretch/>
        </p:blipFill>
        <p:spPr>
          <a:xfrm>
            <a:off x="808639" y="555540"/>
            <a:ext cx="10574721" cy="5038301"/>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55FB05A0-A1B8-995B-B099-2252C464FF6F}"/>
              </a:ext>
            </a:extLst>
          </p:cNvPr>
          <p:cNvPicPr>
            <a:picLocks noChangeAspect="1"/>
          </p:cNvPicPr>
          <p:nvPr/>
        </p:nvPicPr>
        <p:blipFill>
          <a:blip r:embed="rId4"/>
          <a:stretch>
            <a:fillRect/>
          </a:stretch>
        </p:blipFill>
        <p:spPr>
          <a:xfrm>
            <a:off x="256982" y="6255587"/>
            <a:ext cx="1759105" cy="357397"/>
          </a:xfrm>
          <a:prstGeom prst="rect">
            <a:avLst/>
          </a:prstGeom>
        </p:spPr>
      </p:pic>
      <p:sp>
        <p:nvSpPr>
          <p:cNvPr id="6" name="TextBox 5">
            <a:extLst>
              <a:ext uri="{FF2B5EF4-FFF2-40B4-BE49-F238E27FC236}">
                <a16:creationId xmlns:a16="http://schemas.microsoft.com/office/drawing/2014/main" id="{BD0DE663-AB75-CB2D-3320-FCDA14A708C8}"/>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2" name="Rectangle 1">
            <a:extLst>
              <a:ext uri="{FF2B5EF4-FFF2-40B4-BE49-F238E27FC236}">
                <a16:creationId xmlns:a16="http://schemas.microsoft.com/office/drawing/2014/main" id="{987211AD-791D-B6D5-5C0D-5A4FD851CC5C}"/>
              </a:ext>
            </a:extLst>
          </p:cNvPr>
          <p:cNvSpPr/>
          <p:nvPr/>
        </p:nvSpPr>
        <p:spPr>
          <a:xfrm flipV="1">
            <a:off x="1136534" y="2562444"/>
            <a:ext cx="3487478" cy="26475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C1F53F-ED07-7E8C-F5EC-B19AE017E023}"/>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Days on Market by Price Range</a:t>
            </a:r>
          </a:p>
        </p:txBody>
      </p:sp>
    </p:spTree>
    <p:extLst>
      <p:ext uri="{BB962C8B-B14F-4D97-AF65-F5344CB8AC3E}">
        <p14:creationId xmlns:p14="http://schemas.microsoft.com/office/powerpoint/2010/main" val="426224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4028-C737-72FB-6751-5BE5A383CE46}"/>
            </a:ext>
          </a:extLst>
        </p:cNvPr>
        <p:cNvGrpSpPr/>
        <p:nvPr/>
      </p:nvGrpSpPr>
      <p:grpSpPr>
        <a:xfrm>
          <a:off x="0" y="0"/>
          <a:ext cx="0" cy="0"/>
          <a:chOff x="0" y="0"/>
          <a:chExt cx="0" cy="0"/>
        </a:xfrm>
      </p:grpSpPr>
      <p:sp>
        <p:nvSpPr>
          <p:cNvPr id="4" name="Google Shape;377;p29">
            <a:extLst>
              <a:ext uri="{FF2B5EF4-FFF2-40B4-BE49-F238E27FC236}">
                <a16:creationId xmlns:a16="http://schemas.microsoft.com/office/drawing/2014/main" id="{B5FC01D9-B6B3-02FF-E56B-4E404E4A9A05}"/>
              </a:ext>
            </a:extLst>
          </p:cNvPr>
          <p:cNvSpPr/>
          <p:nvPr/>
        </p:nvSpPr>
        <p:spPr>
          <a:xfrm>
            <a:off x="713461" y="826232"/>
            <a:ext cx="4214935" cy="421493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38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CCA0D9-3210-2155-D140-0F80DC3A9A0B}"/>
              </a:ext>
            </a:extLst>
          </p:cNvPr>
          <p:cNvSpPr txBox="1"/>
          <p:nvPr/>
        </p:nvSpPr>
        <p:spPr>
          <a:xfrm>
            <a:off x="5458692" y="1800696"/>
            <a:ext cx="6314208" cy="2868478"/>
          </a:xfrm>
          <a:prstGeom prst="rect">
            <a:avLst/>
          </a:prstGeom>
          <a:noFill/>
        </p:spPr>
        <p:txBody>
          <a:bodyPr wrap="square" rtlCol="0">
            <a:spAutoFit/>
          </a:bodyPr>
          <a:lstStyle/>
          <a:p>
            <a:pPr marL="0" marR="0" lvl="0" indent="0" algn="l" defTabSz="914400" rtl="0" eaLnBrk="1" fontAlgn="auto" latinLnBrk="0" hangingPunct="1">
              <a:lnSpc>
                <a:spcPct val="140004"/>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Alata"/>
                <a:cs typeface="Alata"/>
                <a:sym typeface="Alata"/>
              </a:rPr>
              <a:t>Richard Gibbens</a:t>
            </a:r>
          </a:p>
          <a:p>
            <a:pPr marL="0" marR="0" lvl="0" indent="0" algn="l" defTabSz="914400" rtl="0" eaLnBrk="1" fontAlgn="auto" latinLnBrk="0" hangingPunct="1">
              <a:lnSpc>
                <a:spcPct val="140004"/>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Alata"/>
                <a:sym typeface="Alata"/>
              </a:rPr>
              <a:t>Bluegrass REALTORS &amp; Imagine MLS CEO</a:t>
            </a:r>
          </a:p>
          <a:p>
            <a:pPr marL="0" marR="0" lvl="0" indent="0" algn="l" defTabSz="914400" rtl="0" eaLnBrk="1" fontAlgn="auto" latinLnBrk="0" hangingPunct="1">
              <a:lnSpc>
                <a:spcPct val="140004"/>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D696D0-0EB2-1D79-BA0B-37A782E42E45}"/>
              </a:ext>
            </a:extLst>
          </p:cNvPr>
          <p:cNvPicPr>
            <a:picLocks noChangeAspect="1"/>
          </p:cNvPicPr>
          <p:nvPr/>
        </p:nvPicPr>
        <p:blipFill>
          <a:blip r:embed="rId3"/>
          <a:stretch>
            <a:fillRect/>
          </a:stretch>
        </p:blipFill>
        <p:spPr>
          <a:xfrm>
            <a:off x="1245980" y="908410"/>
            <a:ext cx="3149896" cy="40505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46733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20274-9A5B-C785-111B-1F75E8B6BC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58B289-826E-5F6A-119B-650FF0EDE172}"/>
              </a:ext>
            </a:extLst>
          </p:cNvPr>
          <p:cNvPicPr>
            <a:picLocks noChangeAspect="1"/>
          </p:cNvPicPr>
          <p:nvPr/>
        </p:nvPicPr>
        <p:blipFill>
          <a:blip r:embed="rId3"/>
          <a:srcRect t="14600" b="11073"/>
          <a:stretch/>
        </p:blipFill>
        <p:spPr>
          <a:xfrm>
            <a:off x="1429207" y="555540"/>
            <a:ext cx="9333585" cy="5038174"/>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6E082B90-C505-3626-7666-B0C7F75D4CF7}"/>
              </a:ext>
            </a:extLst>
          </p:cNvPr>
          <p:cNvPicPr>
            <a:picLocks noChangeAspect="1"/>
          </p:cNvPicPr>
          <p:nvPr/>
        </p:nvPicPr>
        <p:blipFill>
          <a:blip r:embed="rId4"/>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BE46CCC3-8CAC-218D-9AB7-9A6112EE5074}"/>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5" name="TextBox 4">
            <a:extLst>
              <a:ext uri="{FF2B5EF4-FFF2-40B4-BE49-F238E27FC236}">
                <a16:creationId xmlns:a16="http://schemas.microsoft.com/office/drawing/2014/main" id="{9185F142-B5B8-ECDF-88F3-BDD0085B9590}"/>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Months of Supply by Price Range</a:t>
            </a:r>
          </a:p>
        </p:txBody>
      </p:sp>
    </p:spTree>
    <p:extLst>
      <p:ext uri="{BB962C8B-B14F-4D97-AF65-F5344CB8AC3E}">
        <p14:creationId xmlns:p14="http://schemas.microsoft.com/office/powerpoint/2010/main" val="2799677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502EB-0D57-3DB7-B495-4316D76D01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B97C89-9325-BAAC-76F4-5EC9C39EA709}"/>
              </a:ext>
            </a:extLst>
          </p:cNvPr>
          <p:cNvPicPr>
            <a:picLocks noChangeAspect="1"/>
          </p:cNvPicPr>
          <p:nvPr/>
        </p:nvPicPr>
        <p:blipFill>
          <a:blip r:embed="rId3"/>
          <a:srcRect t="14600" b="11073"/>
          <a:stretch/>
        </p:blipFill>
        <p:spPr>
          <a:xfrm>
            <a:off x="1429207" y="555540"/>
            <a:ext cx="9333585" cy="5038174"/>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43D0A443-5190-F02C-D5F7-CDE03814B253}"/>
              </a:ext>
            </a:extLst>
          </p:cNvPr>
          <p:cNvPicPr>
            <a:picLocks noChangeAspect="1"/>
          </p:cNvPicPr>
          <p:nvPr/>
        </p:nvPicPr>
        <p:blipFill>
          <a:blip r:embed="rId4"/>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F5ACE7DE-9191-50B3-865D-8C2758DBCB26}"/>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
        <p:nvSpPr>
          <p:cNvPr id="5" name="TextBox 4">
            <a:extLst>
              <a:ext uri="{FF2B5EF4-FFF2-40B4-BE49-F238E27FC236}">
                <a16:creationId xmlns:a16="http://schemas.microsoft.com/office/drawing/2014/main" id="{B6245583-DDFF-0BD6-E126-10002E70DF72}"/>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Months of Supply by Price Range</a:t>
            </a:r>
          </a:p>
        </p:txBody>
      </p:sp>
      <p:sp>
        <p:nvSpPr>
          <p:cNvPr id="6" name="Rectangle 5">
            <a:extLst>
              <a:ext uri="{FF2B5EF4-FFF2-40B4-BE49-F238E27FC236}">
                <a16:creationId xmlns:a16="http://schemas.microsoft.com/office/drawing/2014/main" id="{D469EEE0-38E5-BA8B-C8B8-982C8C2C9B61}"/>
              </a:ext>
            </a:extLst>
          </p:cNvPr>
          <p:cNvSpPr/>
          <p:nvPr/>
        </p:nvSpPr>
        <p:spPr>
          <a:xfrm flipV="1">
            <a:off x="3358738" y="925029"/>
            <a:ext cx="702899" cy="12971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4807C2-4FEA-39F6-24BB-586FFA770F6A}"/>
              </a:ext>
            </a:extLst>
          </p:cNvPr>
          <p:cNvSpPr/>
          <p:nvPr/>
        </p:nvSpPr>
        <p:spPr>
          <a:xfrm flipV="1">
            <a:off x="3358738" y="2610783"/>
            <a:ext cx="702899" cy="29829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470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A3A78-FBB1-4DCC-6D0A-6FA4F5A28CDD}"/>
            </a:ext>
          </a:extLst>
        </p:cNvPr>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581ED3E1-8733-33E7-7A32-B17CAC452D58}"/>
              </a:ext>
            </a:extLst>
          </p:cNvPr>
          <p:cNvPicPr>
            <a:picLocks noChangeAspect="1"/>
          </p:cNvPicPr>
          <p:nvPr/>
        </p:nvPicPr>
        <p:blipFill>
          <a:blip r:embed="rId3"/>
          <a:stretch>
            <a:fillRect/>
          </a:stretch>
        </p:blipFill>
        <p:spPr>
          <a:xfrm>
            <a:off x="256982" y="6255587"/>
            <a:ext cx="1759105" cy="357397"/>
          </a:xfrm>
          <a:prstGeom prst="rect">
            <a:avLst/>
          </a:prstGeom>
        </p:spPr>
      </p:pic>
      <p:sp>
        <p:nvSpPr>
          <p:cNvPr id="3" name="TextBox 2">
            <a:extLst>
              <a:ext uri="{FF2B5EF4-FFF2-40B4-BE49-F238E27FC236}">
                <a16:creationId xmlns:a16="http://schemas.microsoft.com/office/drawing/2014/main" id="{A39B249C-2024-3423-B0F0-2640DC89B9D6}"/>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pic>
        <p:nvPicPr>
          <p:cNvPr id="7" name="Picture 6">
            <a:extLst>
              <a:ext uri="{FF2B5EF4-FFF2-40B4-BE49-F238E27FC236}">
                <a16:creationId xmlns:a16="http://schemas.microsoft.com/office/drawing/2014/main" id="{7418153A-4EF4-34DB-D977-83D3FA73179A}"/>
              </a:ext>
            </a:extLst>
          </p:cNvPr>
          <p:cNvPicPr>
            <a:picLocks noChangeAspect="1"/>
          </p:cNvPicPr>
          <p:nvPr/>
        </p:nvPicPr>
        <p:blipFill>
          <a:blip r:embed="rId4"/>
          <a:srcRect l="273" t="11805" r="52168" b="5662"/>
          <a:stretch/>
        </p:blipFill>
        <p:spPr>
          <a:xfrm>
            <a:off x="0" y="555540"/>
            <a:ext cx="8196944" cy="5038301"/>
          </a:xfrm>
          <a:prstGeom prst="rect">
            <a:avLst/>
          </a:prstGeom>
        </p:spPr>
      </p:pic>
      <p:sp>
        <p:nvSpPr>
          <p:cNvPr id="9" name="Rectangle 8">
            <a:extLst>
              <a:ext uri="{FF2B5EF4-FFF2-40B4-BE49-F238E27FC236}">
                <a16:creationId xmlns:a16="http://schemas.microsoft.com/office/drawing/2014/main" id="{8213F773-5ECE-8A71-F392-51F09FDAEBBB}"/>
              </a:ext>
            </a:extLst>
          </p:cNvPr>
          <p:cNvSpPr/>
          <p:nvPr/>
        </p:nvSpPr>
        <p:spPr>
          <a:xfrm flipV="1">
            <a:off x="5115526" y="1399141"/>
            <a:ext cx="334177" cy="7491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4A5C5A-7017-F38F-FBCB-6A7313EA237F}"/>
              </a:ext>
            </a:extLst>
          </p:cNvPr>
          <p:cNvSpPr/>
          <p:nvPr/>
        </p:nvSpPr>
        <p:spPr>
          <a:xfrm flipV="1">
            <a:off x="5098518" y="2511846"/>
            <a:ext cx="334177" cy="26532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935DECF-C87F-DA0F-530B-18DF8AA0C871}"/>
              </a:ext>
            </a:extLst>
          </p:cNvPr>
          <p:cNvPicPr>
            <a:picLocks noChangeAspect="1"/>
          </p:cNvPicPr>
          <p:nvPr/>
        </p:nvPicPr>
        <p:blipFill>
          <a:blip r:embed="rId5"/>
          <a:srcRect l="21924" t="14600" r="48438" b="11073"/>
          <a:stretch/>
        </p:blipFill>
        <p:spPr>
          <a:xfrm>
            <a:off x="8379822" y="615923"/>
            <a:ext cx="2527663" cy="4603640"/>
          </a:xfrm>
          <a:prstGeom prst="rect">
            <a:avLst/>
          </a:prstGeom>
        </p:spPr>
      </p:pic>
      <p:sp>
        <p:nvSpPr>
          <p:cNvPr id="12" name="Rectangle 11">
            <a:extLst>
              <a:ext uri="{FF2B5EF4-FFF2-40B4-BE49-F238E27FC236}">
                <a16:creationId xmlns:a16="http://schemas.microsoft.com/office/drawing/2014/main" id="{A18D34FC-250F-15D5-829F-5F1ED5CE238F}"/>
              </a:ext>
            </a:extLst>
          </p:cNvPr>
          <p:cNvSpPr/>
          <p:nvPr/>
        </p:nvSpPr>
        <p:spPr>
          <a:xfrm flipV="1">
            <a:off x="8439475" y="1399141"/>
            <a:ext cx="483807" cy="8004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046D4C-477D-F97A-B476-D421AB29E7A5}"/>
              </a:ext>
            </a:extLst>
          </p:cNvPr>
          <p:cNvSpPr/>
          <p:nvPr/>
        </p:nvSpPr>
        <p:spPr>
          <a:xfrm flipV="1">
            <a:off x="8439476" y="2525433"/>
            <a:ext cx="483806" cy="27256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D03B45-CBDE-94C9-AF46-4AF674F8AE94}"/>
              </a:ext>
            </a:extLst>
          </p:cNvPr>
          <p:cNvSpPr txBox="1"/>
          <p:nvPr/>
        </p:nvSpPr>
        <p:spPr>
          <a:xfrm>
            <a:off x="1007422" y="1542"/>
            <a:ext cx="10574722" cy="553998"/>
          </a:xfrm>
          <a:prstGeom prst="rect">
            <a:avLst/>
          </a:prstGeom>
          <a:noFill/>
        </p:spPr>
        <p:txBody>
          <a:bodyPr wrap="square" rtlCol="0">
            <a:spAutoFit/>
          </a:bodyPr>
          <a:lstStyle/>
          <a:p>
            <a:pPr algn="ctr"/>
            <a:r>
              <a:rPr lang="en-US" sz="3000" b="1" dirty="0">
                <a:solidFill>
                  <a:srgbClr val="0070C0"/>
                </a:solidFill>
                <a:latin typeface="Montserrat" panose="02000505000000020004" pitchFamily="2" charset="77"/>
              </a:rPr>
              <a:t>Lexington MSA DOM and MOS by Price Range</a:t>
            </a:r>
          </a:p>
        </p:txBody>
      </p:sp>
    </p:spTree>
    <p:extLst>
      <p:ext uri="{BB962C8B-B14F-4D97-AF65-F5344CB8AC3E}">
        <p14:creationId xmlns:p14="http://schemas.microsoft.com/office/powerpoint/2010/main" val="2462323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A93B3-1BCD-E2FB-73D3-D90735722F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16DA56-B9A8-177D-8A77-A9F47DCF2D46}"/>
              </a:ext>
            </a:extLst>
          </p:cNvPr>
          <p:cNvPicPr>
            <a:picLocks noChangeAspect="1"/>
          </p:cNvPicPr>
          <p:nvPr/>
        </p:nvPicPr>
        <p:blipFill>
          <a:blip r:embed="rId3"/>
          <a:srcRect l="2987" r="4466"/>
          <a:stretch/>
        </p:blipFill>
        <p:spPr>
          <a:xfrm>
            <a:off x="0" y="0"/>
            <a:ext cx="12192000" cy="5621832"/>
          </a:xfrm>
          <a:prstGeom prst="rect">
            <a:avLst/>
          </a:prstGeom>
        </p:spPr>
      </p:pic>
    </p:spTree>
    <p:extLst>
      <p:ext uri="{BB962C8B-B14F-4D97-AF65-F5344CB8AC3E}">
        <p14:creationId xmlns:p14="http://schemas.microsoft.com/office/powerpoint/2010/main" val="26742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270DB-2503-301C-E8A8-166FF3D9E03C}"/>
              </a:ext>
            </a:extLst>
          </p:cNvPr>
          <p:cNvPicPr>
            <a:picLocks noChangeAspect="1"/>
          </p:cNvPicPr>
          <p:nvPr/>
        </p:nvPicPr>
        <p:blipFill>
          <a:blip r:embed="rId3"/>
          <a:srcRect l="2987" r="4466"/>
          <a:stretch/>
        </p:blipFill>
        <p:spPr>
          <a:xfrm>
            <a:off x="0" y="0"/>
            <a:ext cx="12192000" cy="5621832"/>
          </a:xfrm>
          <a:prstGeom prst="rect">
            <a:avLst/>
          </a:prstGeom>
        </p:spPr>
      </p:pic>
    </p:spTree>
    <p:extLst>
      <p:ext uri="{BB962C8B-B14F-4D97-AF65-F5344CB8AC3E}">
        <p14:creationId xmlns:p14="http://schemas.microsoft.com/office/powerpoint/2010/main" val="1938112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7DFD-A6B3-0E0C-09A9-DEBB3C0BE922}"/>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FB47A617-ABFA-BC7D-9AD9-BDCF567FB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190500"/>
            <a:ext cx="4857750" cy="6477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3D354C0F-D66E-63B7-ACFE-E9776ECF2EB2}"/>
              </a:ext>
            </a:extLst>
          </p:cNvPr>
          <p:cNvCxnSpPr>
            <a:cxnSpLocks/>
          </p:cNvCxnSpPr>
          <p:nvPr/>
        </p:nvCxnSpPr>
        <p:spPr>
          <a:xfrm>
            <a:off x="6815470" y="1669312"/>
            <a:ext cx="1137683" cy="2764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60766FD-99C6-A777-D42B-3796A728E991}"/>
              </a:ext>
            </a:extLst>
          </p:cNvPr>
          <p:cNvSpPr/>
          <p:nvPr/>
        </p:nvSpPr>
        <p:spPr>
          <a:xfrm>
            <a:off x="4582633" y="999460"/>
            <a:ext cx="2955851"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0D4CD5-3EE0-2E6A-42C1-E79874194872}"/>
              </a:ext>
            </a:extLst>
          </p:cNvPr>
          <p:cNvSpPr txBox="1"/>
          <p:nvPr/>
        </p:nvSpPr>
        <p:spPr>
          <a:xfrm>
            <a:off x="6772938" y="1248212"/>
            <a:ext cx="1392866"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Markets</a:t>
            </a:r>
          </a:p>
        </p:txBody>
      </p:sp>
    </p:spTree>
    <p:extLst>
      <p:ext uri="{BB962C8B-B14F-4D97-AF65-F5344CB8AC3E}">
        <p14:creationId xmlns:p14="http://schemas.microsoft.com/office/powerpoint/2010/main" val="2075819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94A93-670A-6EDC-D020-96AF2B76BBE2}"/>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D843B97F-78DA-3436-3AF0-28A3B90EC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190500"/>
            <a:ext cx="4857750" cy="6477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34187B14-022C-354F-8E96-DBD63BEE6E37}"/>
              </a:ext>
            </a:extLst>
          </p:cNvPr>
          <p:cNvCxnSpPr>
            <a:cxnSpLocks/>
          </p:cNvCxnSpPr>
          <p:nvPr/>
        </p:nvCxnSpPr>
        <p:spPr>
          <a:xfrm>
            <a:off x="6815470" y="1669312"/>
            <a:ext cx="1137683" cy="2764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08A29D1-C0AA-EB1F-DD16-EA71B5AF55C1}"/>
              </a:ext>
            </a:extLst>
          </p:cNvPr>
          <p:cNvSpPr/>
          <p:nvPr/>
        </p:nvSpPr>
        <p:spPr>
          <a:xfrm>
            <a:off x="4582633" y="999460"/>
            <a:ext cx="2955851"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413875-A59E-4241-62CF-319A55C3025E}"/>
              </a:ext>
            </a:extLst>
          </p:cNvPr>
          <p:cNvSpPr txBox="1"/>
          <p:nvPr/>
        </p:nvSpPr>
        <p:spPr>
          <a:xfrm>
            <a:off x="6772938" y="1248212"/>
            <a:ext cx="1392866"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Markets</a:t>
            </a:r>
          </a:p>
        </p:txBody>
      </p:sp>
      <p:sp>
        <p:nvSpPr>
          <p:cNvPr id="2" name="TextBox 1">
            <a:extLst>
              <a:ext uri="{FF2B5EF4-FFF2-40B4-BE49-F238E27FC236}">
                <a16:creationId xmlns:a16="http://schemas.microsoft.com/office/drawing/2014/main" id="{6A18FFE1-539C-848B-49E2-C330E3BD14CF}"/>
              </a:ext>
            </a:extLst>
          </p:cNvPr>
          <p:cNvSpPr txBox="1"/>
          <p:nvPr/>
        </p:nvSpPr>
        <p:spPr>
          <a:xfrm>
            <a:off x="542260" y="489098"/>
            <a:ext cx="2647507" cy="4832092"/>
          </a:xfrm>
          <a:prstGeom prst="rect">
            <a:avLst/>
          </a:prstGeom>
          <a:noFill/>
        </p:spPr>
        <p:txBody>
          <a:bodyPr wrap="square" rtlCol="0">
            <a:spAutoFit/>
          </a:bodyPr>
          <a:lstStyle/>
          <a:p>
            <a:pPr algn="ctr"/>
            <a:r>
              <a:rPr lang="en-US" sz="4400" b="1" dirty="0">
                <a:latin typeface="Montserrat Medium" panose="00000600000000000000" pitchFamily="2" charset="0"/>
              </a:rPr>
              <a:t>Median DOM</a:t>
            </a:r>
          </a:p>
          <a:p>
            <a:pPr algn="ctr"/>
            <a:r>
              <a:rPr lang="en-US" sz="4400" b="1" dirty="0">
                <a:latin typeface="Montserrat Medium" panose="00000600000000000000" pitchFamily="2" charset="0"/>
              </a:rPr>
              <a:t>15</a:t>
            </a:r>
          </a:p>
          <a:p>
            <a:pPr algn="ctr"/>
            <a:endParaRPr lang="en-US" sz="4400" b="1" dirty="0">
              <a:latin typeface="Montserrat Medium" panose="00000600000000000000" pitchFamily="2" charset="0"/>
            </a:endParaRPr>
          </a:p>
          <a:p>
            <a:pPr algn="ctr"/>
            <a:r>
              <a:rPr lang="en-US" sz="4400" b="1" dirty="0">
                <a:latin typeface="Montserrat Medium" panose="00000600000000000000" pitchFamily="2" charset="0"/>
              </a:rPr>
              <a:t>Months Supply</a:t>
            </a:r>
          </a:p>
          <a:p>
            <a:pPr algn="ctr"/>
            <a:r>
              <a:rPr lang="en-US" sz="4400" b="1" dirty="0">
                <a:latin typeface="Montserrat Medium" panose="00000600000000000000" pitchFamily="2" charset="0"/>
              </a:rPr>
              <a:t>2.5</a:t>
            </a:r>
          </a:p>
        </p:txBody>
      </p:sp>
      <p:pic>
        <p:nvPicPr>
          <p:cNvPr id="4" name="Picture 3" descr="A white text on a black background&#10;&#10;Description automatically generated">
            <a:extLst>
              <a:ext uri="{FF2B5EF4-FFF2-40B4-BE49-F238E27FC236}">
                <a16:creationId xmlns:a16="http://schemas.microsoft.com/office/drawing/2014/main" id="{1345FF2A-9B16-AFD7-0073-0D7E0A47BA42}"/>
              </a:ext>
            </a:extLst>
          </p:cNvPr>
          <p:cNvPicPr>
            <a:picLocks noChangeAspect="1"/>
          </p:cNvPicPr>
          <p:nvPr/>
        </p:nvPicPr>
        <p:blipFill>
          <a:blip r:embed="rId4"/>
          <a:stretch>
            <a:fillRect/>
          </a:stretch>
        </p:blipFill>
        <p:spPr>
          <a:xfrm>
            <a:off x="256982" y="6266604"/>
            <a:ext cx="1759105" cy="357397"/>
          </a:xfrm>
          <a:prstGeom prst="rect">
            <a:avLst/>
          </a:prstGeom>
        </p:spPr>
      </p:pic>
      <p:sp>
        <p:nvSpPr>
          <p:cNvPr id="7" name="TextBox 6">
            <a:extLst>
              <a:ext uri="{FF2B5EF4-FFF2-40B4-BE49-F238E27FC236}">
                <a16:creationId xmlns:a16="http://schemas.microsoft.com/office/drawing/2014/main" id="{3A7B56DD-9A4E-01D6-FB9B-27F0C191ABBB}"/>
              </a:ext>
            </a:extLst>
          </p:cNvPr>
          <p:cNvSpPr txBox="1"/>
          <p:nvPr/>
        </p:nvSpPr>
        <p:spPr>
          <a:xfrm>
            <a:off x="256982" y="5818530"/>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3473832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E94D9-61BC-7AEC-39C5-2E041F2C7E46}"/>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00410477-A0B4-4AE4-3708-AE673F516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190500"/>
            <a:ext cx="4857750" cy="6477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1BC0A85-CEF8-6EDB-1BFA-C3DF75D03FA1}"/>
              </a:ext>
            </a:extLst>
          </p:cNvPr>
          <p:cNvCxnSpPr>
            <a:cxnSpLocks/>
          </p:cNvCxnSpPr>
          <p:nvPr/>
        </p:nvCxnSpPr>
        <p:spPr>
          <a:xfrm>
            <a:off x="6815470" y="1669312"/>
            <a:ext cx="1137683" cy="2764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560C949-F7C3-D5A9-FEA8-2A8BB52CA003}"/>
              </a:ext>
            </a:extLst>
          </p:cNvPr>
          <p:cNvSpPr/>
          <p:nvPr/>
        </p:nvSpPr>
        <p:spPr>
          <a:xfrm>
            <a:off x="4582633" y="999460"/>
            <a:ext cx="2955851"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64A69D-FB96-2148-EE04-102584A96D0F}"/>
              </a:ext>
            </a:extLst>
          </p:cNvPr>
          <p:cNvSpPr txBox="1"/>
          <p:nvPr/>
        </p:nvSpPr>
        <p:spPr>
          <a:xfrm>
            <a:off x="6772938" y="1248212"/>
            <a:ext cx="1392866"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Markets</a:t>
            </a:r>
          </a:p>
        </p:txBody>
      </p:sp>
      <p:sp>
        <p:nvSpPr>
          <p:cNvPr id="2" name="TextBox 1">
            <a:extLst>
              <a:ext uri="{FF2B5EF4-FFF2-40B4-BE49-F238E27FC236}">
                <a16:creationId xmlns:a16="http://schemas.microsoft.com/office/drawing/2014/main" id="{54AB5935-5E18-26E0-E214-ACB0A2A0A58C}"/>
              </a:ext>
            </a:extLst>
          </p:cNvPr>
          <p:cNvSpPr txBox="1"/>
          <p:nvPr/>
        </p:nvSpPr>
        <p:spPr>
          <a:xfrm>
            <a:off x="542260" y="489098"/>
            <a:ext cx="2647507" cy="4832092"/>
          </a:xfrm>
          <a:prstGeom prst="rect">
            <a:avLst/>
          </a:prstGeom>
          <a:noFill/>
        </p:spPr>
        <p:txBody>
          <a:bodyPr wrap="square" rtlCol="0">
            <a:spAutoFit/>
          </a:bodyPr>
          <a:lstStyle/>
          <a:p>
            <a:pPr algn="ctr"/>
            <a:r>
              <a:rPr lang="en-US" sz="4400" b="1" dirty="0">
                <a:latin typeface="Montserrat Medium" panose="00000600000000000000" pitchFamily="2" charset="0"/>
              </a:rPr>
              <a:t>Median DOM</a:t>
            </a:r>
          </a:p>
          <a:p>
            <a:pPr algn="ctr"/>
            <a:r>
              <a:rPr lang="en-US" sz="4400" b="1" dirty="0">
                <a:latin typeface="Montserrat Medium" panose="00000600000000000000" pitchFamily="2" charset="0"/>
              </a:rPr>
              <a:t>15</a:t>
            </a:r>
          </a:p>
          <a:p>
            <a:pPr algn="ctr"/>
            <a:endParaRPr lang="en-US" sz="4400" b="1" dirty="0">
              <a:latin typeface="Montserrat Medium" panose="00000600000000000000" pitchFamily="2" charset="0"/>
            </a:endParaRPr>
          </a:p>
          <a:p>
            <a:pPr algn="ctr"/>
            <a:r>
              <a:rPr lang="en-US" sz="4400" b="1" dirty="0">
                <a:latin typeface="Montserrat Medium" panose="00000600000000000000" pitchFamily="2" charset="0"/>
              </a:rPr>
              <a:t>Months Supply</a:t>
            </a:r>
          </a:p>
          <a:p>
            <a:pPr algn="ctr"/>
            <a:r>
              <a:rPr lang="en-US" sz="4400" b="1" dirty="0">
                <a:latin typeface="Montserrat Medium" panose="00000600000000000000" pitchFamily="2" charset="0"/>
              </a:rPr>
              <a:t>2.5</a:t>
            </a:r>
          </a:p>
        </p:txBody>
      </p:sp>
      <p:sp>
        <p:nvSpPr>
          <p:cNvPr id="4" name="TextBox 3">
            <a:extLst>
              <a:ext uri="{FF2B5EF4-FFF2-40B4-BE49-F238E27FC236}">
                <a16:creationId xmlns:a16="http://schemas.microsoft.com/office/drawing/2014/main" id="{9411DD5D-5BC8-42A3-8684-18B7339FA722}"/>
              </a:ext>
            </a:extLst>
          </p:cNvPr>
          <p:cNvSpPr txBox="1"/>
          <p:nvPr/>
        </p:nvSpPr>
        <p:spPr>
          <a:xfrm>
            <a:off x="9032355" y="489098"/>
            <a:ext cx="2647507" cy="4832092"/>
          </a:xfrm>
          <a:prstGeom prst="rect">
            <a:avLst/>
          </a:prstGeom>
          <a:noFill/>
        </p:spPr>
        <p:txBody>
          <a:bodyPr wrap="square" rtlCol="0">
            <a:spAutoFit/>
          </a:bodyPr>
          <a:lstStyle/>
          <a:p>
            <a:pPr algn="ctr"/>
            <a:r>
              <a:rPr lang="en-US" sz="4400" b="1" dirty="0">
                <a:latin typeface="Montserrat Medium" panose="00000600000000000000" pitchFamily="2" charset="0"/>
              </a:rPr>
              <a:t>Median DOM</a:t>
            </a:r>
          </a:p>
          <a:p>
            <a:pPr algn="ctr"/>
            <a:r>
              <a:rPr lang="en-US" sz="4400" b="1" dirty="0">
                <a:latin typeface="Montserrat Medium" panose="00000600000000000000" pitchFamily="2" charset="0"/>
              </a:rPr>
              <a:t>5</a:t>
            </a:r>
          </a:p>
          <a:p>
            <a:pPr algn="ctr"/>
            <a:endParaRPr lang="en-US" sz="4400" b="1" dirty="0">
              <a:latin typeface="Montserrat Medium" panose="00000600000000000000" pitchFamily="2" charset="0"/>
            </a:endParaRPr>
          </a:p>
          <a:p>
            <a:pPr algn="ctr"/>
            <a:r>
              <a:rPr lang="en-US" sz="4400" b="1" dirty="0">
                <a:latin typeface="Montserrat Medium" panose="00000600000000000000" pitchFamily="2" charset="0"/>
              </a:rPr>
              <a:t>Months Supply</a:t>
            </a:r>
          </a:p>
          <a:p>
            <a:pPr algn="ctr"/>
            <a:r>
              <a:rPr lang="en-US" sz="4400" b="1" dirty="0">
                <a:latin typeface="Montserrat Medium" panose="00000600000000000000" pitchFamily="2" charset="0"/>
              </a:rPr>
              <a:t>1.1</a:t>
            </a:r>
          </a:p>
        </p:txBody>
      </p:sp>
      <p:pic>
        <p:nvPicPr>
          <p:cNvPr id="7" name="Picture 6" descr="A white text on a black background&#10;&#10;Description automatically generated">
            <a:extLst>
              <a:ext uri="{FF2B5EF4-FFF2-40B4-BE49-F238E27FC236}">
                <a16:creationId xmlns:a16="http://schemas.microsoft.com/office/drawing/2014/main" id="{40C64407-CFB5-CBEF-06C6-1BE1741181E5}"/>
              </a:ext>
            </a:extLst>
          </p:cNvPr>
          <p:cNvPicPr>
            <a:picLocks noChangeAspect="1"/>
          </p:cNvPicPr>
          <p:nvPr/>
        </p:nvPicPr>
        <p:blipFill>
          <a:blip r:embed="rId4"/>
          <a:stretch>
            <a:fillRect/>
          </a:stretch>
        </p:blipFill>
        <p:spPr>
          <a:xfrm>
            <a:off x="256982" y="6255587"/>
            <a:ext cx="1759105" cy="357397"/>
          </a:xfrm>
          <a:prstGeom prst="rect">
            <a:avLst/>
          </a:prstGeom>
        </p:spPr>
      </p:pic>
      <p:sp>
        <p:nvSpPr>
          <p:cNvPr id="8" name="TextBox 7">
            <a:extLst>
              <a:ext uri="{FF2B5EF4-FFF2-40B4-BE49-F238E27FC236}">
                <a16:creationId xmlns:a16="http://schemas.microsoft.com/office/drawing/2014/main" id="{65E97238-2E06-9DB0-BBC6-DF173E2510D8}"/>
              </a:ext>
            </a:extLst>
          </p:cNvPr>
          <p:cNvSpPr txBox="1"/>
          <p:nvPr/>
        </p:nvSpPr>
        <p:spPr>
          <a:xfrm>
            <a:off x="256982" y="5807513"/>
            <a:ext cx="2750623" cy="369332"/>
          </a:xfrm>
          <a:prstGeom prst="rect">
            <a:avLst/>
          </a:prstGeom>
          <a:noFill/>
        </p:spPr>
        <p:txBody>
          <a:bodyPr wrap="square" rtlCol="0">
            <a:spAutoFit/>
          </a:bodyPr>
          <a:lstStyle/>
          <a:p>
            <a:r>
              <a:rPr lang="en-US" dirty="0">
                <a:solidFill>
                  <a:schemeClr val="bg1"/>
                </a:solidFill>
              </a:rPr>
              <a:t>Source: MLS Data</a:t>
            </a:r>
          </a:p>
        </p:txBody>
      </p:sp>
    </p:spTree>
    <p:extLst>
      <p:ext uri="{BB962C8B-B14F-4D97-AF65-F5344CB8AC3E}">
        <p14:creationId xmlns:p14="http://schemas.microsoft.com/office/powerpoint/2010/main" val="2298270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5B9A1-D4E3-231C-3B39-20DEBE6706E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0AA02C3-D0B2-08A4-B388-EA96C958E65D}"/>
              </a:ext>
            </a:extLst>
          </p:cNvPr>
          <p:cNvSpPr txBox="1">
            <a:spLocks/>
          </p:cNvSpPr>
          <p:nvPr/>
        </p:nvSpPr>
        <p:spPr>
          <a:xfrm>
            <a:off x="0" y="451715"/>
            <a:ext cx="12192000" cy="92539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70C0"/>
                </a:solidFill>
                <a:latin typeface="Montserrat" panose="02000505000000020004" pitchFamily="2" charset="77"/>
                <a:ea typeface="+mn-ea"/>
                <a:cs typeface="+mn-cs"/>
              </a:rPr>
              <a:t>Who Are the Buyers of 2024?</a:t>
            </a:r>
          </a:p>
        </p:txBody>
      </p:sp>
      <p:pic>
        <p:nvPicPr>
          <p:cNvPr id="3" name="Picture 2">
            <a:extLst>
              <a:ext uri="{FF2B5EF4-FFF2-40B4-BE49-F238E27FC236}">
                <a16:creationId xmlns:a16="http://schemas.microsoft.com/office/drawing/2014/main" id="{BCC46341-D6F0-2BDD-623B-D690D028701D}"/>
              </a:ext>
            </a:extLst>
          </p:cNvPr>
          <p:cNvPicPr>
            <a:picLocks noChangeAspect="1"/>
          </p:cNvPicPr>
          <p:nvPr/>
        </p:nvPicPr>
        <p:blipFill>
          <a:blip r:embed="rId3"/>
          <a:stretch>
            <a:fillRect/>
          </a:stretch>
        </p:blipFill>
        <p:spPr>
          <a:xfrm>
            <a:off x="2430576" y="1377109"/>
            <a:ext cx="7330847" cy="4090567"/>
          </a:xfrm>
          <a:prstGeom prst="rect">
            <a:avLst/>
          </a:prstGeom>
        </p:spPr>
      </p:pic>
    </p:spTree>
    <p:extLst>
      <p:ext uri="{BB962C8B-B14F-4D97-AF65-F5344CB8AC3E}">
        <p14:creationId xmlns:p14="http://schemas.microsoft.com/office/powerpoint/2010/main" val="458752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4EB02-3166-C2B7-8AAC-626FBCD40D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FF21791-075E-7DFB-F5D5-355B5D0B883F}"/>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27">
            <a:extLst>
              <a:ext uri="{FF2B5EF4-FFF2-40B4-BE49-F238E27FC236}">
                <a16:creationId xmlns:a16="http://schemas.microsoft.com/office/drawing/2014/main" id="{89534574-C4BA-FF79-14AF-85AB07CACC6B}"/>
              </a:ext>
            </a:extLst>
          </p:cNvPr>
          <p:cNvSpPr txBox="1">
            <a:spLocks/>
          </p:cNvSpPr>
          <p:nvPr/>
        </p:nvSpPr>
        <p:spPr>
          <a:xfrm>
            <a:off x="352425" y="186661"/>
            <a:ext cx="11487149" cy="492186"/>
          </a:xfrm>
          <a:prstGeom prst="rect">
            <a:avLst/>
          </a:prstGeom>
        </p:spPr>
        <p:txBody>
          <a:bodyPr vert="horz" wrap="square" lIns="0" tIns="6985" rIns="0" bIns="0" rtlCol="0">
            <a:spAutoFit/>
          </a:bodyPr>
          <a:lstStyle>
            <a:lvl1pPr>
              <a:defRPr sz="3500" b="1" i="0">
                <a:solidFill>
                  <a:schemeClr val="tx1"/>
                </a:solidFill>
                <a:latin typeface="Montserrat"/>
                <a:ea typeface="+mj-ea"/>
                <a:cs typeface="Montserrat"/>
              </a:defRPr>
            </a:lvl1pPr>
          </a:lstStyle>
          <a:p>
            <a:pPr marL="12700" marR="5080" indent="833755">
              <a:lnSpc>
                <a:spcPct val="102000"/>
              </a:lnSpc>
              <a:spcBef>
                <a:spcPts val="55"/>
              </a:spcBef>
            </a:pPr>
            <a:r>
              <a:rPr lang="en-US" sz="3200" u="sng" spc="-10" dirty="0">
                <a:latin typeface="+mn-lt"/>
                <a:cs typeface="Montserrat SemiBold"/>
              </a:rPr>
              <a:t>First-</a:t>
            </a:r>
            <a:r>
              <a:rPr lang="en-US" sz="3200" u="sng" dirty="0">
                <a:latin typeface="+mn-lt"/>
                <a:cs typeface="Montserrat SemiBold"/>
              </a:rPr>
              <a:t>Time Buyer</a:t>
            </a:r>
            <a:r>
              <a:rPr lang="en-US" sz="3200" u="sng" spc="-20" dirty="0">
                <a:latin typeface="+mn-lt"/>
                <a:cs typeface="Montserrat SemiBold"/>
              </a:rPr>
              <a:t> </a:t>
            </a:r>
            <a:r>
              <a:rPr lang="en-US" sz="3200" u="sng" spc="-10" dirty="0">
                <a:latin typeface="+mn-lt"/>
                <a:cs typeface="Montserrat SemiBold"/>
              </a:rPr>
              <a:t>Share </a:t>
            </a:r>
            <a:r>
              <a:rPr lang="en-US" sz="3200" u="sng" dirty="0">
                <a:latin typeface="+mn-lt"/>
                <a:cs typeface="Montserrat SemiBold"/>
              </a:rPr>
              <a:t>(Among</a:t>
            </a:r>
            <a:r>
              <a:rPr lang="en-US" sz="3200" u="sng" spc="-75" dirty="0">
                <a:latin typeface="+mn-lt"/>
                <a:cs typeface="Montserrat SemiBold"/>
              </a:rPr>
              <a:t> </a:t>
            </a:r>
            <a:r>
              <a:rPr lang="en-US" sz="3200" u="sng" dirty="0">
                <a:latin typeface="+mn-lt"/>
                <a:cs typeface="Montserrat SemiBold"/>
              </a:rPr>
              <a:t>Primary</a:t>
            </a:r>
            <a:r>
              <a:rPr lang="en-US" sz="3200" u="sng" spc="-45" dirty="0">
                <a:latin typeface="+mn-lt"/>
                <a:cs typeface="Montserrat SemiBold"/>
              </a:rPr>
              <a:t> </a:t>
            </a:r>
            <a:r>
              <a:rPr lang="en-US" sz="3200" u="sng" dirty="0">
                <a:latin typeface="+mn-lt"/>
                <a:cs typeface="Montserrat SemiBold"/>
              </a:rPr>
              <a:t>Residence</a:t>
            </a:r>
            <a:r>
              <a:rPr lang="en-US" sz="3200" u="sng" spc="-75" dirty="0">
                <a:latin typeface="+mn-lt"/>
                <a:cs typeface="Montserrat SemiBold"/>
              </a:rPr>
              <a:t> </a:t>
            </a:r>
            <a:r>
              <a:rPr lang="en-US" sz="3200" u="sng" spc="-10" dirty="0">
                <a:latin typeface="+mn-lt"/>
                <a:cs typeface="Montserrat SemiBold"/>
              </a:rPr>
              <a:t>Buyers)</a:t>
            </a:r>
            <a:endParaRPr lang="en-US" sz="3200" u="sng" dirty="0">
              <a:latin typeface="+mn-lt"/>
              <a:cs typeface="Montserrat SemiBold"/>
            </a:endParaRPr>
          </a:p>
        </p:txBody>
      </p:sp>
      <p:sp>
        <p:nvSpPr>
          <p:cNvPr id="5" name="object 4">
            <a:extLst>
              <a:ext uri="{FF2B5EF4-FFF2-40B4-BE49-F238E27FC236}">
                <a16:creationId xmlns:a16="http://schemas.microsoft.com/office/drawing/2014/main" id="{78B2FDE3-7C0F-BE2B-97E4-EC2B042AE248}"/>
              </a:ext>
            </a:extLst>
          </p:cNvPr>
          <p:cNvSpPr txBox="1"/>
          <p:nvPr/>
        </p:nvSpPr>
        <p:spPr>
          <a:xfrm>
            <a:off x="160972" y="5616659"/>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graphicFrame>
        <p:nvGraphicFramePr>
          <p:cNvPr id="7" name="Content Placeholder 8">
            <a:extLst>
              <a:ext uri="{FF2B5EF4-FFF2-40B4-BE49-F238E27FC236}">
                <a16:creationId xmlns:a16="http://schemas.microsoft.com/office/drawing/2014/main" id="{E358BF2E-5381-2913-C6C1-8E47EB5F3F3A}"/>
              </a:ext>
            </a:extLst>
          </p:cNvPr>
          <p:cNvGraphicFramePr>
            <a:graphicFrameLocks/>
          </p:cNvGraphicFramePr>
          <p:nvPr>
            <p:extLst>
              <p:ext uri="{D42A27DB-BD31-4B8C-83A1-F6EECF244321}">
                <p14:modId xmlns:p14="http://schemas.microsoft.com/office/powerpoint/2010/main" val="3327830388"/>
              </p:ext>
            </p:extLst>
          </p:nvPr>
        </p:nvGraphicFramePr>
        <p:xfrm>
          <a:off x="38100" y="381327"/>
          <a:ext cx="12115800" cy="51902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696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0A87-ADE3-04BE-DE94-F3F464FA84BA}"/>
            </a:ext>
          </a:extLst>
        </p:cNvPr>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FC57319-364D-96F2-2DCE-92161393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80" y="2043588"/>
            <a:ext cx="5852895" cy="1658077"/>
          </a:xfrm>
          <a:prstGeom prst="rect">
            <a:avLst/>
          </a:prstGeom>
        </p:spPr>
      </p:pic>
      <p:pic>
        <p:nvPicPr>
          <p:cNvPr id="1026" name="Picture 2">
            <a:extLst>
              <a:ext uri="{FF2B5EF4-FFF2-40B4-BE49-F238E27FC236}">
                <a16:creationId xmlns:a16="http://schemas.microsoft.com/office/drawing/2014/main" id="{E655FD8F-1BF9-3639-F9F2-EE92A7A25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126" y="578365"/>
            <a:ext cx="3268262" cy="458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37AB00-3652-D629-BC71-3B244C0C1FF4}"/>
              </a:ext>
            </a:extLst>
          </p:cNvPr>
          <p:cNvSpPr txBox="1"/>
          <p:nvPr/>
        </p:nvSpPr>
        <p:spPr>
          <a:xfrm>
            <a:off x="463167" y="3935509"/>
            <a:ext cx="5695720" cy="1354217"/>
          </a:xfrm>
          <a:prstGeom prst="rect">
            <a:avLst/>
          </a:prstGeom>
          <a:noFill/>
        </p:spPr>
        <p:txBody>
          <a:bodyPr wrap="square" rtlCol="0">
            <a:spAutoFit/>
          </a:bodyPr>
          <a:lstStyle/>
          <a:p>
            <a:pPr algn="ctr"/>
            <a:r>
              <a:rPr lang="en-US" sz="3200" dirty="0">
                <a:latin typeface="Montserrat Medium" panose="00000600000000000000" pitchFamily="2" charset="0"/>
              </a:rPr>
              <a:t>Dr. Lawrence Yun</a:t>
            </a:r>
          </a:p>
          <a:p>
            <a:pPr algn="ctr"/>
            <a:r>
              <a:rPr lang="en-US" sz="3200" dirty="0">
                <a:latin typeface="Montserrat Medium" panose="00000600000000000000" pitchFamily="2" charset="0"/>
              </a:rPr>
              <a:t>Chief Economist</a:t>
            </a:r>
          </a:p>
          <a:p>
            <a:endParaRPr lang="en-US" dirty="0"/>
          </a:p>
        </p:txBody>
      </p:sp>
      <p:sp>
        <p:nvSpPr>
          <p:cNvPr id="8" name="Title 1">
            <a:extLst>
              <a:ext uri="{FF2B5EF4-FFF2-40B4-BE49-F238E27FC236}">
                <a16:creationId xmlns:a16="http://schemas.microsoft.com/office/drawing/2014/main" id="{03C67D9D-23F4-EED7-B66F-6DA3AEFD85A8}"/>
              </a:ext>
            </a:extLst>
          </p:cNvPr>
          <p:cNvSpPr txBox="1">
            <a:spLocks/>
          </p:cNvSpPr>
          <p:nvPr/>
        </p:nvSpPr>
        <p:spPr>
          <a:xfrm>
            <a:off x="838200" y="451714"/>
            <a:ext cx="4945655" cy="189192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70C0"/>
                </a:solidFill>
                <a:latin typeface="Montserrat" panose="02000505000000020004" pitchFamily="2" charset="77"/>
                <a:ea typeface="+mn-ea"/>
                <a:cs typeface="+mn-cs"/>
              </a:rPr>
              <a:t>National Market Data</a:t>
            </a:r>
          </a:p>
        </p:txBody>
      </p:sp>
    </p:spTree>
    <p:extLst>
      <p:ext uri="{BB962C8B-B14F-4D97-AF65-F5344CB8AC3E}">
        <p14:creationId xmlns:p14="http://schemas.microsoft.com/office/powerpoint/2010/main" val="2308728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87009-5033-AE75-A971-A9BC0E738930}"/>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4B986C9-394F-CF72-A41D-69F8C15AA7ED}"/>
              </a:ext>
            </a:extLst>
          </p:cNvPr>
          <p:cNvGraphicFramePr>
            <a:graphicFrameLocks/>
          </p:cNvGraphicFramePr>
          <p:nvPr>
            <p:extLst>
              <p:ext uri="{D42A27DB-BD31-4B8C-83A1-F6EECF244321}">
                <p14:modId xmlns:p14="http://schemas.microsoft.com/office/powerpoint/2010/main" val="1097357223"/>
              </p:ext>
            </p:extLst>
          </p:nvPr>
        </p:nvGraphicFramePr>
        <p:xfrm>
          <a:off x="572382" y="566759"/>
          <a:ext cx="11047236" cy="506710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9CB280FD-1344-0566-C10C-EFF90AB71D7B}"/>
              </a:ext>
            </a:extLst>
          </p:cNvPr>
          <p:cNvPicPr>
            <a:picLocks noChangeAspect="1"/>
          </p:cNvPicPr>
          <p:nvPr/>
        </p:nvPicPr>
        <p:blipFill>
          <a:blip r:embed="rId4"/>
          <a:stretch>
            <a:fillRect/>
          </a:stretch>
        </p:blipFill>
        <p:spPr>
          <a:xfrm>
            <a:off x="160972" y="5886450"/>
            <a:ext cx="1979830" cy="684847"/>
          </a:xfrm>
          <a:prstGeom prst="rect">
            <a:avLst/>
          </a:prstGeom>
        </p:spPr>
      </p:pic>
      <p:sp>
        <p:nvSpPr>
          <p:cNvPr id="2" name="object 22">
            <a:extLst>
              <a:ext uri="{FF2B5EF4-FFF2-40B4-BE49-F238E27FC236}">
                <a16:creationId xmlns:a16="http://schemas.microsoft.com/office/drawing/2014/main" id="{09C2EFC4-FBB2-7695-BEEC-CA3DCD6EAC4F}"/>
              </a:ext>
            </a:extLst>
          </p:cNvPr>
          <p:cNvSpPr txBox="1">
            <a:spLocks/>
          </p:cNvSpPr>
          <p:nvPr/>
        </p:nvSpPr>
        <p:spPr>
          <a:xfrm>
            <a:off x="2552065" y="163592"/>
            <a:ext cx="7087870" cy="504625"/>
          </a:xfrm>
          <a:prstGeom prst="rect">
            <a:avLst/>
          </a:prstGeom>
        </p:spPr>
        <p:txBody>
          <a:bodyPr vert="horz" wrap="square" lIns="0" tIns="1206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95"/>
              </a:spcBef>
            </a:pPr>
            <a:r>
              <a:rPr lang="en-US" sz="3200" b="1" u="sng" dirty="0">
                <a:latin typeface="+mn-lt"/>
                <a:cs typeface="Montserrat SemiBold"/>
              </a:rPr>
              <a:t>Median</a:t>
            </a:r>
            <a:r>
              <a:rPr lang="en-US" sz="3200" b="1" u="sng" spc="-20" dirty="0">
                <a:latin typeface="+mn-lt"/>
                <a:cs typeface="Montserrat SemiBold"/>
              </a:rPr>
              <a:t> </a:t>
            </a:r>
            <a:r>
              <a:rPr lang="en-US" sz="3200" b="1" u="sng" dirty="0">
                <a:latin typeface="+mn-lt"/>
                <a:cs typeface="Montserrat SemiBold"/>
              </a:rPr>
              <a:t>Age</a:t>
            </a:r>
            <a:r>
              <a:rPr lang="en-US" sz="3200" b="1" u="sng" spc="-45" dirty="0">
                <a:latin typeface="+mn-lt"/>
                <a:cs typeface="Montserrat SemiBold"/>
              </a:rPr>
              <a:t> </a:t>
            </a:r>
            <a:r>
              <a:rPr lang="en-US" sz="3200" b="1" u="sng" dirty="0">
                <a:latin typeface="+mn-lt"/>
                <a:cs typeface="Montserrat SemiBold"/>
              </a:rPr>
              <a:t>of</a:t>
            </a:r>
            <a:r>
              <a:rPr lang="en-US" sz="3200" b="1" u="sng" spc="-35" dirty="0">
                <a:latin typeface="+mn-lt"/>
                <a:cs typeface="Montserrat SemiBold"/>
              </a:rPr>
              <a:t> </a:t>
            </a:r>
            <a:r>
              <a:rPr lang="en-US" sz="3200" b="1" u="sng" dirty="0">
                <a:latin typeface="+mn-lt"/>
                <a:cs typeface="Montserrat SemiBold"/>
              </a:rPr>
              <a:t>Home</a:t>
            </a:r>
            <a:r>
              <a:rPr lang="en-US" sz="3200" b="1" u="sng" spc="-20" dirty="0">
                <a:latin typeface="+mn-lt"/>
                <a:cs typeface="Montserrat SemiBold"/>
              </a:rPr>
              <a:t> </a:t>
            </a:r>
            <a:r>
              <a:rPr lang="en-US" sz="3200" b="1" u="sng" dirty="0">
                <a:latin typeface="+mn-lt"/>
                <a:cs typeface="Montserrat SemiBold"/>
              </a:rPr>
              <a:t>Buyers</a:t>
            </a:r>
            <a:r>
              <a:rPr lang="en-US" sz="3200" b="1" u="sng" spc="-35" dirty="0">
                <a:latin typeface="+mn-lt"/>
                <a:cs typeface="Montserrat SemiBold"/>
              </a:rPr>
              <a:t> </a:t>
            </a:r>
            <a:r>
              <a:rPr lang="en-US" sz="3200" b="1" u="sng" dirty="0">
                <a:latin typeface="+mn-lt"/>
                <a:cs typeface="Montserrat SemiBold"/>
              </a:rPr>
              <a:t>1981-</a:t>
            </a:r>
            <a:r>
              <a:rPr lang="en-US" sz="3200" b="1" u="sng" spc="-20" dirty="0">
                <a:latin typeface="+mn-lt"/>
                <a:cs typeface="Montserrat SemiBold"/>
              </a:rPr>
              <a:t>2024</a:t>
            </a:r>
            <a:endParaRPr lang="en-US" sz="3200" u="sng" dirty="0">
              <a:latin typeface="+mn-lt"/>
              <a:cs typeface="Montserrat SemiBold"/>
            </a:endParaRPr>
          </a:p>
        </p:txBody>
      </p:sp>
      <p:sp>
        <p:nvSpPr>
          <p:cNvPr id="5" name="object 4">
            <a:extLst>
              <a:ext uri="{FF2B5EF4-FFF2-40B4-BE49-F238E27FC236}">
                <a16:creationId xmlns:a16="http://schemas.microsoft.com/office/drawing/2014/main" id="{9AC1B1D9-BD87-FD21-A2F8-FA1132A5631D}"/>
              </a:ext>
            </a:extLst>
          </p:cNvPr>
          <p:cNvSpPr txBox="1"/>
          <p:nvPr/>
        </p:nvSpPr>
        <p:spPr>
          <a:xfrm>
            <a:off x="160972" y="5633862"/>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i="1" dirty="0">
              <a:solidFill>
                <a:srgbClr val="FFFFFF"/>
              </a:solidFill>
              <a:cs typeface="Montserrat Medium"/>
            </a:endParaRPr>
          </a:p>
        </p:txBody>
      </p:sp>
    </p:spTree>
    <p:extLst>
      <p:ext uri="{BB962C8B-B14F-4D97-AF65-F5344CB8AC3E}">
        <p14:creationId xmlns:p14="http://schemas.microsoft.com/office/powerpoint/2010/main" val="2679479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1887-3FA7-1940-1195-E69203D1DF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3F8352-DB9E-6FCE-E98B-8246F9BC1B6D}"/>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TextBox 1">
            <a:extLst>
              <a:ext uri="{FF2B5EF4-FFF2-40B4-BE49-F238E27FC236}">
                <a16:creationId xmlns:a16="http://schemas.microsoft.com/office/drawing/2014/main" id="{E566E814-38CE-CEEA-8935-87C1FFDF63E2}"/>
              </a:ext>
            </a:extLst>
          </p:cNvPr>
          <p:cNvSpPr txBox="1"/>
          <p:nvPr/>
        </p:nvSpPr>
        <p:spPr>
          <a:xfrm>
            <a:off x="3785350" y="92335"/>
            <a:ext cx="45369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a:ln>
                  <a:noFill/>
                </a:ln>
                <a:solidFill>
                  <a:srgbClr val="000000"/>
                </a:solidFill>
                <a:effectLst/>
                <a:uLnTx/>
                <a:uFillTx/>
                <a:ea typeface="+mn-ea"/>
                <a:cs typeface="+mn-cs"/>
              </a:rPr>
              <a:t>Median Household Income</a:t>
            </a:r>
          </a:p>
        </p:txBody>
      </p:sp>
      <p:graphicFrame>
        <p:nvGraphicFramePr>
          <p:cNvPr id="3" name="Chart 2">
            <a:extLst>
              <a:ext uri="{FF2B5EF4-FFF2-40B4-BE49-F238E27FC236}">
                <a16:creationId xmlns:a16="http://schemas.microsoft.com/office/drawing/2014/main" id="{38978B8D-D118-94BC-B38E-47E8D924A9B3}"/>
              </a:ext>
            </a:extLst>
          </p:cNvPr>
          <p:cNvGraphicFramePr/>
          <p:nvPr>
            <p:extLst>
              <p:ext uri="{D42A27DB-BD31-4B8C-83A1-F6EECF244321}">
                <p14:modId xmlns:p14="http://schemas.microsoft.com/office/powerpoint/2010/main" val="1459929529"/>
              </p:ext>
            </p:extLst>
          </p:nvPr>
        </p:nvGraphicFramePr>
        <p:xfrm>
          <a:off x="-23095" y="-10440"/>
          <a:ext cx="12238190" cy="5576849"/>
        </p:xfrm>
        <a:graphic>
          <a:graphicData uri="http://schemas.openxmlformats.org/drawingml/2006/chart">
            <c:chart xmlns:c="http://schemas.openxmlformats.org/drawingml/2006/chart" xmlns:r="http://schemas.openxmlformats.org/officeDocument/2006/relationships" r:id="rId4"/>
          </a:graphicData>
        </a:graphic>
      </p:graphicFrame>
      <p:sp>
        <p:nvSpPr>
          <p:cNvPr id="5" name="object 4">
            <a:extLst>
              <a:ext uri="{FF2B5EF4-FFF2-40B4-BE49-F238E27FC236}">
                <a16:creationId xmlns:a16="http://schemas.microsoft.com/office/drawing/2014/main" id="{1BB3B53D-2970-ABE1-7BAE-A3C017F011FE}"/>
              </a:ext>
            </a:extLst>
          </p:cNvPr>
          <p:cNvSpPr txBox="1"/>
          <p:nvPr/>
        </p:nvSpPr>
        <p:spPr>
          <a:xfrm>
            <a:off x="160972" y="5656259"/>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spTree>
    <p:extLst>
      <p:ext uri="{BB962C8B-B14F-4D97-AF65-F5344CB8AC3E}">
        <p14:creationId xmlns:p14="http://schemas.microsoft.com/office/powerpoint/2010/main" val="140382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EB5A-7270-F232-B467-5BD52D9957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DBF2CB-5D66-1138-350F-7779F2F8AF8B}"/>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TextBox 1">
            <a:extLst>
              <a:ext uri="{FF2B5EF4-FFF2-40B4-BE49-F238E27FC236}">
                <a16:creationId xmlns:a16="http://schemas.microsoft.com/office/drawing/2014/main" id="{3BEBBF1A-1C74-8AC2-F1C8-EBDD9652D84C}"/>
              </a:ext>
            </a:extLst>
          </p:cNvPr>
          <p:cNvSpPr txBox="1"/>
          <p:nvPr/>
        </p:nvSpPr>
        <p:spPr>
          <a:xfrm>
            <a:off x="3089122" y="29008"/>
            <a:ext cx="587502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ea typeface="+mn-ea"/>
                <a:cs typeface="+mn-cs"/>
              </a:rPr>
              <a:t>Multi-Generational Home Buyers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Montserrat" panose="02000505000000020004" pitchFamily="2" charset="77"/>
              <a:ea typeface="+mn-ea"/>
              <a:cs typeface="+mn-cs"/>
            </a:endParaRPr>
          </a:p>
        </p:txBody>
      </p:sp>
      <p:sp>
        <p:nvSpPr>
          <p:cNvPr id="5" name="object 4">
            <a:extLst>
              <a:ext uri="{FF2B5EF4-FFF2-40B4-BE49-F238E27FC236}">
                <a16:creationId xmlns:a16="http://schemas.microsoft.com/office/drawing/2014/main" id="{929075E9-C45A-DCEB-E340-7B9EEB81EE88}"/>
              </a:ext>
            </a:extLst>
          </p:cNvPr>
          <p:cNvSpPr txBox="1"/>
          <p:nvPr/>
        </p:nvSpPr>
        <p:spPr>
          <a:xfrm>
            <a:off x="160972" y="5656259"/>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9" name="Picture 8">
            <a:extLst>
              <a:ext uri="{FF2B5EF4-FFF2-40B4-BE49-F238E27FC236}">
                <a16:creationId xmlns:a16="http://schemas.microsoft.com/office/drawing/2014/main" id="{B29D64DF-6521-F2C0-0842-D2635A46B663}"/>
              </a:ext>
            </a:extLst>
          </p:cNvPr>
          <p:cNvPicPr>
            <a:picLocks noChangeAspect="1"/>
          </p:cNvPicPr>
          <p:nvPr/>
        </p:nvPicPr>
        <p:blipFill>
          <a:blip r:embed="rId4"/>
          <a:stretch>
            <a:fillRect/>
          </a:stretch>
        </p:blipFill>
        <p:spPr>
          <a:xfrm>
            <a:off x="0" y="655895"/>
            <a:ext cx="12192000" cy="4789463"/>
          </a:xfrm>
          <a:prstGeom prst="rect">
            <a:avLst/>
          </a:prstGeom>
        </p:spPr>
      </p:pic>
    </p:spTree>
    <p:extLst>
      <p:ext uri="{BB962C8B-B14F-4D97-AF65-F5344CB8AC3E}">
        <p14:creationId xmlns:p14="http://schemas.microsoft.com/office/powerpoint/2010/main" val="2530651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9AD81-DF93-C86B-A656-5EADFB879C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C4C5A9-A6F3-DD24-CDA7-068FC44A8392}"/>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TextBox 1">
            <a:extLst>
              <a:ext uri="{FF2B5EF4-FFF2-40B4-BE49-F238E27FC236}">
                <a16:creationId xmlns:a16="http://schemas.microsoft.com/office/drawing/2014/main" id="{8B98255B-9CD7-4486-F205-7F20BCE0D6CB}"/>
              </a:ext>
            </a:extLst>
          </p:cNvPr>
          <p:cNvSpPr txBox="1"/>
          <p:nvPr/>
        </p:nvSpPr>
        <p:spPr>
          <a:xfrm>
            <a:off x="3089122" y="29008"/>
            <a:ext cx="587502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ea typeface="+mn-ea"/>
                <a:cs typeface="+mn-cs"/>
              </a:rPr>
              <a:t>Multi-Generational Home Buyers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Montserrat" panose="02000505000000020004" pitchFamily="2" charset="77"/>
              <a:ea typeface="+mn-ea"/>
              <a:cs typeface="+mn-cs"/>
            </a:endParaRPr>
          </a:p>
        </p:txBody>
      </p:sp>
      <p:sp>
        <p:nvSpPr>
          <p:cNvPr id="5" name="object 4">
            <a:extLst>
              <a:ext uri="{FF2B5EF4-FFF2-40B4-BE49-F238E27FC236}">
                <a16:creationId xmlns:a16="http://schemas.microsoft.com/office/drawing/2014/main" id="{3FE975FA-206D-A5D1-0480-93116D26B1C5}"/>
              </a:ext>
            </a:extLst>
          </p:cNvPr>
          <p:cNvSpPr txBox="1"/>
          <p:nvPr/>
        </p:nvSpPr>
        <p:spPr>
          <a:xfrm>
            <a:off x="160972" y="5656259"/>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6" name="Picture 5">
            <a:extLst>
              <a:ext uri="{FF2B5EF4-FFF2-40B4-BE49-F238E27FC236}">
                <a16:creationId xmlns:a16="http://schemas.microsoft.com/office/drawing/2014/main" id="{D5F9B7F0-231E-58F4-2B56-808FE1D8247E}"/>
              </a:ext>
            </a:extLst>
          </p:cNvPr>
          <p:cNvPicPr>
            <a:picLocks noChangeAspect="1"/>
          </p:cNvPicPr>
          <p:nvPr/>
        </p:nvPicPr>
        <p:blipFill>
          <a:blip r:embed="rId4"/>
          <a:srcRect r="53552"/>
          <a:stretch/>
        </p:blipFill>
        <p:spPr>
          <a:xfrm>
            <a:off x="160972" y="612096"/>
            <a:ext cx="10014519" cy="4878520"/>
          </a:xfrm>
          <a:prstGeom prst="rect">
            <a:avLst/>
          </a:prstGeom>
        </p:spPr>
      </p:pic>
      <p:pic>
        <p:nvPicPr>
          <p:cNvPr id="8" name="Picture 7">
            <a:extLst>
              <a:ext uri="{FF2B5EF4-FFF2-40B4-BE49-F238E27FC236}">
                <a16:creationId xmlns:a16="http://schemas.microsoft.com/office/drawing/2014/main" id="{D58611A2-0F8C-C953-7B1B-AB02F264FC0A}"/>
              </a:ext>
            </a:extLst>
          </p:cNvPr>
          <p:cNvPicPr>
            <a:picLocks noChangeAspect="1"/>
          </p:cNvPicPr>
          <p:nvPr/>
        </p:nvPicPr>
        <p:blipFill>
          <a:blip r:embed="rId4"/>
          <a:srcRect l="80590" r="14458"/>
          <a:stretch/>
        </p:blipFill>
        <p:spPr>
          <a:xfrm>
            <a:off x="10407305" y="612096"/>
            <a:ext cx="1067627" cy="4878520"/>
          </a:xfrm>
          <a:prstGeom prst="rect">
            <a:avLst/>
          </a:prstGeom>
        </p:spPr>
      </p:pic>
      <p:pic>
        <p:nvPicPr>
          <p:cNvPr id="9" name="Picture 8">
            <a:extLst>
              <a:ext uri="{FF2B5EF4-FFF2-40B4-BE49-F238E27FC236}">
                <a16:creationId xmlns:a16="http://schemas.microsoft.com/office/drawing/2014/main" id="{E11B253E-4B03-F09B-6899-C0A2BCF81994}"/>
              </a:ext>
            </a:extLst>
          </p:cNvPr>
          <p:cNvPicPr>
            <a:picLocks noChangeAspect="1"/>
          </p:cNvPicPr>
          <p:nvPr/>
        </p:nvPicPr>
        <p:blipFill>
          <a:blip r:embed="rId4"/>
          <a:srcRect l="66207" r="31643"/>
          <a:stretch/>
        </p:blipFill>
        <p:spPr>
          <a:xfrm>
            <a:off x="9943677" y="612099"/>
            <a:ext cx="463628" cy="4878517"/>
          </a:xfrm>
          <a:prstGeom prst="rect">
            <a:avLst/>
          </a:prstGeom>
        </p:spPr>
      </p:pic>
    </p:spTree>
    <p:extLst>
      <p:ext uri="{BB962C8B-B14F-4D97-AF65-F5344CB8AC3E}">
        <p14:creationId xmlns:p14="http://schemas.microsoft.com/office/powerpoint/2010/main" val="2021026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22F5-8F61-0119-F904-A95C528515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E60390-F494-1912-9D05-5E191F54C057}"/>
              </a:ext>
            </a:extLst>
          </p:cNvPr>
          <p:cNvSpPr txBox="1">
            <a:spLocks/>
          </p:cNvSpPr>
          <p:nvPr/>
        </p:nvSpPr>
        <p:spPr>
          <a:xfrm>
            <a:off x="0" y="451715"/>
            <a:ext cx="12192000" cy="92539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70C0"/>
                </a:solidFill>
                <a:latin typeface="Montserrat" panose="02000505000000020004" pitchFamily="2" charset="77"/>
                <a:ea typeface="+mn-ea"/>
                <a:cs typeface="+mn-cs"/>
              </a:rPr>
              <a:t>Financing the Home Purchase</a:t>
            </a:r>
          </a:p>
        </p:txBody>
      </p:sp>
      <p:pic>
        <p:nvPicPr>
          <p:cNvPr id="3" name="Picture 2">
            <a:extLst>
              <a:ext uri="{FF2B5EF4-FFF2-40B4-BE49-F238E27FC236}">
                <a16:creationId xmlns:a16="http://schemas.microsoft.com/office/drawing/2014/main" id="{A2530CA5-BFAB-5433-0DA3-A7DEDFC5B9CD}"/>
              </a:ext>
            </a:extLst>
          </p:cNvPr>
          <p:cNvPicPr>
            <a:picLocks noChangeAspect="1"/>
          </p:cNvPicPr>
          <p:nvPr/>
        </p:nvPicPr>
        <p:blipFill>
          <a:blip r:embed="rId3"/>
          <a:stretch>
            <a:fillRect/>
          </a:stretch>
        </p:blipFill>
        <p:spPr>
          <a:xfrm>
            <a:off x="2430576" y="1377109"/>
            <a:ext cx="7330847" cy="4090567"/>
          </a:xfrm>
          <a:prstGeom prst="rect">
            <a:avLst/>
          </a:prstGeom>
        </p:spPr>
      </p:pic>
    </p:spTree>
    <p:extLst>
      <p:ext uri="{BB962C8B-B14F-4D97-AF65-F5344CB8AC3E}">
        <p14:creationId xmlns:p14="http://schemas.microsoft.com/office/powerpoint/2010/main" val="1287966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386C1-2736-37C4-7854-DD7FFC4113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2612F3-FF3B-1B04-5239-5641210599A6}"/>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3">
            <a:extLst>
              <a:ext uri="{FF2B5EF4-FFF2-40B4-BE49-F238E27FC236}">
                <a16:creationId xmlns:a16="http://schemas.microsoft.com/office/drawing/2014/main" id="{394BE055-B9FD-3588-3912-6CBC6B79BA96}"/>
              </a:ext>
            </a:extLst>
          </p:cNvPr>
          <p:cNvSpPr txBox="1">
            <a:spLocks/>
          </p:cNvSpPr>
          <p:nvPr/>
        </p:nvSpPr>
        <p:spPr>
          <a:xfrm>
            <a:off x="114300" y="193203"/>
            <a:ext cx="11963400" cy="517449"/>
          </a:xfrm>
          <a:prstGeom prst="rect">
            <a:avLst/>
          </a:prstGeom>
        </p:spPr>
        <p:txBody>
          <a:bodyPr vert="horz" wrap="square" lIns="0" tIns="679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ts val="3460"/>
              </a:lnSpc>
              <a:spcBef>
                <a:spcPts val="535"/>
              </a:spcBef>
            </a:pPr>
            <a:r>
              <a:rPr lang="en-US" sz="3200" b="1" u="sng" dirty="0">
                <a:latin typeface="+mn-lt"/>
                <a:cs typeface="Montserrat SemiBold"/>
              </a:rPr>
              <a:t>Median Percent Downpayment by First-Time and Repeat Buyers</a:t>
            </a:r>
            <a:endParaRPr lang="en-US" sz="3200" u="sng" dirty="0">
              <a:latin typeface="+mn-lt"/>
              <a:cs typeface="Montserrat SemiBold"/>
            </a:endParaRPr>
          </a:p>
        </p:txBody>
      </p:sp>
      <p:graphicFrame>
        <p:nvGraphicFramePr>
          <p:cNvPr id="3" name="Chart 2">
            <a:extLst>
              <a:ext uri="{FF2B5EF4-FFF2-40B4-BE49-F238E27FC236}">
                <a16:creationId xmlns:a16="http://schemas.microsoft.com/office/drawing/2014/main" id="{90E9FFB9-E459-A452-682C-E6A40DF27F6C}"/>
              </a:ext>
            </a:extLst>
          </p:cNvPr>
          <p:cNvGraphicFramePr/>
          <p:nvPr>
            <p:extLst>
              <p:ext uri="{D42A27DB-BD31-4B8C-83A1-F6EECF244321}">
                <p14:modId xmlns:p14="http://schemas.microsoft.com/office/powerpoint/2010/main" val="3894029852"/>
              </p:ext>
            </p:extLst>
          </p:nvPr>
        </p:nvGraphicFramePr>
        <p:xfrm>
          <a:off x="283052" y="548640"/>
          <a:ext cx="11625895" cy="5187864"/>
        </p:xfrm>
        <a:graphic>
          <a:graphicData uri="http://schemas.openxmlformats.org/drawingml/2006/chart">
            <c:chart xmlns:c="http://schemas.openxmlformats.org/drawingml/2006/chart" xmlns:r="http://schemas.openxmlformats.org/officeDocument/2006/relationships" r:id="rId4"/>
          </a:graphicData>
        </a:graphic>
      </p:graphicFrame>
      <p:sp>
        <p:nvSpPr>
          <p:cNvPr id="6" name="object 19">
            <a:extLst>
              <a:ext uri="{FF2B5EF4-FFF2-40B4-BE49-F238E27FC236}">
                <a16:creationId xmlns:a16="http://schemas.microsoft.com/office/drawing/2014/main" id="{20DF5A17-7D62-1B34-B7CD-F3CC294B651B}"/>
              </a:ext>
            </a:extLst>
          </p:cNvPr>
          <p:cNvSpPr txBox="1"/>
          <p:nvPr/>
        </p:nvSpPr>
        <p:spPr>
          <a:xfrm>
            <a:off x="-180808" y="5506720"/>
            <a:ext cx="3383915" cy="379730"/>
          </a:xfrm>
          <a:prstGeom prst="rect">
            <a:avLst/>
          </a:prstGeom>
        </p:spPr>
        <p:txBody>
          <a:bodyPr vert="horz" wrap="square" lIns="0" tIns="7620" rIns="0" bIns="0" rtlCol="0">
            <a:spAutoFit/>
          </a:bodyPr>
          <a:lstStyle/>
          <a:p>
            <a:pPr marL="38100">
              <a:lnSpc>
                <a:spcPts val="1350"/>
              </a:lnSpc>
              <a:spcBef>
                <a:spcPts val="60"/>
              </a:spcBef>
            </a:pPr>
            <a:endParaRPr sz="1200" dirty="0">
              <a:latin typeface="Montserrat"/>
              <a:cs typeface="Montserrat"/>
            </a:endParaRPr>
          </a:p>
          <a:p>
            <a:pPr marL="281305">
              <a:lnSpc>
                <a:spcPts val="1410"/>
              </a:lnSpc>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0"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a:t>
            </a:r>
            <a:r>
              <a:rPr sz="1400" b="0" i="1" spc="-25" dirty="0">
                <a:solidFill>
                  <a:srgbClr val="FFFFFF"/>
                </a:solidFill>
                <a:cs typeface="Montserrat Medium"/>
              </a:rPr>
              <a:t>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spTree>
    <p:extLst>
      <p:ext uri="{BB962C8B-B14F-4D97-AF65-F5344CB8AC3E}">
        <p14:creationId xmlns:p14="http://schemas.microsoft.com/office/powerpoint/2010/main" val="1190796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A4F7-C212-CE37-0E41-6BEF128BC2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F33D9E-F6B7-6394-79B4-0E682F55956D}"/>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3">
            <a:extLst>
              <a:ext uri="{FF2B5EF4-FFF2-40B4-BE49-F238E27FC236}">
                <a16:creationId xmlns:a16="http://schemas.microsoft.com/office/drawing/2014/main" id="{334EF2BD-0151-408B-518A-79D91E17CCAB}"/>
              </a:ext>
            </a:extLst>
          </p:cNvPr>
          <p:cNvSpPr txBox="1">
            <a:spLocks/>
          </p:cNvSpPr>
          <p:nvPr/>
        </p:nvSpPr>
        <p:spPr>
          <a:xfrm>
            <a:off x="114300" y="193203"/>
            <a:ext cx="11963400" cy="517449"/>
          </a:xfrm>
          <a:prstGeom prst="rect">
            <a:avLst/>
          </a:prstGeom>
        </p:spPr>
        <p:txBody>
          <a:bodyPr vert="horz" wrap="square" lIns="0" tIns="679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ts val="3460"/>
              </a:lnSpc>
              <a:spcBef>
                <a:spcPts val="535"/>
              </a:spcBef>
            </a:pPr>
            <a:r>
              <a:rPr lang="en-US" sz="3200" b="1" u="sng" dirty="0">
                <a:latin typeface="+mn-lt"/>
                <a:cs typeface="Montserrat SemiBold"/>
              </a:rPr>
              <a:t>Sources of Downpayment by First-Time and Repeat Buyers</a:t>
            </a:r>
            <a:endParaRPr lang="en-US" sz="3200" u="sng" dirty="0">
              <a:latin typeface="+mn-lt"/>
              <a:cs typeface="Montserrat SemiBold"/>
            </a:endParaRPr>
          </a:p>
        </p:txBody>
      </p:sp>
      <p:sp>
        <p:nvSpPr>
          <p:cNvPr id="6" name="object 19">
            <a:extLst>
              <a:ext uri="{FF2B5EF4-FFF2-40B4-BE49-F238E27FC236}">
                <a16:creationId xmlns:a16="http://schemas.microsoft.com/office/drawing/2014/main" id="{2F76427E-06D5-7AB5-1DC6-7FD6E1BDF131}"/>
              </a:ext>
            </a:extLst>
          </p:cNvPr>
          <p:cNvSpPr txBox="1"/>
          <p:nvPr/>
        </p:nvSpPr>
        <p:spPr>
          <a:xfrm>
            <a:off x="-180808" y="5506720"/>
            <a:ext cx="3383915" cy="379730"/>
          </a:xfrm>
          <a:prstGeom prst="rect">
            <a:avLst/>
          </a:prstGeom>
        </p:spPr>
        <p:txBody>
          <a:bodyPr vert="horz" wrap="square" lIns="0" tIns="7620" rIns="0" bIns="0" rtlCol="0">
            <a:spAutoFit/>
          </a:bodyPr>
          <a:lstStyle/>
          <a:p>
            <a:pPr marL="38100">
              <a:lnSpc>
                <a:spcPts val="1350"/>
              </a:lnSpc>
              <a:spcBef>
                <a:spcPts val="60"/>
              </a:spcBef>
            </a:pPr>
            <a:endParaRPr sz="1200" dirty="0">
              <a:latin typeface="Montserrat"/>
              <a:cs typeface="Montserrat"/>
            </a:endParaRPr>
          </a:p>
          <a:p>
            <a:pPr marL="281305">
              <a:lnSpc>
                <a:spcPts val="1410"/>
              </a:lnSpc>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0"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a:t>
            </a:r>
            <a:r>
              <a:rPr sz="1400" b="0" i="1" spc="-25" dirty="0">
                <a:solidFill>
                  <a:srgbClr val="FFFFFF"/>
                </a:solidFill>
                <a:cs typeface="Montserrat Medium"/>
              </a:rPr>
              <a:t>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7" name="Picture 6">
            <a:extLst>
              <a:ext uri="{FF2B5EF4-FFF2-40B4-BE49-F238E27FC236}">
                <a16:creationId xmlns:a16="http://schemas.microsoft.com/office/drawing/2014/main" id="{DDC75569-CD24-5CE4-34F7-A390F37E13F7}"/>
              </a:ext>
            </a:extLst>
          </p:cNvPr>
          <p:cNvPicPr>
            <a:picLocks noChangeAspect="1"/>
          </p:cNvPicPr>
          <p:nvPr/>
        </p:nvPicPr>
        <p:blipFill>
          <a:blip r:embed="rId4"/>
          <a:srcRect b="29661"/>
          <a:stretch/>
        </p:blipFill>
        <p:spPr>
          <a:xfrm>
            <a:off x="241835" y="710652"/>
            <a:ext cx="11735014" cy="4821432"/>
          </a:xfrm>
          <a:prstGeom prst="rect">
            <a:avLst/>
          </a:prstGeom>
        </p:spPr>
      </p:pic>
    </p:spTree>
    <p:extLst>
      <p:ext uri="{BB962C8B-B14F-4D97-AF65-F5344CB8AC3E}">
        <p14:creationId xmlns:p14="http://schemas.microsoft.com/office/powerpoint/2010/main" val="41098908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4FB0A-E849-FFD7-C36D-20589E4788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F47E46-4306-3933-5D0C-3843DEC942A4}"/>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3">
            <a:extLst>
              <a:ext uri="{FF2B5EF4-FFF2-40B4-BE49-F238E27FC236}">
                <a16:creationId xmlns:a16="http://schemas.microsoft.com/office/drawing/2014/main" id="{0F9FAF84-2D66-1411-F98E-4087A93A1AF1}"/>
              </a:ext>
            </a:extLst>
          </p:cNvPr>
          <p:cNvSpPr txBox="1">
            <a:spLocks/>
          </p:cNvSpPr>
          <p:nvPr/>
        </p:nvSpPr>
        <p:spPr>
          <a:xfrm>
            <a:off x="114300" y="193203"/>
            <a:ext cx="11963400" cy="517449"/>
          </a:xfrm>
          <a:prstGeom prst="rect">
            <a:avLst/>
          </a:prstGeom>
        </p:spPr>
        <p:txBody>
          <a:bodyPr vert="horz" wrap="square" lIns="0" tIns="679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ts val="3460"/>
              </a:lnSpc>
              <a:spcBef>
                <a:spcPts val="535"/>
              </a:spcBef>
            </a:pPr>
            <a:r>
              <a:rPr lang="en-US" sz="3200" b="1" u="sng" dirty="0">
                <a:latin typeface="+mn-lt"/>
                <a:cs typeface="Montserrat SemiBold"/>
              </a:rPr>
              <a:t>Sources of Downpayment by First-Time and Repeat Buyers</a:t>
            </a:r>
            <a:endParaRPr lang="en-US" sz="3200" u="sng" dirty="0">
              <a:latin typeface="+mn-lt"/>
              <a:cs typeface="Montserrat SemiBold"/>
            </a:endParaRPr>
          </a:p>
        </p:txBody>
      </p:sp>
      <p:sp>
        <p:nvSpPr>
          <p:cNvPr id="6" name="object 19">
            <a:extLst>
              <a:ext uri="{FF2B5EF4-FFF2-40B4-BE49-F238E27FC236}">
                <a16:creationId xmlns:a16="http://schemas.microsoft.com/office/drawing/2014/main" id="{C46FD466-D665-CBDA-8719-E80EB3D8B49B}"/>
              </a:ext>
            </a:extLst>
          </p:cNvPr>
          <p:cNvSpPr txBox="1"/>
          <p:nvPr/>
        </p:nvSpPr>
        <p:spPr>
          <a:xfrm>
            <a:off x="-180808" y="5506720"/>
            <a:ext cx="3383915" cy="379730"/>
          </a:xfrm>
          <a:prstGeom prst="rect">
            <a:avLst/>
          </a:prstGeom>
        </p:spPr>
        <p:txBody>
          <a:bodyPr vert="horz" wrap="square" lIns="0" tIns="7620" rIns="0" bIns="0" rtlCol="0">
            <a:spAutoFit/>
          </a:bodyPr>
          <a:lstStyle/>
          <a:p>
            <a:pPr marL="38100">
              <a:lnSpc>
                <a:spcPts val="1350"/>
              </a:lnSpc>
              <a:spcBef>
                <a:spcPts val="60"/>
              </a:spcBef>
            </a:pPr>
            <a:endParaRPr sz="1200" dirty="0">
              <a:latin typeface="Montserrat"/>
              <a:cs typeface="Montserrat"/>
            </a:endParaRPr>
          </a:p>
          <a:p>
            <a:pPr marL="281305">
              <a:lnSpc>
                <a:spcPts val="1410"/>
              </a:lnSpc>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0"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a:t>
            </a:r>
            <a:r>
              <a:rPr sz="1400" b="0" i="1" spc="-25" dirty="0">
                <a:solidFill>
                  <a:srgbClr val="FFFFFF"/>
                </a:solidFill>
                <a:cs typeface="Montserrat Medium"/>
              </a:rPr>
              <a:t>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7" name="Picture 6">
            <a:extLst>
              <a:ext uri="{FF2B5EF4-FFF2-40B4-BE49-F238E27FC236}">
                <a16:creationId xmlns:a16="http://schemas.microsoft.com/office/drawing/2014/main" id="{2828B9A3-D37E-6109-E8C4-97D37F82F4C5}"/>
              </a:ext>
            </a:extLst>
          </p:cNvPr>
          <p:cNvPicPr>
            <a:picLocks noChangeAspect="1"/>
          </p:cNvPicPr>
          <p:nvPr/>
        </p:nvPicPr>
        <p:blipFill>
          <a:blip r:embed="rId4"/>
          <a:srcRect b="29661"/>
          <a:stretch/>
        </p:blipFill>
        <p:spPr>
          <a:xfrm>
            <a:off x="241835" y="710652"/>
            <a:ext cx="11735014" cy="4821432"/>
          </a:xfrm>
          <a:prstGeom prst="rect">
            <a:avLst/>
          </a:prstGeom>
        </p:spPr>
      </p:pic>
      <p:sp>
        <p:nvSpPr>
          <p:cNvPr id="3" name="Rectangle 2">
            <a:extLst>
              <a:ext uri="{FF2B5EF4-FFF2-40B4-BE49-F238E27FC236}">
                <a16:creationId xmlns:a16="http://schemas.microsoft.com/office/drawing/2014/main" id="{60883E81-4A51-66F6-46B0-D3576F610111}"/>
              </a:ext>
            </a:extLst>
          </p:cNvPr>
          <p:cNvSpPr/>
          <p:nvPr/>
        </p:nvSpPr>
        <p:spPr>
          <a:xfrm>
            <a:off x="9595692" y="1509311"/>
            <a:ext cx="2354473" cy="34152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37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AEB5F-64AF-307F-562F-D80D465624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4E6424-0688-72AF-1682-44AEC670F800}"/>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3">
            <a:extLst>
              <a:ext uri="{FF2B5EF4-FFF2-40B4-BE49-F238E27FC236}">
                <a16:creationId xmlns:a16="http://schemas.microsoft.com/office/drawing/2014/main" id="{7D4ED8B5-ADCF-E0B2-DFE5-058A707FD48E}"/>
              </a:ext>
            </a:extLst>
          </p:cNvPr>
          <p:cNvSpPr txBox="1">
            <a:spLocks/>
          </p:cNvSpPr>
          <p:nvPr/>
        </p:nvSpPr>
        <p:spPr>
          <a:xfrm>
            <a:off x="114300" y="193203"/>
            <a:ext cx="11963400" cy="517449"/>
          </a:xfrm>
          <a:prstGeom prst="rect">
            <a:avLst/>
          </a:prstGeom>
        </p:spPr>
        <p:txBody>
          <a:bodyPr vert="horz" wrap="square" lIns="0" tIns="679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ts val="3460"/>
              </a:lnSpc>
              <a:spcBef>
                <a:spcPts val="535"/>
              </a:spcBef>
            </a:pPr>
            <a:r>
              <a:rPr lang="en-US" sz="3200" b="1" u="sng" dirty="0">
                <a:latin typeface="+mn-lt"/>
                <a:cs typeface="Montserrat SemiBold"/>
              </a:rPr>
              <a:t>Sources of Downpayment by First-Time and Repeat Buyers</a:t>
            </a:r>
            <a:endParaRPr lang="en-US" sz="3200" u="sng" dirty="0">
              <a:latin typeface="+mn-lt"/>
              <a:cs typeface="Montserrat SemiBold"/>
            </a:endParaRPr>
          </a:p>
        </p:txBody>
      </p:sp>
      <p:sp>
        <p:nvSpPr>
          <p:cNvPr id="6" name="object 19">
            <a:extLst>
              <a:ext uri="{FF2B5EF4-FFF2-40B4-BE49-F238E27FC236}">
                <a16:creationId xmlns:a16="http://schemas.microsoft.com/office/drawing/2014/main" id="{3B7338D6-AC02-F492-82EA-2923BCEE01C0}"/>
              </a:ext>
            </a:extLst>
          </p:cNvPr>
          <p:cNvSpPr txBox="1"/>
          <p:nvPr/>
        </p:nvSpPr>
        <p:spPr>
          <a:xfrm>
            <a:off x="-180808" y="5506720"/>
            <a:ext cx="3383915" cy="379730"/>
          </a:xfrm>
          <a:prstGeom prst="rect">
            <a:avLst/>
          </a:prstGeom>
        </p:spPr>
        <p:txBody>
          <a:bodyPr vert="horz" wrap="square" lIns="0" tIns="7620" rIns="0" bIns="0" rtlCol="0">
            <a:spAutoFit/>
          </a:bodyPr>
          <a:lstStyle/>
          <a:p>
            <a:pPr marL="38100">
              <a:lnSpc>
                <a:spcPts val="1350"/>
              </a:lnSpc>
              <a:spcBef>
                <a:spcPts val="60"/>
              </a:spcBef>
            </a:pPr>
            <a:endParaRPr sz="1200" dirty="0">
              <a:latin typeface="Montserrat"/>
              <a:cs typeface="Montserrat"/>
            </a:endParaRPr>
          </a:p>
          <a:p>
            <a:pPr marL="281305">
              <a:lnSpc>
                <a:spcPts val="1410"/>
              </a:lnSpc>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0"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a:t>
            </a:r>
            <a:r>
              <a:rPr sz="1400" b="0" i="1" spc="-25" dirty="0">
                <a:solidFill>
                  <a:srgbClr val="FFFFFF"/>
                </a:solidFill>
                <a:cs typeface="Montserrat Medium"/>
              </a:rPr>
              <a:t>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7" name="Picture 6">
            <a:extLst>
              <a:ext uri="{FF2B5EF4-FFF2-40B4-BE49-F238E27FC236}">
                <a16:creationId xmlns:a16="http://schemas.microsoft.com/office/drawing/2014/main" id="{A2BEAE9A-47B9-52E0-586D-95DC5D20E25C}"/>
              </a:ext>
            </a:extLst>
          </p:cNvPr>
          <p:cNvPicPr>
            <a:picLocks noChangeAspect="1"/>
          </p:cNvPicPr>
          <p:nvPr/>
        </p:nvPicPr>
        <p:blipFill>
          <a:blip r:embed="rId4"/>
          <a:srcRect b="29661"/>
          <a:stretch/>
        </p:blipFill>
        <p:spPr>
          <a:xfrm>
            <a:off x="241835" y="710652"/>
            <a:ext cx="11735014" cy="4821432"/>
          </a:xfrm>
          <a:prstGeom prst="rect">
            <a:avLst/>
          </a:prstGeom>
        </p:spPr>
      </p:pic>
      <p:sp>
        <p:nvSpPr>
          <p:cNvPr id="3" name="Rectangle 2">
            <a:extLst>
              <a:ext uri="{FF2B5EF4-FFF2-40B4-BE49-F238E27FC236}">
                <a16:creationId xmlns:a16="http://schemas.microsoft.com/office/drawing/2014/main" id="{C484100D-6343-C25D-5C08-8B7B17A372A6}"/>
              </a:ext>
            </a:extLst>
          </p:cNvPr>
          <p:cNvSpPr/>
          <p:nvPr/>
        </p:nvSpPr>
        <p:spPr>
          <a:xfrm>
            <a:off x="7241219" y="1228101"/>
            <a:ext cx="2354473" cy="34152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38015D-8288-2950-1612-A626F9A2CEBF}"/>
              </a:ext>
            </a:extLst>
          </p:cNvPr>
          <p:cNvSpPr/>
          <p:nvPr/>
        </p:nvSpPr>
        <p:spPr>
          <a:xfrm>
            <a:off x="7260115" y="1828800"/>
            <a:ext cx="2354473" cy="34152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C38D2D-ECED-EF10-67A5-BA4262B50572}"/>
              </a:ext>
            </a:extLst>
          </p:cNvPr>
          <p:cNvSpPr/>
          <p:nvPr/>
        </p:nvSpPr>
        <p:spPr>
          <a:xfrm>
            <a:off x="7260115" y="3787966"/>
            <a:ext cx="2354473" cy="34152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772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D25D-2942-953F-E8E3-4856CFD9BE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EDCA63-ED9D-8CC7-9152-E56695410FE3}"/>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3">
            <a:extLst>
              <a:ext uri="{FF2B5EF4-FFF2-40B4-BE49-F238E27FC236}">
                <a16:creationId xmlns:a16="http://schemas.microsoft.com/office/drawing/2014/main" id="{57471EDE-74E3-FAFC-B870-A01FD3202306}"/>
              </a:ext>
            </a:extLst>
          </p:cNvPr>
          <p:cNvSpPr txBox="1">
            <a:spLocks/>
          </p:cNvSpPr>
          <p:nvPr/>
        </p:nvSpPr>
        <p:spPr>
          <a:xfrm>
            <a:off x="114300" y="193203"/>
            <a:ext cx="11963400" cy="517449"/>
          </a:xfrm>
          <a:prstGeom prst="rect">
            <a:avLst/>
          </a:prstGeom>
        </p:spPr>
        <p:txBody>
          <a:bodyPr vert="horz" wrap="square" lIns="0" tIns="679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ts val="3460"/>
              </a:lnSpc>
              <a:spcBef>
                <a:spcPts val="535"/>
              </a:spcBef>
            </a:pPr>
            <a:r>
              <a:rPr lang="en-US" sz="3200" b="1" u="sng" dirty="0">
                <a:latin typeface="+mn-lt"/>
                <a:cs typeface="Montserrat SemiBold"/>
              </a:rPr>
              <a:t>Sources of Downpayment by First-Time and Repeat Buyers</a:t>
            </a:r>
            <a:endParaRPr lang="en-US" sz="3200" u="sng" dirty="0">
              <a:latin typeface="+mn-lt"/>
              <a:cs typeface="Montserrat SemiBold"/>
            </a:endParaRPr>
          </a:p>
        </p:txBody>
      </p:sp>
      <p:sp>
        <p:nvSpPr>
          <p:cNvPr id="6" name="object 19">
            <a:extLst>
              <a:ext uri="{FF2B5EF4-FFF2-40B4-BE49-F238E27FC236}">
                <a16:creationId xmlns:a16="http://schemas.microsoft.com/office/drawing/2014/main" id="{B0FB6B88-161D-2038-ECE3-ED980369D628}"/>
              </a:ext>
            </a:extLst>
          </p:cNvPr>
          <p:cNvSpPr txBox="1"/>
          <p:nvPr/>
        </p:nvSpPr>
        <p:spPr>
          <a:xfrm>
            <a:off x="-180808" y="5506720"/>
            <a:ext cx="3383915" cy="379730"/>
          </a:xfrm>
          <a:prstGeom prst="rect">
            <a:avLst/>
          </a:prstGeom>
        </p:spPr>
        <p:txBody>
          <a:bodyPr vert="horz" wrap="square" lIns="0" tIns="7620" rIns="0" bIns="0" rtlCol="0">
            <a:spAutoFit/>
          </a:bodyPr>
          <a:lstStyle/>
          <a:p>
            <a:pPr marL="38100">
              <a:lnSpc>
                <a:spcPts val="1350"/>
              </a:lnSpc>
              <a:spcBef>
                <a:spcPts val="60"/>
              </a:spcBef>
            </a:pPr>
            <a:endParaRPr sz="1200" dirty="0">
              <a:latin typeface="Montserrat"/>
              <a:cs typeface="Montserrat"/>
            </a:endParaRPr>
          </a:p>
          <a:p>
            <a:pPr marL="281305">
              <a:lnSpc>
                <a:spcPts val="1410"/>
              </a:lnSpc>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0"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a:t>
            </a:r>
            <a:r>
              <a:rPr sz="1400" b="0" i="1" spc="-25" dirty="0">
                <a:solidFill>
                  <a:srgbClr val="FFFFFF"/>
                </a:solidFill>
                <a:cs typeface="Montserrat Medium"/>
              </a:rPr>
              <a:t>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7" name="Picture 6">
            <a:extLst>
              <a:ext uri="{FF2B5EF4-FFF2-40B4-BE49-F238E27FC236}">
                <a16:creationId xmlns:a16="http://schemas.microsoft.com/office/drawing/2014/main" id="{D4485772-FDF0-0BBB-8F7B-4B1BB77F1552}"/>
              </a:ext>
            </a:extLst>
          </p:cNvPr>
          <p:cNvPicPr>
            <a:picLocks noChangeAspect="1"/>
          </p:cNvPicPr>
          <p:nvPr/>
        </p:nvPicPr>
        <p:blipFill>
          <a:blip r:embed="rId4"/>
          <a:srcRect b="29661"/>
          <a:stretch/>
        </p:blipFill>
        <p:spPr>
          <a:xfrm>
            <a:off x="241835" y="710652"/>
            <a:ext cx="11735014" cy="4821432"/>
          </a:xfrm>
          <a:prstGeom prst="rect">
            <a:avLst/>
          </a:prstGeom>
        </p:spPr>
      </p:pic>
      <p:sp>
        <p:nvSpPr>
          <p:cNvPr id="3" name="Rectangle 2">
            <a:extLst>
              <a:ext uri="{FF2B5EF4-FFF2-40B4-BE49-F238E27FC236}">
                <a16:creationId xmlns:a16="http://schemas.microsoft.com/office/drawing/2014/main" id="{ABA5241E-1C5B-DE75-85EF-E21F23B9A81D}"/>
              </a:ext>
            </a:extLst>
          </p:cNvPr>
          <p:cNvSpPr/>
          <p:nvPr/>
        </p:nvSpPr>
        <p:spPr>
          <a:xfrm>
            <a:off x="7241217" y="2977869"/>
            <a:ext cx="2354473" cy="34152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C08724-6944-A93F-F381-A82AF73B30F5}"/>
              </a:ext>
            </a:extLst>
          </p:cNvPr>
          <p:cNvSpPr/>
          <p:nvPr/>
        </p:nvSpPr>
        <p:spPr>
          <a:xfrm>
            <a:off x="7241218" y="2120124"/>
            <a:ext cx="2354473" cy="64511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32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729C-172D-74CE-539D-D67ECF5A6CD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C0E1039-5523-3912-1533-E1CAB00B3807}"/>
              </a:ext>
            </a:extLst>
          </p:cNvPr>
          <p:cNvSpPr txBox="1">
            <a:spLocks/>
          </p:cNvSpPr>
          <p:nvPr/>
        </p:nvSpPr>
        <p:spPr>
          <a:xfrm>
            <a:off x="838200" y="151667"/>
            <a:ext cx="10960510" cy="73471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Montserrat" panose="02000505000000020004" pitchFamily="2" charset="77"/>
                <a:ea typeface="+mn-ea"/>
                <a:cs typeface="+mn-cs"/>
              </a:rPr>
              <a:t>Home Price Gains Since Pre-COVID: 52.5% in KY</a:t>
            </a:r>
          </a:p>
          <a:p>
            <a:pPr algn="ctr"/>
            <a:r>
              <a:rPr lang="en-US" sz="2300" b="1" dirty="0">
                <a:solidFill>
                  <a:srgbClr val="0070C0"/>
                </a:solidFill>
                <a:latin typeface="Montserrat" panose="02000505000000020004" pitchFamily="2" charset="77"/>
                <a:ea typeface="+mn-ea"/>
                <a:cs typeface="+mn-cs"/>
              </a:rPr>
              <a:t>% change from 2020 Q1 to 2024 Q3</a:t>
            </a:r>
          </a:p>
        </p:txBody>
      </p:sp>
      <p:pic>
        <p:nvPicPr>
          <p:cNvPr id="3" name="Picture 2">
            <a:extLst>
              <a:ext uri="{FF2B5EF4-FFF2-40B4-BE49-F238E27FC236}">
                <a16:creationId xmlns:a16="http://schemas.microsoft.com/office/drawing/2014/main" id="{81D2A70C-4DB7-6A01-23CE-2BC6CF01EB16}"/>
              </a:ext>
            </a:extLst>
          </p:cNvPr>
          <p:cNvPicPr>
            <a:picLocks noChangeAspect="1"/>
          </p:cNvPicPr>
          <p:nvPr/>
        </p:nvPicPr>
        <p:blipFill>
          <a:blip r:embed="rId3"/>
          <a:stretch>
            <a:fillRect/>
          </a:stretch>
        </p:blipFill>
        <p:spPr>
          <a:xfrm>
            <a:off x="1476440" y="842318"/>
            <a:ext cx="9684028" cy="477628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79E2C811-F2C1-EB28-0EB1-0781BFED8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30848"/>
            <a:ext cx="2058955" cy="583285"/>
          </a:xfrm>
          <a:prstGeom prst="rect">
            <a:avLst/>
          </a:prstGeom>
        </p:spPr>
      </p:pic>
      <p:sp>
        <p:nvSpPr>
          <p:cNvPr id="4" name="TextBox 3">
            <a:extLst>
              <a:ext uri="{FF2B5EF4-FFF2-40B4-BE49-F238E27FC236}">
                <a16:creationId xmlns:a16="http://schemas.microsoft.com/office/drawing/2014/main" id="{0F6F1292-0C96-952B-85B2-756F88361916}"/>
              </a:ext>
            </a:extLst>
          </p:cNvPr>
          <p:cNvSpPr txBox="1"/>
          <p:nvPr/>
        </p:nvSpPr>
        <p:spPr>
          <a:xfrm>
            <a:off x="140561" y="5711161"/>
            <a:ext cx="8030025" cy="369332"/>
          </a:xfrm>
          <a:prstGeom prst="rect">
            <a:avLst/>
          </a:prstGeom>
          <a:noFill/>
        </p:spPr>
        <p:txBody>
          <a:bodyPr wrap="square" rtlCol="0">
            <a:spAutoFit/>
          </a:bodyPr>
          <a:lstStyle/>
          <a:p>
            <a:r>
              <a:rPr lang="en-US" dirty="0">
                <a:solidFill>
                  <a:schemeClr val="bg1"/>
                </a:solidFill>
              </a:rPr>
              <a:t>Source: NAR Analysis of FHFA data</a:t>
            </a:r>
          </a:p>
        </p:txBody>
      </p:sp>
    </p:spTree>
    <p:extLst>
      <p:ext uri="{BB962C8B-B14F-4D97-AF65-F5344CB8AC3E}">
        <p14:creationId xmlns:p14="http://schemas.microsoft.com/office/powerpoint/2010/main" val="3168445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2197-D8C9-241D-9BEB-5207EF132E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CE0BC0-44BD-65F8-0368-DEF24242EDFB}"/>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object 3">
            <a:extLst>
              <a:ext uri="{FF2B5EF4-FFF2-40B4-BE49-F238E27FC236}">
                <a16:creationId xmlns:a16="http://schemas.microsoft.com/office/drawing/2014/main" id="{8F2CFAF0-D22A-13E1-423C-509894430DDF}"/>
              </a:ext>
            </a:extLst>
          </p:cNvPr>
          <p:cNvSpPr txBox="1">
            <a:spLocks/>
          </p:cNvSpPr>
          <p:nvPr/>
        </p:nvSpPr>
        <p:spPr>
          <a:xfrm>
            <a:off x="997015" y="64050"/>
            <a:ext cx="10197970" cy="540661"/>
          </a:xfrm>
          <a:prstGeom prst="rect">
            <a:avLst/>
          </a:prstGeom>
        </p:spPr>
        <p:txBody>
          <a:bodyPr vert="horz" wrap="square" lIns="0" tIns="679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ts val="3460"/>
              </a:lnSpc>
              <a:spcBef>
                <a:spcPts val="535"/>
              </a:spcBef>
            </a:pPr>
            <a:r>
              <a:rPr lang="en-US" sz="4000" b="1" u="sng" dirty="0">
                <a:latin typeface="+mn-lt"/>
                <a:cs typeface="Montserrat SemiBold"/>
              </a:rPr>
              <a:t>All-Cash Buyers</a:t>
            </a:r>
            <a:endParaRPr lang="en-US" sz="4000" u="sng" dirty="0">
              <a:latin typeface="+mn-lt"/>
              <a:cs typeface="Montserrat SemiBold"/>
            </a:endParaRPr>
          </a:p>
        </p:txBody>
      </p:sp>
      <p:sp>
        <p:nvSpPr>
          <p:cNvPr id="6" name="object 19">
            <a:extLst>
              <a:ext uri="{FF2B5EF4-FFF2-40B4-BE49-F238E27FC236}">
                <a16:creationId xmlns:a16="http://schemas.microsoft.com/office/drawing/2014/main" id="{DA0568C1-7F58-472F-B92A-72B718482EF8}"/>
              </a:ext>
            </a:extLst>
          </p:cNvPr>
          <p:cNvSpPr txBox="1"/>
          <p:nvPr/>
        </p:nvSpPr>
        <p:spPr>
          <a:xfrm>
            <a:off x="-180808" y="5506720"/>
            <a:ext cx="3383915" cy="379730"/>
          </a:xfrm>
          <a:prstGeom prst="rect">
            <a:avLst/>
          </a:prstGeom>
        </p:spPr>
        <p:txBody>
          <a:bodyPr vert="horz" wrap="square" lIns="0" tIns="7620" rIns="0" bIns="0" rtlCol="0">
            <a:spAutoFit/>
          </a:bodyPr>
          <a:lstStyle/>
          <a:p>
            <a:pPr marL="38100">
              <a:lnSpc>
                <a:spcPts val="1350"/>
              </a:lnSpc>
              <a:spcBef>
                <a:spcPts val="60"/>
              </a:spcBef>
            </a:pPr>
            <a:endParaRPr sz="1200" dirty="0">
              <a:latin typeface="Montserrat"/>
              <a:cs typeface="Montserrat"/>
            </a:endParaRPr>
          </a:p>
          <a:p>
            <a:pPr marL="281305">
              <a:lnSpc>
                <a:spcPts val="1410"/>
              </a:lnSpc>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0"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a:t>
            </a:r>
            <a:r>
              <a:rPr sz="1400" b="0" i="1" spc="-25" dirty="0">
                <a:solidFill>
                  <a:srgbClr val="FFFFFF"/>
                </a:solidFill>
                <a:cs typeface="Montserrat Medium"/>
              </a:rPr>
              <a:t>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pic>
        <p:nvPicPr>
          <p:cNvPr id="7" name="Picture 6">
            <a:extLst>
              <a:ext uri="{FF2B5EF4-FFF2-40B4-BE49-F238E27FC236}">
                <a16:creationId xmlns:a16="http://schemas.microsoft.com/office/drawing/2014/main" id="{C66326B6-93B8-A82F-9646-895E3C90A936}"/>
              </a:ext>
            </a:extLst>
          </p:cNvPr>
          <p:cNvPicPr>
            <a:picLocks noChangeAspect="1"/>
          </p:cNvPicPr>
          <p:nvPr/>
        </p:nvPicPr>
        <p:blipFill>
          <a:blip r:embed="rId4"/>
          <a:stretch>
            <a:fillRect/>
          </a:stretch>
        </p:blipFill>
        <p:spPr>
          <a:xfrm>
            <a:off x="0" y="686006"/>
            <a:ext cx="12192000" cy="4338257"/>
          </a:xfrm>
          <a:prstGeom prst="rect">
            <a:avLst/>
          </a:prstGeom>
        </p:spPr>
      </p:pic>
    </p:spTree>
    <p:extLst>
      <p:ext uri="{BB962C8B-B14F-4D97-AF65-F5344CB8AC3E}">
        <p14:creationId xmlns:p14="http://schemas.microsoft.com/office/powerpoint/2010/main" val="42963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FD3A3-6188-09A5-A110-0C7C6B6D90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8B2E2D-59E7-90F0-A7D5-0CF96DCBFDA2}"/>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TextBox 1">
            <a:extLst>
              <a:ext uri="{FF2B5EF4-FFF2-40B4-BE49-F238E27FC236}">
                <a16:creationId xmlns:a16="http://schemas.microsoft.com/office/drawing/2014/main" id="{DC889846-3DCB-9AC1-2CC5-7D1D93CEBE6A}"/>
              </a:ext>
            </a:extLst>
          </p:cNvPr>
          <p:cNvSpPr txBox="1"/>
          <p:nvPr/>
        </p:nvSpPr>
        <p:spPr>
          <a:xfrm>
            <a:off x="3688460" y="194202"/>
            <a:ext cx="48150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ea typeface="+mn-ea"/>
                <a:cs typeface="+mn-cs"/>
              </a:rPr>
              <a:t>Buyer Use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Montserrat" panose="02000505000000020004" pitchFamily="2" charset="77"/>
              <a:ea typeface="+mn-ea"/>
              <a:cs typeface="+mn-cs"/>
            </a:endParaRPr>
          </a:p>
        </p:txBody>
      </p:sp>
      <p:graphicFrame>
        <p:nvGraphicFramePr>
          <p:cNvPr id="3" name="Chart 2">
            <a:extLst>
              <a:ext uri="{FF2B5EF4-FFF2-40B4-BE49-F238E27FC236}">
                <a16:creationId xmlns:a16="http://schemas.microsoft.com/office/drawing/2014/main" id="{0AEA71B6-0E0A-C322-10D2-37ECEEFB109F}"/>
              </a:ext>
            </a:extLst>
          </p:cNvPr>
          <p:cNvGraphicFramePr/>
          <p:nvPr/>
        </p:nvGraphicFramePr>
        <p:xfrm>
          <a:off x="320148" y="582932"/>
          <a:ext cx="11551704" cy="4942516"/>
        </p:xfrm>
        <a:graphic>
          <a:graphicData uri="http://schemas.openxmlformats.org/drawingml/2006/chart">
            <c:chart xmlns:c="http://schemas.openxmlformats.org/drawingml/2006/chart" xmlns:r="http://schemas.openxmlformats.org/officeDocument/2006/relationships" r:id="rId4"/>
          </a:graphicData>
        </a:graphic>
      </p:graphicFrame>
      <p:sp>
        <p:nvSpPr>
          <p:cNvPr id="5" name="object 4">
            <a:extLst>
              <a:ext uri="{FF2B5EF4-FFF2-40B4-BE49-F238E27FC236}">
                <a16:creationId xmlns:a16="http://schemas.microsoft.com/office/drawing/2014/main" id="{FAF9A442-A039-FA0A-0BDD-85FF74018858}"/>
              </a:ext>
            </a:extLst>
          </p:cNvPr>
          <p:cNvSpPr txBox="1"/>
          <p:nvPr/>
        </p:nvSpPr>
        <p:spPr>
          <a:xfrm>
            <a:off x="160972" y="5669544"/>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cxnSp>
        <p:nvCxnSpPr>
          <p:cNvPr id="7" name="Straight Connector 6">
            <a:extLst>
              <a:ext uri="{FF2B5EF4-FFF2-40B4-BE49-F238E27FC236}">
                <a16:creationId xmlns:a16="http://schemas.microsoft.com/office/drawing/2014/main" id="{546E6F59-3201-298E-4B00-36ADEAB606C1}"/>
              </a:ext>
            </a:extLst>
          </p:cNvPr>
          <p:cNvCxnSpPr>
            <a:cxnSpLocks/>
          </p:cNvCxnSpPr>
          <p:nvPr/>
        </p:nvCxnSpPr>
        <p:spPr>
          <a:xfrm flipV="1">
            <a:off x="3108961" y="750439"/>
            <a:ext cx="0" cy="37143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802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0D942-7DB8-55AA-0023-2F10B17277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230E6E-96CF-F033-11FB-3F8AB5F564F5}"/>
              </a:ext>
            </a:extLst>
          </p:cNvPr>
          <p:cNvPicPr>
            <a:picLocks noChangeAspect="1"/>
          </p:cNvPicPr>
          <p:nvPr/>
        </p:nvPicPr>
        <p:blipFill>
          <a:blip r:embed="rId3"/>
          <a:stretch>
            <a:fillRect/>
          </a:stretch>
        </p:blipFill>
        <p:spPr>
          <a:xfrm>
            <a:off x="160972" y="5886450"/>
            <a:ext cx="1979830" cy="684847"/>
          </a:xfrm>
          <a:prstGeom prst="rect">
            <a:avLst/>
          </a:prstGeom>
        </p:spPr>
      </p:pic>
      <p:sp>
        <p:nvSpPr>
          <p:cNvPr id="2" name="TextBox 1">
            <a:extLst>
              <a:ext uri="{FF2B5EF4-FFF2-40B4-BE49-F238E27FC236}">
                <a16:creationId xmlns:a16="http://schemas.microsoft.com/office/drawing/2014/main" id="{25E2BC45-45E9-DD74-0ABC-C9FF63DA8327}"/>
              </a:ext>
            </a:extLst>
          </p:cNvPr>
          <p:cNvSpPr txBox="1"/>
          <p:nvPr/>
        </p:nvSpPr>
        <p:spPr>
          <a:xfrm>
            <a:off x="3688460" y="194202"/>
            <a:ext cx="48150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ea typeface="+mn-ea"/>
                <a:cs typeface="+mn-cs"/>
              </a:rPr>
              <a:t>Buyer Use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Montserrat" panose="02000505000000020004" pitchFamily="2" charset="77"/>
              <a:ea typeface="+mn-ea"/>
              <a:cs typeface="+mn-cs"/>
            </a:endParaRPr>
          </a:p>
        </p:txBody>
      </p:sp>
      <p:graphicFrame>
        <p:nvGraphicFramePr>
          <p:cNvPr id="3" name="Chart 2">
            <a:extLst>
              <a:ext uri="{FF2B5EF4-FFF2-40B4-BE49-F238E27FC236}">
                <a16:creationId xmlns:a16="http://schemas.microsoft.com/office/drawing/2014/main" id="{1419D2EE-FC70-6474-4420-BECD10364BD5}"/>
              </a:ext>
            </a:extLst>
          </p:cNvPr>
          <p:cNvGraphicFramePr/>
          <p:nvPr/>
        </p:nvGraphicFramePr>
        <p:xfrm>
          <a:off x="320148" y="582932"/>
          <a:ext cx="11551704" cy="4942516"/>
        </p:xfrm>
        <a:graphic>
          <a:graphicData uri="http://schemas.openxmlformats.org/drawingml/2006/chart">
            <c:chart xmlns:c="http://schemas.openxmlformats.org/drawingml/2006/chart" xmlns:r="http://schemas.openxmlformats.org/officeDocument/2006/relationships" r:id="rId4"/>
          </a:graphicData>
        </a:graphic>
      </p:graphicFrame>
      <p:sp>
        <p:nvSpPr>
          <p:cNvPr id="5" name="object 4">
            <a:extLst>
              <a:ext uri="{FF2B5EF4-FFF2-40B4-BE49-F238E27FC236}">
                <a16:creationId xmlns:a16="http://schemas.microsoft.com/office/drawing/2014/main" id="{5DBDFE33-805B-AF99-211A-95BF6B8448A3}"/>
              </a:ext>
            </a:extLst>
          </p:cNvPr>
          <p:cNvSpPr txBox="1"/>
          <p:nvPr/>
        </p:nvSpPr>
        <p:spPr>
          <a:xfrm>
            <a:off x="160972" y="5669544"/>
            <a:ext cx="3115310" cy="230191"/>
          </a:xfrm>
          <a:prstGeom prst="rect">
            <a:avLst/>
          </a:prstGeom>
        </p:spPr>
        <p:txBody>
          <a:bodyPr vert="horz" wrap="square" lIns="0" tIns="14605" rIns="0" bIns="0" rtlCol="0">
            <a:spAutoFit/>
          </a:bodyPr>
          <a:lstStyle/>
          <a:p>
            <a:pPr marL="12700">
              <a:lnSpc>
                <a:spcPct val="100000"/>
              </a:lnSpc>
              <a:spcBef>
                <a:spcPts val="115"/>
              </a:spcBef>
            </a:pPr>
            <a:r>
              <a:rPr sz="1400" b="0" i="1" spc="-20" dirty="0">
                <a:solidFill>
                  <a:srgbClr val="FFFFFF"/>
                </a:solidFill>
                <a:cs typeface="Montserrat Medium"/>
              </a:rPr>
              <a:t>202</a:t>
            </a:r>
            <a:r>
              <a:rPr lang="en-US" sz="1400" b="0" i="1" spc="-20" dirty="0">
                <a:solidFill>
                  <a:srgbClr val="FFFFFF"/>
                </a:solidFill>
                <a:cs typeface="Montserrat Medium"/>
              </a:rPr>
              <a:t>4</a:t>
            </a:r>
            <a:r>
              <a:rPr sz="1400" b="0" i="1" spc="-55" dirty="0">
                <a:solidFill>
                  <a:srgbClr val="FFFFFF"/>
                </a:solidFill>
                <a:cs typeface="Montserrat Medium"/>
              </a:rPr>
              <a:t> </a:t>
            </a:r>
            <a:r>
              <a:rPr sz="1400" b="0" i="1" spc="-25" dirty="0">
                <a:solidFill>
                  <a:srgbClr val="FFFFFF"/>
                </a:solidFill>
                <a:cs typeface="Montserrat Medium"/>
              </a:rPr>
              <a:t>Profile</a:t>
            </a:r>
            <a:r>
              <a:rPr sz="1400" b="0" i="1" spc="-35" dirty="0">
                <a:solidFill>
                  <a:srgbClr val="FFFFFF"/>
                </a:solidFill>
                <a:cs typeface="Montserrat Medium"/>
              </a:rPr>
              <a:t> </a:t>
            </a:r>
            <a:r>
              <a:rPr sz="1400" b="0" i="1" dirty="0">
                <a:solidFill>
                  <a:srgbClr val="FFFFFF"/>
                </a:solidFill>
                <a:cs typeface="Montserrat Medium"/>
              </a:rPr>
              <a:t>of</a:t>
            </a:r>
            <a:r>
              <a:rPr sz="1400" b="0" i="1" spc="-45" dirty="0">
                <a:solidFill>
                  <a:srgbClr val="FFFFFF"/>
                </a:solidFill>
                <a:cs typeface="Montserrat Medium"/>
              </a:rPr>
              <a:t> </a:t>
            </a:r>
            <a:r>
              <a:rPr sz="1400" b="0" i="1" spc="-50" dirty="0">
                <a:solidFill>
                  <a:srgbClr val="FFFFFF"/>
                </a:solidFill>
                <a:cs typeface="Montserrat Medium"/>
              </a:rPr>
              <a:t>Home</a:t>
            </a:r>
            <a:r>
              <a:rPr sz="1400" b="0" i="1" spc="-35" dirty="0">
                <a:solidFill>
                  <a:srgbClr val="FFFFFF"/>
                </a:solidFill>
                <a:cs typeface="Montserrat Medium"/>
              </a:rPr>
              <a:t> </a:t>
            </a:r>
            <a:r>
              <a:rPr sz="1400" b="0" i="1" spc="-30" dirty="0">
                <a:solidFill>
                  <a:srgbClr val="FFFFFF"/>
                </a:solidFill>
                <a:cs typeface="Montserrat Medium"/>
              </a:rPr>
              <a:t>Buyers </a:t>
            </a:r>
            <a:r>
              <a:rPr sz="1400" b="0" i="1" spc="-35" dirty="0">
                <a:solidFill>
                  <a:srgbClr val="FFFFFF"/>
                </a:solidFill>
                <a:cs typeface="Montserrat Medium"/>
              </a:rPr>
              <a:t>and</a:t>
            </a:r>
            <a:r>
              <a:rPr sz="1400" b="0" i="1" spc="-50" dirty="0">
                <a:solidFill>
                  <a:srgbClr val="FFFFFF"/>
                </a:solidFill>
                <a:cs typeface="Montserrat Medium"/>
              </a:rPr>
              <a:t> </a:t>
            </a:r>
            <a:r>
              <a:rPr sz="1400" b="0" i="1" spc="-10" dirty="0">
                <a:solidFill>
                  <a:srgbClr val="FFFFFF"/>
                </a:solidFill>
                <a:cs typeface="Montserrat Medium"/>
              </a:rPr>
              <a:t>Sellers</a:t>
            </a:r>
            <a:endParaRPr sz="1400" dirty="0">
              <a:solidFill>
                <a:srgbClr val="FFFFFF"/>
              </a:solidFill>
              <a:cs typeface="Montserrat Medium"/>
            </a:endParaRPr>
          </a:p>
        </p:txBody>
      </p:sp>
      <p:cxnSp>
        <p:nvCxnSpPr>
          <p:cNvPr id="7" name="Straight Connector 6">
            <a:extLst>
              <a:ext uri="{FF2B5EF4-FFF2-40B4-BE49-F238E27FC236}">
                <a16:creationId xmlns:a16="http://schemas.microsoft.com/office/drawing/2014/main" id="{4782559F-328D-4781-205D-6C0CA20638A9}"/>
              </a:ext>
            </a:extLst>
          </p:cNvPr>
          <p:cNvCxnSpPr>
            <a:cxnSpLocks/>
          </p:cNvCxnSpPr>
          <p:nvPr/>
        </p:nvCxnSpPr>
        <p:spPr>
          <a:xfrm flipV="1">
            <a:off x="3108961" y="750439"/>
            <a:ext cx="0" cy="37143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72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4D78E-7054-5392-528D-864B5FAA95D4}"/>
              </a:ext>
            </a:extLst>
          </p:cNvPr>
          <p:cNvSpPr>
            <a:spLocks noGrp="1"/>
          </p:cNvSpPr>
          <p:nvPr>
            <p:ph type="body" sz="quarter" idx="10"/>
          </p:nvPr>
        </p:nvSpPr>
        <p:spPr>
          <a:xfrm>
            <a:off x="1207009" y="494249"/>
            <a:ext cx="9997440" cy="451352"/>
          </a:xfrm>
        </p:spPr>
        <p:txBody>
          <a:bodyPr>
            <a:noAutofit/>
          </a:bodyPr>
          <a:lstStyle/>
          <a:p>
            <a:r>
              <a:rPr lang="en-US" sz="3200" dirty="0"/>
              <a:t>Greater LEX Regional Job Growth 2018-2023</a:t>
            </a:r>
          </a:p>
        </p:txBody>
      </p:sp>
      <p:pic>
        <p:nvPicPr>
          <p:cNvPr id="7" name="Picture 6">
            <a:extLst>
              <a:ext uri="{FF2B5EF4-FFF2-40B4-BE49-F238E27FC236}">
                <a16:creationId xmlns:a16="http://schemas.microsoft.com/office/drawing/2014/main" id="{FDB98355-FF94-8B47-5E4B-0D8BBDA60B67}"/>
              </a:ext>
            </a:extLst>
          </p:cNvPr>
          <p:cNvPicPr>
            <a:picLocks noChangeAspect="1"/>
          </p:cNvPicPr>
          <p:nvPr/>
        </p:nvPicPr>
        <p:blipFill>
          <a:blip r:embed="rId3"/>
          <a:stretch>
            <a:fillRect/>
          </a:stretch>
        </p:blipFill>
        <p:spPr>
          <a:xfrm>
            <a:off x="643467" y="945601"/>
            <a:ext cx="10905066" cy="4963811"/>
          </a:xfrm>
          <a:prstGeom prst="rect">
            <a:avLst/>
          </a:prstGeom>
        </p:spPr>
      </p:pic>
      <p:sp>
        <p:nvSpPr>
          <p:cNvPr id="2" name="Rectangle 1">
            <a:extLst>
              <a:ext uri="{FF2B5EF4-FFF2-40B4-BE49-F238E27FC236}">
                <a16:creationId xmlns:a16="http://schemas.microsoft.com/office/drawing/2014/main" id="{01D5F408-AA84-C9DA-B000-427A5846F31A}"/>
              </a:ext>
            </a:extLst>
          </p:cNvPr>
          <p:cNvSpPr/>
          <p:nvPr/>
        </p:nvSpPr>
        <p:spPr>
          <a:xfrm>
            <a:off x="99153" y="5909412"/>
            <a:ext cx="2588963" cy="7935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A0BF0D4-B00D-F118-1F42-BE4C20031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3" y="6020394"/>
            <a:ext cx="2385153" cy="63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42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72375-8F5D-593E-3C3B-7BCF34E2096C}"/>
            </a:ext>
          </a:extLst>
        </p:cNvPr>
        <p:cNvGrpSpPr/>
        <p:nvPr/>
      </p:nvGrpSpPr>
      <p:grpSpPr>
        <a:xfrm>
          <a:off x="0" y="0"/>
          <a:ext cx="0" cy="0"/>
          <a:chOff x="0" y="0"/>
          <a:chExt cx="0" cy="0"/>
        </a:xfrm>
      </p:grpSpPr>
      <p:sp>
        <p:nvSpPr>
          <p:cNvPr id="16" name="Text Placeholder 3">
            <a:extLst>
              <a:ext uri="{FF2B5EF4-FFF2-40B4-BE49-F238E27FC236}">
                <a16:creationId xmlns:a16="http://schemas.microsoft.com/office/drawing/2014/main" id="{58B1226F-B48E-5B10-337F-188479F3DCD9}"/>
              </a:ext>
            </a:extLst>
          </p:cNvPr>
          <p:cNvSpPr txBox="1">
            <a:spLocks/>
          </p:cNvSpPr>
          <p:nvPr/>
        </p:nvSpPr>
        <p:spPr>
          <a:xfrm>
            <a:off x="312434" y="143496"/>
            <a:ext cx="4468969" cy="601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003D4D"/>
                </a:solidFill>
                <a:latin typeface="Aeonik" panose="020B0503030300000000"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eonik" panose="020B0503030300000000"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eonik" panose="020B0503030300000000"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eonik" panose="020B0503030300000000"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eonik" panose="020B05030303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solidFill>
                  <a:srgbClr val="223566"/>
                </a:solidFill>
                <a:latin typeface="Calibri" panose="020F0502020204030204" pitchFamily="34" charset="0"/>
                <a:ea typeface="Calibri" panose="020F0502020204030204" pitchFamily="34" charset="0"/>
                <a:cs typeface="Calibri" panose="020F0502020204030204" pitchFamily="34" charset="0"/>
              </a:rPr>
              <a:t>KPDI Approved Project Map</a:t>
            </a:r>
          </a:p>
        </p:txBody>
      </p:sp>
      <p:graphicFrame>
        <p:nvGraphicFramePr>
          <p:cNvPr id="10" name="Table 9">
            <a:extLst>
              <a:ext uri="{FF2B5EF4-FFF2-40B4-BE49-F238E27FC236}">
                <a16:creationId xmlns:a16="http://schemas.microsoft.com/office/drawing/2014/main" id="{475F9138-B3D0-D7F5-FADB-EB2AEB284F4D}"/>
              </a:ext>
            </a:extLst>
          </p:cNvPr>
          <p:cNvGraphicFramePr>
            <a:graphicFrameLocks noGrp="1"/>
          </p:cNvGraphicFramePr>
          <p:nvPr>
            <p:extLst>
              <p:ext uri="{D42A27DB-BD31-4B8C-83A1-F6EECF244321}">
                <p14:modId xmlns:p14="http://schemas.microsoft.com/office/powerpoint/2010/main" val="3149995864"/>
              </p:ext>
            </p:extLst>
          </p:nvPr>
        </p:nvGraphicFramePr>
        <p:xfrm>
          <a:off x="408109" y="1528965"/>
          <a:ext cx="5687891" cy="2987577"/>
        </p:xfrm>
        <a:graphic>
          <a:graphicData uri="http://schemas.openxmlformats.org/drawingml/2006/table">
            <a:tbl>
              <a:tblPr firstRow="1" bandRow="1">
                <a:tableStyleId>{C083E6E3-FA7D-4D7B-A595-EF9225AFEA82}</a:tableStyleId>
              </a:tblPr>
              <a:tblGrid>
                <a:gridCol w="3361379">
                  <a:extLst>
                    <a:ext uri="{9D8B030D-6E8A-4147-A177-3AD203B41FA5}">
                      <a16:colId xmlns:a16="http://schemas.microsoft.com/office/drawing/2014/main" val="3065813232"/>
                    </a:ext>
                  </a:extLst>
                </a:gridCol>
                <a:gridCol w="2326512">
                  <a:extLst>
                    <a:ext uri="{9D8B030D-6E8A-4147-A177-3AD203B41FA5}">
                      <a16:colId xmlns:a16="http://schemas.microsoft.com/office/drawing/2014/main" val="1297062245"/>
                    </a:ext>
                  </a:extLst>
                </a:gridCol>
              </a:tblGrid>
              <a:tr h="740421">
                <a:tc>
                  <a:txBody>
                    <a:bodyPr/>
                    <a:lstStyle/>
                    <a:p>
                      <a:pPr algn="l"/>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Approved Projects</a:t>
                      </a:r>
                    </a:p>
                  </a:txBody>
                  <a:tcPr anchor="ctr"/>
                </a:tc>
                <a:tc>
                  <a:txBody>
                    <a:bodyPr/>
                    <a:lstStyle/>
                    <a:p>
                      <a:pPr algn="r"/>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15</a:t>
                      </a:r>
                    </a:p>
                  </a:txBody>
                  <a:tcPr anchor="ctr"/>
                </a:tc>
                <a:extLst>
                  <a:ext uri="{0D108BD9-81ED-4DB2-BD59-A6C34878D82A}">
                    <a16:rowId xmlns:a16="http://schemas.microsoft.com/office/drawing/2014/main" val="3400700893"/>
                  </a:ext>
                </a:extLst>
              </a:tr>
              <a:tr h="749052">
                <a:tc>
                  <a:txBody>
                    <a:bodyPr/>
                    <a:lstStyle/>
                    <a:p>
                      <a:pPr algn="l"/>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State Funding</a:t>
                      </a:r>
                    </a:p>
                  </a:txBody>
                  <a:tcPr anchor="ctr"/>
                </a:tc>
                <a:tc>
                  <a:txBody>
                    <a:bodyPr/>
                    <a:lstStyle/>
                    <a:p>
                      <a:pPr algn="r"/>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$20.4 Million</a:t>
                      </a:r>
                    </a:p>
                  </a:txBody>
                  <a:tcPr anchor="ctr"/>
                </a:tc>
                <a:extLst>
                  <a:ext uri="{0D108BD9-81ED-4DB2-BD59-A6C34878D82A}">
                    <a16:rowId xmlns:a16="http://schemas.microsoft.com/office/drawing/2014/main" val="3043775007"/>
                  </a:ext>
                </a:extLst>
              </a:tr>
              <a:tr h="749052">
                <a:tc>
                  <a:txBody>
                    <a:bodyPr/>
                    <a:lstStyle/>
                    <a:p>
                      <a:pPr algn="l"/>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Local + State Investments</a:t>
                      </a:r>
                    </a:p>
                  </a:txBody>
                  <a:tcPr anchor="ctr"/>
                </a:tc>
                <a:tc>
                  <a:txBody>
                    <a:bodyPr/>
                    <a:lstStyle/>
                    <a:p>
                      <a:pPr algn="r"/>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$66.5 Million</a:t>
                      </a:r>
                    </a:p>
                  </a:txBody>
                  <a:tcPr anchor="ctr"/>
                </a:tc>
                <a:extLst>
                  <a:ext uri="{0D108BD9-81ED-4DB2-BD59-A6C34878D82A}">
                    <a16:rowId xmlns:a16="http://schemas.microsoft.com/office/drawing/2014/main" val="2247527322"/>
                  </a:ext>
                </a:extLst>
              </a:tr>
              <a:tr h="749052">
                <a:tc>
                  <a:txBody>
                    <a:bodyPr/>
                    <a:lstStyle/>
                    <a:p>
                      <a:pPr algn="l"/>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Pending KEDFA Approval</a:t>
                      </a:r>
                    </a:p>
                  </a:txBody>
                  <a:tcPr anchor="ctr"/>
                </a:tc>
                <a:tc>
                  <a:txBody>
                    <a:bodyPr/>
                    <a:lstStyle/>
                    <a:p>
                      <a:pPr algn="r"/>
                      <a:r>
                        <a:rPr lang="en-US" sz="2400" b="0" dirty="0">
                          <a:solidFill>
                            <a:srgbClr val="223566"/>
                          </a:solidFill>
                          <a:latin typeface="Calibri" panose="020F0502020204030204" pitchFamily="34" charset="0"/>
                          <a:ea typeface="Calibri" panose="020F0502020204030204" pitchFamily="34" charset="0"/>
                          <a:cs typeface="Calibri" panose="020F0502020204030204" pitchFamily="34" charset="0"/>
                        </a:rPr>
                        <a:t>0</a:t>
                      </a:r>
                    </a:p>
                  </a:txBody>
                  <a:tcPr anchor="ctr"/>
                </a:tc>
                <a:extLst>
                  <a:ext uri="{0D108BD9-81ED-4DB2-BD59-A6C34878D82A}">
                    <a16:rowId xmlns:a16="http://schemas.microsoft.com/office/drawing/2014/main" val="343857797"/>
                  </a:ext>
                </a:extLst>
              </a:tr>
            </a:tbl>
          </a:graphicData>
        </a:graphic>
      </p:graphicFrame>
      <p:sp>
        <p:nvSpPr>
          <p:cNvPr id="13" name="Text Placeholder 3">
            <a:extLst>
              <a:ext uri="{FF2B5EF4-FFF2-40B4-BE49-F238E27FC236}">
                <a16:creationId xmlns:a16="http://schemas.microsoft.com/office/drawing/2014/main" id="{92F9C250-A389-F92E-C532-A2FC3018B698}"/>
              </a:ext>
            </a:extLst>
          </p:cNvPr>
          <p:cNvSpPr txBox="1">
            <a:spLocks/>
          </p:cNvSpPr>
          <p:nvPr/>
        </p:nvSpPr>
        <p:spPr>
          <a:xfrm>
            <a:off x="6291296" y="5229310"/>
            <a:ext cx="5900704" cy="601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003D4D"/>
                </a:solidFill>
                <a:latin typeface="Aeonik" panose="020B0503030300000000"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eonik" panose="020B0503030300000000"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eonik" panose="020B0503030300000000"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eonik" panose="020B0503030300000000"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eonik" panose="020B05030303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223566"/>
                </a:solidFill>
                <a:latin typeface="Calibri" panose="020F0502020204030204" pitchFamily="34" charset="0"/>
                <a:ea typeface="Calibri" panose="020F0502020204030204" pitchFamily="34" charset="0"/>
                <a:cs typeface="Calibri" panose="020F0502020204030204" pitchFamily="34" charset="0"/>
              </a:rPr>
              <a:t>Kentucky Product Development Initiative 2019 - 2024</a:t>
            </a:r>
          </a:p>
        </p:txBody>
      </p:sp>
      <p:pic>
        <p:nvPicPr>
          <p:cNvPr id="3" name="Picture 2" descr="A map of the state of the united states&#10;&#10;Description automatically generated">
            <a:extLst>
              <a:ext uri="{FF2B5EF4-FFF2-40B4-BE49-F238E27FC236}">
                <a16:creationId xmlns:a16="http://schemas.microsoft.com/office/drawing/2014/main" id="{D5710A55-CC96-3033-2403-1417C2C43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024" y="143496"/>
            <a:ext cx="6657503" cy="4993127"/>
          </a:xfrm>
          <a:prstGeom prst="rect">
            <a:avLst/>
          </a:prstGeom>
        </p:spPr>
      </p:pic>
      <p:sp>
        <p:nvSpPr>
          <p:cNvPr id="2" name="Rectangle 1">
            <a:extLst>
              <a:ext uri="{FF2B5EF4-FFF2-40B4-BE49-F238E27FC236}">
                <a16:creationId xmlns:a16="http://schemas.microsoft.com/office/drawing/2014/main" id="{D6BE48E9-16E0-09AD-311F-18E050022589}"/>
              </a:ext>
            </a:extLst>
          </p:cNvPr>
          <p:cNvSpPr/>
          <p:nvPr/>
        </p:nvSpPr>
        <p:spPr>
          <a:xfrm>
            <a:off x="99153" y="5909412"/>
            <a:ext cx="2588963" cy="7935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98584D87-F970-0ED3-D79F-313D4D9CE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3" y="6020394"/>
            <a:ext cx="2385153" cy="63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43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E5598-5697-7981-396A-1534809BF9B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B5FEBE-C958-ED1C-F93E-46FF7FB30426}"/>
              </a:ext>
            </a:extLst>
          </p:cNvPr>
          <p:cNvSpPr>
            <a:spLocks noGrp="1"/>
          </p:cNvSpPr>
          <p:nvPr>
            <p:ph type="body" sz="quarter" idx="10"/>
          </p:nvPr>
        </p:nvSpPr>
        <p:spPr>
          <a:xfrm>
            <a:off x="1207009" y="494249"/>
            <a:ext cx="9997440" cy="451352"/>
          </a:xfrm>
        </p:spPr>
        <p:txBody>
          <a:bodyPr>
            <a:noAutofit/>
          </a:bodyPr>
          <a:lstStyle/>
          <a:p>
            <a:r>
              <a:rPr lang="en-US" sz="3200" dirty="0"/>
              <a:t>Greater LEX Regional Job Growth 2018-2023</a:t>
            </a:r>
          </a:p>
        </p:txBody>
      </p:sp>
      <p:pic>
        <p:nvPicPr>
          <p:cNvPr id="7" name="Picture 6">
            <a:extLst>
              <a:ext uri="{FF2B5EF4-FFF2-40B4-BE49-F238E27FC236}">
                <a16:creationId xmlns:a16="http://schemas.microsoft.com/office/drawing/2014/main" id="{0D54F39A-0FFF-9987-0D2A-363BADCFA3B5}"/>
              </a:ext>
            </a:extLst>
          </p:cNvPr>
          <p:cNvPicPr>
            <a:picLocks noChangeAspect="1"/>
          </p:cNvPicPr>
          <p:nvPr/>
        </p:nvPicPr>
        <p:blipFill>
          <a:blip r:embed="rId3"/>
          <a:stretch>
            <a:fillRect/>
          </a:stretch>
        </p:blipFill>
        <p:spPr>
          <a:xfrm>
            <a:off x="643467" y="945601"/>
            <a:ext cx="10905066" cy="4963811"/>
          </a:xfrm>
          <a:prstGeom prst="rect">
            <a:avLst/>
          </a:prstGeom>
        </p:spPr>
      </p:pic>
      <p:sp>
        <p:nvSpPr>
          <p:cNvPr id="2" name="Rectangle 1">
            <a:extLst>
              <a:ext uri="{FF2B5EF4-FFF2-40B4-BE49-F238E27FC236}">
                <a16:creationId xmlns:a16="http://schemas.microsoft.com/office/drawing/2014/main" id="{0B6A903D-7286-30B0-2197-C3C0AB1B8720}"/>
              </a:ext>
            </a:extLst>
          </p:cNvPr>
          <p:cNvSpPr/>
          <p:nvPr/>
        </p:nvSpPr>
        <p:spPr>
          <a:xfrm>
            <a:off x="99153" y="5909412"/>
            <a:ext cx="2588963" cy="7935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2DF8656-F754-9E50-AAB5-9CBED6D6D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3" y="6020394"/>
            <a:ext cx="2385153" cy="63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412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A5CAE-5DD4-8675-D4B8-5662B8212F5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61E403A-B9FA-7023-91AA-C88994B8E21E}"/>
              </a:ext>
            </a:extLst>
          </p:cNvPr>
          <p:cNvSpPr>
            <a:spLocks noGrp="1"/>
          </p:cNvSpPr>
          <p:nvPr>
            <p:ph type="body" sz="quarter" idx="10"/>
          </p:nvPr>
        </p:nvSpPr>
        <p:spPr>
          <a:xfrm>
            <a:off x="519685" y="494249"/>
            <a:ext cx="11038332" cy="451352"/>
          </a:xfrm>
        </p:spPr>
        <p:txBody>
          <a:bodyPr>
            <a:noAutofit/>
          </a:bodyPr>
          <a:lstStyle/>
          <a:p>
            <a:r>
              <a:rPr lang="en-US" sz="3200" dirty="0"/>
              <a:t>Greater LEX Regional Labor Force Growth 2018-2023</a:t>
            </a:r>
          </a:p>
        </p:txBody>
      </p:sp>
      <p:graphicFrame>
        <p:nvGraphicFramePr>
          <p:cNvPr id="2" name="Chart 1">
            <a:extLst>
              <a:ext uri="{FF2B5EF4-FFF2-40B4-BE49-F238E27FC236}">
                <a16:creationId xmlns:a16="http://schemas.microsoft.com/office/drawing/2014/main" id="{43B2A85F-12B6-0DE7-A58F-AD7F44198F24}"/>
              </a:ext>
            </a:extLst>
          </p:cNvPr>
          <p:cNvGraphicFramePr/>
          <p:nvPr>
            <p:extLst>
              <p:ext uri="{D42A27DB-BD31-4B8C-83A1-F6EECF244321}">
                <p14:modId xmlns:p14="http://schemas.microsoft.com/office/powerpoint/2010/main" val="2135031952"/>
              </p:ext>
            </p:extLst>
          </p:nvPr>
        </p:nvGraphicFramePr>
        <p:xfrm>
          <a:off x="422148" y="1109471"/>
          <a:ext cx="11038332" cy="454761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44113033-6826-76F4-44FB-F0B9AFAFFED4}"/>
              </a:ext>
            </a:extLst>
          </p:cNvPr>
          <p:cNvSpPr/>
          <p:nvPr/>
        </p:nvSpPr>
        <p:spPr>
          <a:xfrm>
            <a:off x="99153" y="5909412"/>
            <a:ext cx="2588963" cy="7935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76F5CD4D-D0F8-CDF9-0F02-BD6E3A7EE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3" y="6020394"/>
            <a:ext cx="2385153" cy="63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743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3DA8-600B-D598-D4AC-246FFEA936F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931D71-B877-084E-34C0-83CE8ECD8DEB}"/>
              </a:ext>
            </a:extLst>
          </p:cNvPr>
          <p:cNvSpPr txBox="1"/>
          <p:nvPr/>
        </p:nvSpPr>
        <p:spPr>
          <a:xfrm>
            <a:off x="0" y="3525398"/>
            <a:ext cx="12192000" cy="1938992"/>
          </a:xfrm>
          <a:prstGeom prst="rect">
            <a:avLst/>
          </a:prstGeom>
          <a:noFill/>
        </p:spPr>
        <p:txBody>
          <a:bodyPr wrap="square" rtlCol="0">
            <a:spAutoFit/>
          </a:bodyPr>
          <a:lstStyle/>
          <a:p>
            <a:pPr algn="ctr"/>
            <a:r>
              <a:rPr lang="en-US" sz="6000" b="1" dirty="0">
                <a:latin typeface="Montserrat SemiBold" panose="00000700000000000000" pitchFamily="2" charset="0"/>
              </a:rPr>
              <a:t>Housing is where jobs go to sleep at night.</a:t>
            </a:r>
          </a:p>
        </p:txBody>
      </p:sp>
      <p:pic>
        <p:nvPicPr>
          <p:cNvPr id="2052" name="Picture 4" descr="homes">
            <a:extLst>
              <a:ext uri="{FF2B5EF4-FFF2-40B4-BE49-F238E27FC236}">
                <a16:creationId xmlns:a16="http://schemas.microsoft.com/office/drawing/2014/main" id="{C2EC784E-7412-0560-CC68-26B9C1F6D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948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BBEBA-C4F5-8704-2B97-7DCCED6CDF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CB2106A-C91D-244C-3D98-A2816EE59361}"/>
              </a:ext>
            </a:extLst>
          </p:cNvPr>
          <p:cNvPicPr>
            <a:picLocks noChangeAspect="1"/>
          </p:cNvPicPr>
          <p:nvPr/>
        </p:nvPicPr>
        <p:blipFill>
          <a:blip r:embed="rId3"/>
          <a:srcRect l="717" t="10433" b="7534"/>
          <a:stretch/>
        </p:blipFill>
        <p:spPr>
          <a:xfrm>
            <a:off x="0" y="0"/>
            <a:ext cx="12192000" cy="5670315"/>
          </a:xfrm>
          <a:prstGeom prst="rect">
            <a:avLst/>
          </a:prstGeom>
        </p:spPr>
      </p:pic>
      <p:sp>
        <p:nvSpPr>
          <p:cNvPr id="2" name="Rectangle 1">
            <a:extLst>
              <a:ext uri="{FF2B5EF4-FFF2-40B4-BE49-F238E27FC236}">
                <a16:creationId xmlns:a16="http://schemas.microsoft.com/office/drawing/2014/main" id="{AAA842B2-0483-1A59-4D14-33C3A4F22576}"/>
              </a:ext>
            </a:extLst>
          </p:cNvPr>
          <p:cNvSpPr/>
          <p:nvPr/>
        </p:nvSpPr>
        <p:spPr>
          <a:xfrm>
            <a:off x="99153" y="5909412"/>
            <a:ext cx="2588963" cy="7935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F7DC11-B354-17C2-0CF1-0E78C9203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3" y="6020394"/>
            <a:ext cx="2385153" cy="63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5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4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93FF-652B-FB5B-9DAF-9C464214DDE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935A09C-A384-395A-3B7B-D0D2389FC900}"/>
              </a:ext>
            </a:extLst>
          </p:cNvPr>
          <p:cNvSpPr txBox="1">
            <a:spLocks/>
          </p:cNvSpPr>
          <p:nvPr/>
        </p:nvSpPr>
        <p:spPr>
          <a:xfrm>
            <a:off x="838200" y="151667"/>
            <a:ext cx="10960510" cy="73471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Montserrat" panose="02000505000000020004" pitchFamily="2" charset="77"/>
                <a:ea typeface="+mn-ea"/>
                <a:cs typeface="+mn-cs"/>
              </a:rPr>
              <a:t>Home Price Gains Since Pre-COVID: 52.5% in KY</a:t>
            </a:r>
          </a:p>
          <a:p>
            <a:pPr algn="ctr"/>
            <a:r>
              <a:rPr lang="en-US" sz="2300" b="1" dirty="0">
                <a:solidFill>
                  <a:srgbClr val="0070C0"/>
                </a:solidFill>
                <a:latin typeface="Montserrat" panose="02000505000000020004" pitchFamily="2" charset="77"/>
                <a:ea typeface="+mn-ea"/>
                <a:cs typeface="+mn-cs"/>
              </a:rPr>
              <a:t>% change from 2020 Q1 to 2024 Q3</a:t>
            </a:r>
          </a:p>
        </p:txBody>
      </p:sp>
      <p:pic>
        <p:nvPicPr>
          <p:cNvPr id="3" name="Picture 2">
            <a:extLst>
              <a:ext uri="{FF2B5EF4-FFF2-40B4-BE49-F238E27FC236}">
                <a16:creationId xmlns:a16="http://schemas.microsoft.com/office/drawing/2014/main" id="{4202F781-F962-909A-0B14-EE308E45BB48}"/>
              </a:ext>
            </a:extLst>
          </p:cNvPr>
          <p:cNvPicPr>
            <a:picLocks noChangeAspect="1"/>
          </p:cNvPicPr>
          <p:nvPr/>
        </p:nvPicPr>
        <p:blipFill>
          <a:blip r:embed="rId3"/>
          <a:stretch>
            <a:fillRect/>
          </a:stretch>
        </p:blipFill>
        <p:spPr>
          <a:xfrm>
            <a:off x="1476440" y="842318"/>
            <a:ext cx="9684028" cy="477628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73EE7DD0-0280-431A-FBF7-89AF7FF98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30848"/>
            <a:ext cx="2058955" cy="583285"/>
          </a:xfrm>
          <a:prstGeom prst="rect">
            <a:avLst/>
          </a:prstGeom>
        </p:spPr>
      </p:pic>
      <p:sp>
        <p:nvSpPr>
          <p:cNvPr id="4" name="TextBox 3">
            <a:extLst>
              <a:ext uri="{FF2B5EF4-FFF2-40B4-BE49-F238E27FC236}">
                <a16:creationId xmlns:a16="http://schemas.microsoft.com/office/drawing/2014/main" id="{6149167B-4E67-628A-5204-146AD1F2A4C8}"/>
              </a:ext>
            </a:extLst>
          </p:cNvPr>
          <p:cNvSpPr txBox="1"/>
          <p:nvPr/>
        </p:nvSpPr>
        <p:spPr>
          <a:xfrm>
            <a:off x="140561" y="5711161"/>
            <a:ext cx="8030025" cy="369332"/>
          </a:xfrm>
          <a:prstGeom prst="rect">
            <a:avLst/>
          </a:prstGeom>
          <a:noFill/>
        </p:spPr>
        <p:txBody>
          <a:bodyPr wrap="square" rtlCol="0">
            <a:spAutoFit/>
          </a:bodyPr>
          <a:lstStyle/>
          <a:p>
            <a:r>
              <a:rPr lang="en-US" dirty="0">
                <a:solidFill>
                  <a:schemeClr val="bg1"/>
                </a:solidFill>
              </a:rPr>
              <a:t>Source: NAR Analysis of FHFA data</a:t>
            </a:r>
          </a:p>
        </p:txBody>
      </p:sp>
      <p:sp>
        <p:nvSpPr>
          <p:cNvPr id="5" name="Rectangle 4">
            <a:extLst>
              <a:ext uri="{FF2B5EF4-FFF2-40B4-BE49-F238E27FC236}">
                <a16:creationId xmlns:a16="http://schemas.microsoft.com/office/drawing/2014/main" id="{9E18892B-FC33-3EE2-1BCF-BAA4FBD036B6}"/>
              </a:ext>
            </a:extLst>
          </p:cNvPr>
          <p:cNvSpPr/>
          <p:nvPr/>
        </p:nvSpPr>
        <p:spPr>
          <a:xfrm>
            <a:off x="6885545" y="2996585"/>
            <a:ext cx="1123720" cy="5067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240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DD5B-7905-9E58-047C-A30A97A5761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A36360F-769C-C26F-EFAA-9D214B4E37F5}"/>
              </a:ext>
            </a:extLst>
          </p:cNvPr>
          <p:cNvSpPr txBox="1">
            <a:spLocks/>
          </p:cNvSpPr>
          <p:nvPr/>
        </p:nvSpPr>
        <p:spPr>
          <a:xfrm>
            <a:off x="838200" y="151667"/>
            <a:ext cx="10960510" cy="73471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Montserrat" panose="02000505000000020004" pitchFamily="2" charset="77"/>
                <a:ea typeface="+mn-ea"/>
                <a:cs typeface="+mn-cs"/>
              </a:rPr>
              <a:t>Home Price Gains Since Pre-COVID: 52.5% in KY</a:t>
            </a:r>
          </a:p>
          <a:p>
            <a:pPr algn="ctr"/>
            <a:r>
              <a:rPr lang="en-US" sz="2300" b="1" dirty="0">
                <a:solidFill>
                  <a:srgbClr val="0070C0"/>
                </a:solidFill>
                <a:latin typeface="Montserrat" panose="02000505000000020004" pitchFamily="2" charset="77"/>
                <a:ea typeface="+mn-ea"/>
                <a:cs typeface="+mn-cs"/>
              </a:rPr>
              <a:t>% change from 2020 Q1 to 2024 Q3</a:t>
            </a:r>
          </a:p>
        </p:txBody>
      </p:sp>
      <p:pic>
        <p:nvPicPr>
          <p:cNvPr id="3" name="Picture 2">
            <a:extLst>
              <a:ext uri="{FF2B5EF4-FFF2-40B4-BE49-F238E27FC236}">
                <a16:creationId xmlns:a16="http://schemas.microsoft.com/office/drawing/2014/main" id="{5153E34D-4A59-689C-8342-00C06452C73F}"/>
              </a:ext>
            </a:extLst>
          </p:cNvPr>
          <p:cNvPicPr>
            <a:picLocks noChangeAspect="1"/>
          </p:cNvPicPr>
          <p:nvPr/>
        </p:nvPicPr>
        <p:blipFill>
          <a:blip r:embed="rId3"/>
          <a:srcRect l="44480"/>
          <a:stretch/>
        </p:blipFill>
        <p:spPr>
          <a:xfrm>
            <a:off x="5783855" y="842318"/>
            <a:ext cx="5376613" cy="477628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50149A2B-3F5F-12B0-B946-52B8BAC7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61" y="6130848"/>
            <a:ext cx="2058955" cy="583285"/>
          </a:xfrm>
          <a:prstGeom prst="rect">
            <a:avLst/>
          </a:prstGeom>
        </p:spPr>
      </p:pic>
      <p:sp>
        <p:nvSpPr>
          <p:cNvPr id="4" name="TextBox 3">
            <a:extLst>
              <a:ext uri="{FF2B5EF4-FFF2-40B4-BE49-F238E27FC236}">
                <a16:creationId xmlns:a16="http://schemas.microsoft.com/office/drawing/2014/main" id="{51EF9F3A-7FF8-617B-BAA5-24C5D91EC628}"/>
              </a:ext>
            </a:extLst>
          </p:cNvPr>
          <p:cNvSpPr txBox="1"/>
          <p:nvPr/>
        </p:nvSpPr>
        <p:spPr>
          <a:xfrm>
            <a:off x="140561" y="5711161"/>
            <a:ext cx="8030025" cy="369332"/>
          </a:xfrm>
          <a:prstGeom prst="rect">
            <a:avLst/>
          </a:prstGeom>
          <a:noFill/>
        </p:spPr>
        <p:txBody>
          <a:bodyPr wrap="square" rtlCol="0">
            <a:spAutoFit/>
          </a:bodyPr>
          <a:lstStyle/>
          <a:p>
            <a:r>
              <a:rPr lang="en-US" dirty="0">
                <a:solidFill>
                  <a:schemeClr val="bg1"/>
                </a:solidFill>
              </a:rPr>
              <a:t>Source: NAR Analysis of FHFA data</a:t>
            </a:r>
          </a:p>
        </p:txBody>
      </p:sp>
      <p:sp>
        <p:nvSpPr>
          <p:cNvPr id="5" name="Rectangle 4">
            <a:extLst>
              <a:ext uri="{FF2B5EF4-FFF2-40B4-BE49-F238E27FC236}">
                <a16:creationId xmlns:a16="http://schemas.microsoft.com/office/drawing/2014/main" id="{5F291104-6FF5-FA15-CB13-77178FE0BCE8}"/>
              </a:ext>
            </a:extLst>
          </p:cNvPr>
          <p:cNvSpPr/>
          <p:nvPr/>
        </p:nvSpPr>
        <p:spPr>
          <a:xfrm>
            <a:off x="6885545" y="2996585"/>
            <a:ext cx="1123720" cy="5067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909552-F24E-9593-E9A0-72FFA79BA371}"/>
              </a:ext>
            </a:extLst>
          </p:cNvPr>
          <p:cNvSpPr txBox="1"/>
          <p:nvPr/>
        </p:nvSpPr>
        <p:spPr>
          <a:xfrm>
            <a:off x="616945" y="1429740"/>
            <a:ext cx="4528668" cy="3139321"/>
          </a:xfrm>
          <a:prstGeom prst="rect">
            <a:avLst/>
          </a:prstGeom>
          <a:noFill/>
        </p:spPr>
        <p:txBody>
          <a:bodyPr wrap="square" rtlCol="0">
            <a:spAutoFit/>
          </a:bodyPr>
          <a:lstStyle/>
          <a:p>
            <a:endParaRPr lang="en-US" sz="6600" dirty="0">
              <a:solidFill>
                <a:srgbClr val="006BB7"/>
              </a:solidFill>
              <a:latin typeface="Montserrat ExtraBold" panose="00000900000000000000" pitchFamily="2" charset="0"/>
            </a:endParaRPr>
          </a:p>
          <a:p>
            <a:endParaRPr lang="en-US" sz="6600" dirty="0">
              <a:solidFill>
                <a:srgbClr val="006BB7"/>
              </a:solidFill>
              <a:latin typeface="Montserrat ExtraBold" panose="00000900000000000000" pitchFamily="2" charset="0"/>
            </a:endParaRPr>
          </a:p>
          <a:p>
            <a:r>
              <a:rPr lang="en-US" sz="6600" dirty="0">
                <a:solidFill>
                  <a:srgbClr val="006BB7"/>
                </a:solidFill>
                <a:latin typeface="Montserrat ExtraBold" panose="00000900000000000000" pitchFamily="2" charset="0"/>
              </a:rPr>
              <a:t>$200,000</a:t>
            </a:r>
          </a:p>
        </p:txBody>
      </p:sp>
    </p:spTree>
    <p:extLst>
      <p:ext uri="{BB962C8B-B14F-4D97-AF65-F5344CB8AC3E}">
        <p14:creationId xmlns:p14="http://schemas.microsoft.com/office/powerpoint/2010/main" val="54536018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20Guidelines">
    <a:dk1>
      <a:sysClr val="windowText" lastClr="000000"/>
    </a:dk1>
    <a:lt1>
      <a:sysClr val="window" lastClr="FFFFFF"/>
    </a:lt1>
    <a:dk2>
      <a:srgbClr val="12121E"/>
    </a:dk2>
    <a:lt2>
      <a:srgbClr val="F2F2F2"/>
    </a:lt2>
    <a:accent1>
      <a:srgbClr val="004282"/>
    </a:accent1>
    <a:accent2>
      <a:srgbClr val="006BB7"/>
    </a:accent2>
    <a:accent3>
      <a:srgbClr val="BED7EA"/>
    </a:accent3>
    <a:accent4>
      <a:srgbClr val="61D19E"/>
    </a:accent4>
    <a:accent5>
      <a:srgbClr val="FFD94D"/>
    </a:accent5>
    <a:accent6>
      <a:srgbClr val="FF8785"/>
    </a:accent6>
    <a:hlink>
      <a:srgbClr val="E92027"/>
    </a:hlink>
    <a:folHlink>
      <a:srgbClr val="7F7F7F"/>
    </a:folHlink>
  </a:clrScheme>
  <a:fontScheme name="Custom 2">
    <a:majorFont>
      <a:latin typeface="Plantagenet Cheroke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2020Guidelines">
    <a:dk1>
      <a:sysClr val="windowText" lastClr="000000"/>
    </a:dk1>
    <a:lt1>
      <a:sysClr val="window" lastClr="FFFFFF"/>
    </a:lt1>
    <a:dk2>
      <a:srgbClr val="12121E"/>
    </a:dk2>
    <a:lt2>
      <a:srgbClr val="F2F2F2"/>
    </a:lt2>
    <a:accent1>
      <a:srgbClr val="004282"/>
    </a:accent1>
    <a:accent2>
      <a:srgbClr val="006BB7"/>
    </a:accent2>
    <a:accent3>
      <a:srgbClr val="BED7EA"/>
    </a:accent3>
    <a:accent4>
      <a:srgbClr val="61D19E"/>
    </a:accent4>
    <a:accent5>
      <a:srgbClr val="FFD94D"/>
    </a:accent5>
    <a:accent6>
      <a:srgbClr val="FF8785"/>
    </a:accent6>
    <a:hlink>
      <a:srgbClr val="E92027"/>
    </a:hlink>
    <a:folHlink>
      <a:srgbClr val="7F7F7F"/>
    </a:folHlink>
  </a:clrScheme>
  <a:fontScheme name="Custom 2">
    <a:majorFont>
      <a:latin typeface="Plantagenet Cheroke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2020Guidelines">
    <a:dk1>
      <a:sysClr val="windowText" lastClr="000000"/>
    </a:dk1>
    <a:lt1>
      <a:sysClr val="window" lastClr="FFFFFF"/>
    </a:lt1>
    <a:dk2>
      <a:srgbClr val="12121E"/>
    </a:dk2>
    <a:lt2>
      <a:srgbClr val="F2F2F2"/>
    </a:lt2>
    <a:accent1>
      <a:srgbClr val="004282"/>
    </a:accent1>
    <a:accent2>
      <a:srgbClr val="006BB7"/>
    </a:accent2>
    <a:accent3>
      <a:srgbClr val="BED7EA"/>
    </a:accent3>
    <a:accent4>
      <a:srgbClr val="61D19E"/>
    </a:accent4>
    <a:accent5>
      <a:srgbClr val="FFD94D"/>
    </a:accent5>
    <a:accent6>
      <a:srgbClr val="FF8785"/>
    </a:accent6>
    <a:hlink>
      <a:srgbClr val="E92027"/>
    </a:hlink>
    <a:folHlink>
      <a:srgbClr val="7F7F7F"/>
    </a:folHlink>
  </a:clrScheme>
  <a:fontScheme name="Custom 2">
    <a:majorFont>
      <a:latin typeface="Plantagenet Cheroke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Dark Blu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14199</TotalTime>
  <Words>7541</Words>
  <Application>Microsoft Office PowerPoint</Application>
  <PresentationFormat>Widescreen</PresentationFormat>
  <Paragraphs>696</Paragraphs>
  <Slides>79</Slides>
  <Notes>79</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79</vt:i4>
      </vt:variant>
    </vt:vector>
  </HeadingPairs>
  <TitlesOfParts>
    <vt:vector size="105" baseType="lpstr">
      <vt:lpstr>宋体</vt:lpstr>
      <vt:lpstr>__Montserrat_4bc053</vt:lpstr>
      <vt:lpstr>Aeonik Light</vt:lpstr>
      <vt:lpstr>Arial</vt:lpstr>
      <vt:lpstr>Calibri</vt:lpstr>
      <vt:lpstr>Calibri Light</vt:lpstr>
      <vt:lpstr>Google Sans</vt:lpstr>
      <vt:lpstr>Libre Franklin</vt:lpstr>
      <vt:lpstr>Miller Banner</vt:lpstr>
      <vt:lpstr>Montserrat</vt:lpstr>
      <vt:lpstr>Montserrat ExtraBold</vt:lpstr>
      <vt:lpstr>Montserrat Medium</vt:lpstr>
      <vt:lpstr>Montserrat SemiBold</vt:lpstr>
      <vt:lpstr>Times New Roman</vt:lpstr>
      <vt:lpstr>Custom Design</vt:lpstr>
      <vt:lpstr>11_Custom Design</vt:lpstr>
      <vt:lpstr>1_Custom Design</vt:lpstr>
      <vt:lpstr>2_Custom Design</vt:lpstr>
      <vt:lpstr>3_Custom Design</vt:lpstr>
      <vt:lpstr>4_Custom Design</vt:lpstr>
      <vt:lpstr>5_Custom Design</vt:lpstr>
      <vt:lpstr>6_Custom Design</vt:lpstr>
      <vt:lpstr>7_Custom Design</vt:lpstr>
      <vt:lpstr>9_Custom Design</vt:lpstr>
      <vt:lpstr>8_Custom Design</vt:lpstr>
      <vt:lpstr>10_Custom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88 million Homeowners  Distribution by Mortgage Rates</vt:lpstr>
      <vt:lpstr>88 million Homeowners  Distribution by Mortgage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Warneke</dc:creator>
  <cp:lastModifiedBy>Richard Gibbens</cp:lastModifiedBy>
  <cp:revision>236</cp:revision>
  <dcterms:created xsi:type="dcterms:W3CDTF">2022-06-09T15:08:33Z</dcterms:created>
  <dcterms:modified xsi:type="dcterms:W3CDTF">2025-02-10T17:37:18Z</dcterms:modified>
</cp:coreProperties>
</file>