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6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0"/>
  </p:notesMasterIdLst>
  <p:sldIdLst>
    <p:sldId id="257" r:id="rId2"/>
    <p:sldId id="412" r:id="rId3"/>
    <p:sldId id="444" r:id="rId4"/>
    <p:sldId id="402" r:id="rId5"/>
    <p:sldId id="404" r:id="rId6"/>
    <p:sldId id="489" r:id="rId7"/>
    <p:sldId id="493" r:id="rId8"/>
    <p:sldId id="362" r:id="rId9"/>
    <p:sldId id="497" r:id="rId10"/>
    <p:sldId id="496" r:id="rId11"/>
    <p:sldId id="498" r:id="rId12"/>
    <p:sldId id="543" r:id="rId13"/>
    <p:sldId id="491" r:id="rId14"/>
    <p:sldId id="548" r:id="rId15"/>
    <p:sldId id="550" r:id="rId16"/>
    <p:sldId id="460" r:id="rId17"/>
    <p:sldId id="532" r:id="rId18"/>
    <p:sldId id="535" r:id="rId19"/>
    <p:sldId id="524" r:id="rId20"/>
    <p:sldId id="528" r:id="rId21"/>
    <p:sldId id="539" r:id="rId22"/>
    <p:sldId id="526" r:id="rId23"/>
    <p:sldId id="544" r:id="rId24"/>
    <p:sldId id="537" r:id="rId25"/>
    <p:sldId id="441" r:id="rId26"/>
    <p:sldId id="484" r:id="rId27"/>
    <p:sldId id="442" r:id="rId28"/>
    <p:sldId id="313" r:id="rId29"/>
    <p:sldId id="547" r:id="rId30"/>
    <p:sldId id="258" r:id="rId31"/>
    <p:sldId id="473" r:id="rId32"/>
    <p:sldId id="364" r:id="rId33"/>
    <p:sldId id="540" r:id="rId34"/>
    <p:sldId id="541" r:id="rId35"/>
    <p:sldId id="542" r:id="rId36"/>
    <p:sldId id="490" r:id="rId37"/>
    <p:sldId id="263" r:id="rId38"/>
    <p:sldId id="538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8E"/>
    <a:srgbClr val="0033A0"/>
    <a:srgbClr val="C00000"/>
    <a:srgbClr val="00A033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9" autoAdjust="0"/>
    <p:restoredTop sz="81044" autoAdjust="0"/>
  </p:normalViewPr>
  <p:slideViewPr>
    <p:cSldViewPr snapToGrid="0">
      <p:cViewPr varScale="1">
        <p:scale>
          <a:sx n="86" d="100"/>
          <a:sy n="86" d="100"/>
        </p:scale>
        <p:origin x="27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c50\Dropbox\Ky%20Economy%20Presentations\News%20Notes\Davis%20Wells%20WKBO\Labor%20Force%20KY%20&amp;%20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57733108009997E-2"/>
          <c:y val="2.8996189638652515E-2"/>
          <c:w val="0.87189855481063339"/>
          <c:h val="0.913098587044771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 All Items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22-49FE-8EEC-7DA78AA1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Sheet1!$A$2:$A$181</c:f>
              <c:numCache>
                <c:formatCode>General</c:formatCode>
                <c:ptCount val="18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</c:numCache>
            </c:numRef>
          </c:cat>
          <c:val>
            <c:numRef>
              <c:f>Sheet1!$B$2:$B$181</c:f>
              <c:numCache>
                <c:formatCode>0.0%</c:formatCode>
                <c:ptCount val="180"/>
                <c:pt idx="0">
                  <c:v>2.6200000000000001E-2</c:v>
                </c:pt>
                <c:pt idx="1">
                  <c:v>2.1499999999999998E-2</c:v>
                </c:pt>
                <c:pt idx="2">
                  <c:v>2.29E-2</c:v>
                </c:pt>
                <c:pt idx="3">
                  <c:v>2.2099999999999998E-2</c:v>
                </c:pt>
                <c:pt idx="4">
                  <c:v>0.02</c:v>
                </c:pt>
                <c:pt idx="5">
                  <c:v>1.1200000000000002E-2</c:v>
                </c:pt>
                <c:pt idx="6">
                  <c:v>1.34E-2</c:v>
                </c:pt>
                <c:pt idx="7">
                  <c:v>1.15E-2</c:v>
                </c:pt>
                <c:pt idx="8">
                  <c:v>1.1200000000000002E-2</c:v>
                </c:pt>
                <c:pt idx="9">
                  <c:v>1.1699999999999999E-2</c:v>
                </c:pt>
                <c:pt idx="10">
                  <c:v>1.0800000000000001E-2</c:v>
                </c:pt>
                <c:pt idx="11">
                  <c:v>1.44E-2</c:v>
                </c:pt>
                <c:pt idx="12">
                  <c:v>1.7000000000000001E-2</c:v>
                </c:pt>
                <c:pt idx="13">
                  <c:v>2.12E-2</c:v>
                </c:pt>
                <c:pt idx="14">
                  <c:v>2.6200000000000001E-2</c:v>
                </c:pt>
                <c:pt idx="15">
                  <c:v>3.0800000000000001E-2</c:v>
                </c:pt>
                <c:pt idx="16">
                  <c:v>3.4599999999999999E-2</c:v>
                </c:pt>
                <c:pt idx="17">
                  <c:v>3.5000000000000003E-2</c:v>
                </c:pt>
                <c:pt idx="18">
                  <c:v>3.5799999999999998E-2</c:v>
                </c:pt>
                <c:pt idx="19">
                  <c:v>3.7499999999999999E-2</c:v>
                </c:pt>
                <c:pt idx="20">
                  <c:v>3.8100000000000002E-2</c:v>
                </c:pt>
                <c:pt idx="21">
                  <c:v>3.5200000000000002E-2</c:v>
                </c:pt>
                <c:pt idx="22">
                  <c:v>3.4500000000000003E-2</c:v>
                </c:pt>
                <c:pt idx="23">
                  <c:v>3.0600000000000002E-2</c:v>
                </c:pt>
                <c:pt idx="24">
                  <c:v>3.0099999999999998E-2</c:v>
                </c:pt>
                <c:pt idx="25">
                  <c:v>2.8999999999999998E-2</c:v>
                </c:pt>
                <c:pt idx="26">
                  <c:v>2.58E-2</c:v>
                </c:pt>
                <c:pt idx="27">
                  <c:v>2.2700000000000001E-2</c:v>
                </c:pt>
                <c:pt idx="28">
                  <c:v>1.7399999999999999E-2</c:v>
                </c:pt>
                <c:pt idx="29">
                  <c:v>1.6500000000000001E-2</c:v>
                </c:pt>
                <c:pt idx="30">
                  <c:v>1.4199999999999999E-2</c:v>
                </c:pt>
                <c:pt idx="31">
                  <c:v>1.6899999999999998E-2</c:v>
                </c:pt>
                <c:pt idx="32">
                  <c:v>1.95E-2</c:v>
                </c:pt>
                <c:pt idx="33">
                  <c:v>2.1600000000000001E-2</c:v>
                </c:pt>
                <c:pt idx="34">
                  <c:v>1.8000000000000002E-2</c:v>
                </c:pt>
                <c:pt idx="35">
                  <c:v>1.7600000000000001E-2</c:v>
                </c:pt>
                <c:pt idx="36">
                  <c:v>1.6799999999999999E-2</c:v>
                </c:pt>
                <c:pt idx="37">
                  <c:v>2.0199999999999999E-2</c:v>
                </c:pt>
                <c:pt idx="38">
                  <c:v>1.52E-2</c:v>
                </c:pt>
                <c:pt idx="39">
                  <c:v>1.1399999999999999E-2</c:v>
                </c:pt>
                <c:pt idx="40">
                  <c:v>1.3899999999999999E-2</c:v>
                </c:pt>
                <c:pt idx="41">
                  <c:v>1.72E-2</c:v>
                </c:pt>
                <c:pt idx="42">
                  <c:v>1.89E-2</c:v>
                </c:pt>
                <c:pt idx="43">
                  <c:v>1.54E-2</c:v>
                </c:pt>
                <c:pt idx="44">
                  <c:v>1.09E-2</c:v>
                </c:pt>
                <c:pt idx="45">
                  <c:v>8.8000000000000005E-3</c:v>
                </c:pt>
                <c:pt idx="46">
                  <c:v>1.23E-2</c:v>
                </c:pt>
                <c:pt idx="47">
                  <c:v>1.5100000000000001E-2</c:v>
                </c:pt>
                <c:pt idx="48">
                  <c:v>1.5600000000000001E-2</c:v>
                </c:pt>
                <c:pt idx="49">
                  <c:v>1.1200000000000002E-2</c:v>
                </c:pt>
                <c:pt idx="50">
                  <c:v>1.61E-2</c:v>
                </c:pt>
                <c:pt idx="51">
                  <c:v>2.0199999999999999E-2</c:v>
                </c:pt>
                <c:pt idx="52">
                  <c:v>2.1700000000000001E-2</c:v>
                </c:pt>
                <c:pt idx="53">
                  <c:v>2.06E-2</c:v>
                </c:pt>
                <c:pt idx="54">
                  <c:v>1.9699999999999999E-2</c:v>
                </c:pt>
                <c:pt idx="55">
                  <c:v>1.72E-2</c:v>
                </c:pt>
                <c:pt idx="56">
                  <c:v>1.6799999999999999E-2</c:v>
                </c:pt>
                <c:pt idx="57">
                  <c:v>1.61E-2</c:v>
                </c:pt>
                <c:pt idx="58">
                  <c:v>1.23E-2</c:v>
                </c:pt>
                <c:pt idx="59">
                  <c:v>6.5000000000000006E-3</c:v>
                </c:pt>
                <c:pt idx="60">
                  <c:v>-2.3E-3</c:v>
                </c:pt>
                <c:pt idx="61">
                  <c:v>-8.9999999999999998E-4</c:v>
                </c:pt>
                <c:pt idx="62">
                  <c:v>-2.0000000000000001E-4</c:v>
                </c:pt>
                <c:pt idx="63">
                  <c:v>-1E-3</c:v>
                </c:pt>
                <c:pt idx="64">
                  <c:v>4.0000000000000002E-4</c:v>
                </c:pt>
                <c:pt idx="65">
                  <c:v>1.8E-3</c:v>
                </c:pt>
                <c:pt idx="66">
                  <c:v>2.3E-3</c:v>
                </c:pt>
                <c:pt idx="67">
                  <c:v>2.3999999999999998E-3</c:v>
                </c:pt>
                <c:pt idx="68">
                  <c:v>1E-4</c:v>
                </c:pt>
                <c:pt idx="69">
                  <c:v>1.2999999999999999E-3</c:v>
                </c:pt>
                <c:pt idx="70">
                  <c:v>4.4000000000000003E-3</c:v>
                </c:pt>
                <c:pt idx="71">
                  <c:v>6.4000000000000003E-3</c:v>
                </c:pt>
                <c:pt idx="72">
                  <c:v>1.24E-2</c:v>
                </c:pt>
                <c:pt idx="73">
                  <c:v>8.5000000000000006E-3</c:v>
                </c:pt>
                <c:pt idx="74">
                  <c:v>8.8999999999999999E-3</c:v>
                </c:pt>
                <c:pt idx="75">
                  <c:v>1.1699999999999999E-2</c:v>
                </c:pt>
                <c:pt idx="76">
                  <c:v>1.0800000000000001E-2</c:v>
                </c:pt>
                <c:pt idx="77">
                  <c:v>1.0800000000000001E-2</c:v>
                </c:pt>
                <c:pt idx="78">
                  <c:v>8.6999999999999994E-3</c:v>
                </c:pt>
                <c:pt idx="79">
                  <c:v>1.06E-2</c:v>
                </c:pt>
                <c:pt idx="80">
                  <c:v>1.55E-2</c:v>
                </c:pt>
                <c:pt idx="81">
                  <c:v>1.6899999999999998E-2</c:v>
                </c:pt>
                <c:pt idx="82">
                  <c:v>1.6799999999999999E-2</c:v>
                </c:pt>
                <c:pt idx="83">
                  <c:v>2.0499999999999997E-2</c:v>
                </c:pt>
                <c:pt idx="84">
                  <c:v>2.5099999999999997E-2</c:v>
                </c:pt>
                <c:pt idx="85">
                  <c:v>2.81E-2</c:v>
                </c:pt>
                <c:pt idx="86">
                  <c:v>2.4399999999999998E-2</c:v>
                </c:pt>
                <c:pt idx="87">
                  <c:v>2.18E-2</c:v>
                </c:pt>
                <c:pt idx="88">
                  <c:v>1.8600000000000002E-2</c:v>
                </c:pt>
                <c:pt idx="89">
                  <c:v>1.6399999999999998E-2</c:v>
                </c:pt>
                <c:pt idx="90">
                  <c:v>1.7299999999999999E-2</c:v>
                </c:pt>
                <c:pt idx="91">
                  <c:v>1.9299999999999998E-2</c:v>
                </c:pt>
                <c:pt idx="92">
                  <c:v>2.18E-2</c:v>
                </c:pt>
                <c:pt idx="93">
                  <c:v>2.0199999999999999E-2</c:v>
                </c:pt>
                <c:pt idx="94">
                  <c:v>2.1700000000000001E-2</c:v>
                </c:pt>
                <c:pt idx="95">
                  <c:v>2.1299999999999999E-2</c:v>
                </c:pt>
                <c:pt idx="96">
                  <c:v>2.1499999999999998E-2</c:v>
                </c:pt>
                <c:pt idx="97">
                  <c:v>2.2599999999999999E-2</c:v>
                </c:pt>
                <c:pt idx="98">
                  <c:v>2.3300000000000001E-2</c:v>
                </c:pt>
                <c:pt idx="99">
                  <c:v>2.4700000000000003E-2</c:v>
                </c:pt>
                <c:pt idx="100">
                  <c:v>2.7799999999999998E-2</c:v>
                </c:pt>
                <c:pt idx="101">
                  <c:v>2.81E-2</c:v>
                </c:pt>
                <c:pt idx="102">
                  <c:v>2.8500000000000001E-2</c:v>
                </c:pt>
                <c:pt idx="103">
                  <c:v>2.64E-2</c:v>
                </c:pt>
                <c:pt idx="104">
                  <c:v>2.3300000000000001E-2</c:v>
                </c:pt>
                <c:pt idx="105">
                  <c:v>2.4900000000000002E-2</c:v>
                </c:pt>
                <c:pt idx="106">
                  <c:v>2.1499999999999998E-2</c:v>
                </c:pt>
                <c:pt idx="107">
                  <c:v>0.02</c:v>
                </c:pt>
                <c:pt idx="108">
                  <c:v>1.49E-2</c:v>
                </c:pt>
                <c:pt idx="109">
                  <c:v>1.52E-2</c:v>
                </c:pt>
                <c:pt idx="110">
                  <c:v>1.8799999999999997E-2</c:v>
                </c:pt>
                <c:pt idx="111">
                  <c:v>0.02</c:v>
                </c:pt>
                <c:pt idx="112">
                  <c:v>1.8000000000000002E-2</c:v>
                </c:pt>
                <c:pt idx="113">
                  <c:v>1.67E-2</c:v>
                </c:pt>
                <c:pt idx="114">
                  <c:v>1.83E-2</c:v>
                </c:pt>
                <c:pt idx="115">
                  <c:v>1.7399999999999999E-2</c:v>
                </c:pt>
                <c:pt idx="116">
                  <c:v>1.6799999999999999E-2</c:v>
                </c:pt>
                <c:pt idx="117">
                  <c:v>1.7299999999999999E-2</c:v>
                </c:pt>
                <c:pt idx="118">
                  <c:v>2.0899999999999998E-2</c:v>
                </c:pt>
                <c:pt idx="119">
                  <c:v>2.3199999999999998E-2</c:v>
                </c:pt>
                <c:pt idx="120">
                  <c:v>2.5099999999999997E-2</c:v>
                </c:pt>
                <c:pt idx="121">
                  <c:v>2.3399999999999997E-2</c:v>
                </c:pt>
                <c:pt idx="122">
                  <c:v>1.52E-2</c:v>
                </c:pt>
                <c:pt idx="123">
                  <c:v>3.4999999999999996E-3</c:v>
                </c:pt>
                <c:pt idx="124">
                  <c:v>2.2000000000000001E-3</c:v>
                </c:pt>
                <c:pt idx="125">
                  <c:v>6.9999999999999993E-3</c:v>
                </c:pt>
                <c:pt idx="126">
                  <c:v>1.0200000000000001E-2</c:v>
                </c:pt>
                <c:pt idx="127">
                  <c:v>1.3000000000000001E-2</c:v>
                </c:pt>
                <c:pt idx="128">
                  <c:v>1.37E-2</c:v>
                </c:pt>
                <c:pt idx="129">
                  <c:v>1.2E-2</c:v>
                </c:pt>
                <c:pt idx="130">
                  <c:v>1.1699999999999999E-2</c:v>
                </c:pt>
                <c:pt idx="131">
                  <c:v>1.3000000000000001E-2</c:v>
                </c:pt>
                <c:pt idx="132">
                  <c:v>1.3999999999999999E-2</c:v>
                </c:pt>
                <c:pt idx="133">
                  <c:v>1.67E-2</c:v>
                </c:pt>
                <c:pt idx="134">
                  <c:v>2.6200000000000001E-2</c:v>
                </c:pt>
                <c:pt idx="135">
                  <c:v>4.1500000000000002E-2</c:v>
                </c:pt>
                <c:pt idx="136">
                  <c:v>4.9299999999999997E-2</c:v>
                </c:pt>
                <c:pt idx="137">
                  <c:v>5.3200000000000004E-2</c:v>
                </c:pt>
                <c:pt idx="138">
                  <c:v>5.2600000000000001E-2</c:v>
                </c:pt>
                <c:pt idx="139">
                  <c:v>5.1799999999999999E-2</c:v>
                </c:pt>
                <c:pt idx="140">
                  <c:v>5.3600000000000002E-2</c:v>
                </c:pt>
                <c:pt idx="141">
                  <c:v>6.2199999999999998E-2</c:v>
                </c:pt>
                <c:pt idx="142">
                  <c:v>6.8600000000000008E-2</c:v>
                </c:pt>
                <c:pt idx="143">
                  <c:v>7.1800000000000003E-2</c:v>
                </c:pt>
                <c:pt idx="144">
                  <c:v>7.5700000000000003E-2</c:v>
                </c:pt>
                <c:pt idx="145">
                  <c:v>7.9500000000000001E-2</c:v>
                </c:pt>
                <c:pt idx="146">
                  <c:v>8.5500000000000007E-2</c:v>
                </c:pt>
                <c:pt idx="147">
                  <c:v>8.2500000000000004E-2</c:v>
                </c:pt>
                <c:pt idx="148">
                  <c:v>8.5299999999999987E-2</c:v>
                </c:pt>
                <c:pt idx="149">
                  <c:v>8.9900000000000008E-2</c:v>
                </c:pt>
                <c:pt idx="150">
                  <c:v>8.4499999999999992E-2</c:v>
                </c:pt>
                <c:pt idx="151">
                  <c:v>8.2200000000000009E-2</c:v>
                </c:pt>
                <c:pt idx="152">
                  <c:v>8.199999999999999E-2</c:v>
                </c:pt>
                <c:pt idx="153">
                  <c:v>7.7499999999999999E-2</c:v>
                </c:pt>
                <c:pt idx="154">
                  <c:v>7.1199999999999999E-2</c:v>
                </c:pt>
                <c:pt idx="155">
                  <c:v>6.4100000000000004E-2</c:v>
                </c:pt>
                <c:pt idx="156">
                  <c:v>6.3600000000000004E-2</c:v>
                </c:pt>
                <c:pt idx="157">
                  <c:v>5.9699999999999996E-2</c:v>
                </c:pt>
                <c:pt idx="158">
                  <c:v>4.9400000000000006E-2</c:v>
                </c:pt>
                <c:pt idx="159">
                  <c:v>4.9400000000000006E-2</c:v>
                </c:pt>
                <c:pt idx="160">
                  <c:v>4.1200000000000001E-2</c:v>
                </c:pt>
                <c:pt idx="161">
                  <c:v>3.0499999999999999E-2</c:v>
                </c:pt>
                <c:pt idx="162">
                  <c:v>3.27E-2</c:v>
                </c:pt>
                <c:pt idx="163">
                  <c:v>3.7200000000000004E-2</c:v>
                </c:pt>
                <c:pt idx="164">
                  <c:v>3.6900000000000002E-2</c:v>
                </c:pt>
                <c:pt idx="165">
                  <c:v>3.2500000000000001E-2</c:v>
                </c:pt>
                <c:pt idx="166">
                  <c:v>3.1400000000000004E-2</c:v>
                </c:pt>
                <c:pt idx="167">
                  <c:v>3.32E-2</c:v>
                </c:pt>
                <c:pt idx="168">
                  <c:v>3.1099999999999999E-2</c:v>
                </c:pt>
                <c:pt idx="169">
                  <c:v>3.1699999999999999E-2</c:v>
                </c:pt>
                <c:pt idx="170">
                  <c:v>3.4799999999999998E-2</c:v>
                </c:pt>
                <c:pt idx="171">
                  <c:v>3.3599999999999998E-2</c:v>
                </c:pt>
                <c:pt idx="172">
                  <c:v>3.2500000000000001E-2</c:v>
                </c:pt>
                <c:pt idx="173">
                  <c:v>2.98E-2</c:v>
                </c:pt>
                <c:pt idx="174">
                  <c:v>2.92E-2</c:v>
                </c:pt>
                <c:pt idx="175">
                  <c:v>2.5899999999999999E-2</c:v>
                </c:pt>
                <c:pt idx="176">
                  <c:v>2.41E-2</c:v>
                </c:pt>
                <c:pt idx="177">
                  <c:v>2.58E-2</c:v>
                </c:pt>
                <c:pt idx="178">
                  <c:v>2.7300000000000001E-2</c:v>
                </c:pt>
                <c:pt idx="179">
                  <c:v>2.8999999999999998E-2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4-45FA-A6A6-4D1ADF844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 All Items Excluding Food and Energy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layout>
                <c:manualLayout>
                  <c:x val="0"/>
                  <c:y val="-2.375280474801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22-49FE-8EEC-7DA78AA1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Sheet1!$A$2:$A$181</c:f>
              <c:numCache>
                <c:formatCode>General</c:formatCode>
                <c:ptCount val="18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</c:numCache>
            </c:numRef>
          </c:cat>
          <c:val>
            <c:numRef>
              <c:f>Sheet1!$C$2:$C$181</c:f>
              <c:numCache>
                <c:formatCode>0.0%</c:formatCode>
                <c:ptCount val="180"/>
                <c:pt idx="0">
                  <c:v>1.5100000000000001E-2</c:v>
                </c:pt>
                <c:pt idx="1">
                  <c:v>1.3500000000000002E-2</c:v>
                </c:pt>
                <c:pt idx="2">
                  <c:v>1.1599999999999999E-2</c:v>
                </c:pt>
                <c:pt idx="3">
                  <c:v>9.7000000000000003E-3</c:v>
                </c:pt>
                <c:pt idx="4">
                  <c:v>9.3999999999999986E-3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9.1999999999999998E-3</c:v>
                </c:pt>
                <c:pt idx="8">
                  <c:v>8.1000000000000013E-3</c:v>
                </c:pt>
                <c:pt idx="9">
                  <c:v>6.0000000000000001E-3</c:v>
                </c:pt>
                <c:pt idx="10">
                  <c:v>6.7000000000000002E-3</c:v>
                </c:pt>
                <c:pt idx="11">
                  <c:v>6.6E-3</c:v>
                </c:pt>
                <c:pt idx="12">
                  <c:v>9.7999999999999997E-3</c:v>
                </c:pt>
                <c:pt idx="13">
                  <c:v>1.1200000000000002E-2</c:v>
                </c:pt>
                <c:pt idx="14">
                  <c:v>1.21E-2</c:v>
                </c:pt>
                <c:pt idx="15">
                  <c:v>1.32E-2</c:v>
                </c:pt>
                <c:pt idx="16">
                  <c:v>1.4499999999999999E-2</c:v>
                </c:pt>
                <c:pt idx="17">
                  <c:v>1.5800000000000002E-2</c:v>
                </c:pt>
                <c:pt idx="18">
                  <c:v>1.7399999999999999E-2</c:v>
                </c:pt>
                <c:pt idx="19">
                  <c:v>1.9699999999999999E-2</c:v>
                </c:pt>
                <c:pt idx="20">
                  <c:v>1.9900000000000001E-2</c:v>
                </c:pt>
                <c:pt idx="21">
                  <c:v>2.1099999999999997E-2</c:v>
                </c:pt>
                <c:pt idx="22">
                  <c:v>2.1400000000000002E-2</c:v>
                </c:pt>
                <c:pt idx="23">
                  <c:v>2.2799999999999997E-2</c:v>
                </c:pt>
                <c:pt idx="24">
                  <c:v>2.2799999999999997E-2</c:v>
                </c:pt>
                <c:pt idx="25">
                  <c:v>2.1600000000000001E-2</c:v>
                </c:pt>
                <c:pt idx="26">
                  <c:v>2.2499999999999999E-2</c:v>
                </c:pt>
                <c:pt idx="27">
                  <c:v>2.3099999999999999E-2</c:v>
                </c:pt>
                <c:pt idx="28">
                  <c:v>2.2499999999999999E-2</c:v>
                </c:pt>
                <c:pt idx="29">
                  <c:v>2.1899999999999999E-2</c:v>
                </c:pt>
                <c:pt idx="30">
                  <c:v>2.1099999999999997E-2</c:v>
                </c:pt>
                <c:pt idx="31">
                  <c:v>1.9400000000000001E-2</c:v>
                </c:pt>
                <c:pt idx="32">
                  <c:v>2.0099999999999996E-2</c:v>
                </c:pt>
                <c:pt idx="33">
                  <c:v>1.9900000000000001E-2</c:v>
                </c:pt>
                <c:pt idx="34">
                  <c:v>1.95E-2</c:v>
                </c:pt>
                <c:pt idx="35">
                  <c:v>1.9E-2</c:v>
                </c:pt>
                <c:pt idx="36">
                  <c:v>1.9099999999999999E-2</c:v>
                </c:pt>
                <c:pt idx="37">
                  <c:v>1.9900000000000001E-2</c:v>
                </c:pt>
                <c:pt idx="38">
                  <c:v>1.89E-2</c:v>
                </c:pt>
                <c:pt idx="39">
                  <c:v>1.72E-2</c:v>
                </c:pt>
                <c:pt idx="40">
                  <c:v>1.6500000000000001E-2</c:v>
                </c:pt>
                <c:pt idx="41">
                  <c:v>1.6200000000000003E-2</c:v>
                </c:pt>
                <c:pt idx="42">
                  <c:v>1.7000000000000001E-2</c:v>
                </c:pt>
                <c:pt idx="43">
                  <c:v>1.78E-2</c:v>
                </c:pt>
                <c:pt idx="44">
                  <c:v>1.7500000000000002E-2</c:v>
                </c:pt>
                <c:pt idx="45">
                  <c:v>1.6899999999999998E-2</c:v>
                </c:pt>
                <c:pt idx="46">
                  <c:v>1.7399999999999999E-2</c:v>
                </c:pt>
                <c:pt idx="47">
                  <c:v>1.7399999999999999E-2</c:v>
                </c:pt>
                <c:pt idx="48">
                  <c:v>1.61E-2</c:v>
                </c:pt>
                <c:pt idx="49">
                  <c:v>1.55E-2</c:v>
                </c:pt>
                <c:pt idx="50">
                  <c:v>1.6500000000000001E-2</c:v>
                </c:pt>
                <c:pt idx="51">
                  <c:v>1.8200000000000001E-2</c:v>
                </c:pt>
                <c:pt idx="52">
                  <c:v>1.95E-2</c:v>
                </c:pt>
                <c:pt idx="53">
                  <c:v>1.9199999999999998E-2</c:v>
                </c:pt>
                <c:pt idx="54">
                  <c:v>1.84E-2</c:v>
                </c:pt>
                <c:pt idx="55">
                  <c:v>1.7399999999999999E-2</c:v>
                </c:pt>
                <c:pt idx="56">
                  <c:v>1.7399999999999999E-2</c:v>
                </c:pt>
                <c:pt idx="57">
                  <c:v>1.8200000000000001E-2</c:v>
                </c:pt>
                <c:pt idx="58">
                  <c:v>1.7399999999999999E-2</c:v>
                </c:pt>
                <c:pt idx="59">
                  <c:v>1.6200000000000003E-2</c:v>
                </c:pt>
                <c:pt idx="60">
                  <c:v>1.6299999999999999E-2</c:v>
                </c:pt>
                <c:pt idx="61">
                  <c:v>1.6899999999999998E-2</c:v>
                </c:pt>
                <c:pt idx="62">
                  <c:v>1.7500000000000002E-2</c:v>
                </c:pt>
                <c:pt idx="63">
                  <c:v>1.8000000000000002E-2</c:v>
                </c:pt>
                <c:pt idx="64">
                  <c:v>1.7500000000000002E-2</c:v>
                </c:pt>
                <c:pt idx="65">
                  <c:v>1.78E-2</c:v>
                </c:pt>
                <c:pt idx="66">
                  <c:v>1.83E-2</c:v>
                </c:pt>
                <c:pt idx="67">
                  <c:v>1.8500000000000003E-2</c:v>
                </c:pt>
                <c:pt idx="68">
                  <c:v>1.9E-2</c:v>
                </c:pt>
                <c:pt idx="69">
                  <c:v>1.9099999999999999E-2</c:v>
                </c:pt>
                <c:pt idx="70">
                  <c:v>0.02</c:v>
                </c:pt>
                <c:pt idx="71">
                  <c:v>2.07E-2</c:v>
                </c:pt>
                <c:pt idx="72">
                  <c:v>2.1499999999999998E-2</c:v>
                </c:pt>
                <c:pt idx="73">
                  <c:v>2.2200000000000001E-2</c:v>
                </c:pt>
                <c:pt idx="74">
                  <c:v>2.1400000000000002E-2</c:v>
                </c:pt>
                <c:pt idx="75">
                  <c:v>2.1600000000000001E-2</c:v>
                </c:pt>
                <c:pt idx="76">
                  <c:v>2.2499999999999999E-2</c:v>
                </c:pt>
                <c:pt idx="77">
                  <c:v>2.2599999999999999E-2</c:v>
                </c:pt>
                <c:pt idx="78">
                  <c:v>2.1700000000000001E-2</c:v>
                </c:pt>
                <c:pt idx="79">
                  <c:v>2.3099999999999999E-2</c:v>
                </c:pt>
                <c:pt idx="80">
                  <c:v>2.2700000000000001E-2</c:v>
                </c:pt>
                <c:pt idx="81">
                  <c:v>2.2000000000000002E-2</c:v>
                </c:pt>
                <c:pt idx="82">
                  <c:v>2.1499999999999998E-2</c:v>
                </c:pt>
                <c:pt idx="83">
                  <c:v>2.2000000000000002E-2</c:v>
                </c:pt>
                <c:pt idx="84">
                  <c:v>2.2499999999999999E-2</c:v>
                </c:pt>
                <c:pt idx="85">
                  <c:v>2.2400000000000003E-2</c:v>
                </c:pt>
                <c:pt idx="86">
                  <c:v>2.0499999999999997E-2</c:v>
                </c:pt>
                <c:pt idx="87">
                  <c:v>1.9E-2</c:v>
                </c:pt>
                <c:pt idx="88">
                  <c:v>1.7399999999999999E-2</c:v>
                </c:pt>
                <c:pt idx="89">
                  <c:v>1.7000000000000001E-2</c:v>
                </c:pt>
                <c:pt idx="90">
                  <c:v>1.6799999999999999E-2</c:v>
                </c:pt>
                <c:pt idx="91">
                  <c:v>1.66E-2</c:v>
                </c:pt>
                <c:pt idx="92">
                  <c:v>1.6E-2</c:v>
                </c:pt>
                <c:pt idx="93">
                  <c:v>1.7600000000000001E-2</c:v>
                </c:pt>
                <c:pt idx="94">
                  <c:v>1.7399999999999999E-2</c:v>
                </c:pt>
                <c:pt idx="95">
                  <c:v>1.77E-2</c:v>
                </c:pt>
                <c:pt idx="96">
                  <c:v>1.89E-2</c:v>
                </c:pt>
                <c:pt idx="97">
                  <c:v>1.8799999999999997E-2</c:v>
                </c:pt>
                <c:pt idx="98">
                  <c:v>2.12E-2</c:v>
                </c:pt>
                <c:pt idx="99">
                  <c:v>2.1499999999999998E-2</c:v>
                </c:pt>
                <c:pt idx="100">
                  <c:v>2.2700000000000001E-2</c:v>
                </c:pt>
                <c:pt idx="101">
                  <c:v>2.2499999999999999E-2</c:v>
                </c:pt>
                <c:pt idx="102">
                  <c:v>2.2700000000000001E-2</c:v>
                </c:pt>
                <c:pt idx="103">
                  <c:v>2.12E-2</c:v>
                </c:pt>
                <c:pt idx="104">
                  <c:v>2.2000000000000002E-2</c:v>
                </c:pt>
                <c:pt idx="105">
                  <c:v>2.1299999999999999E-2</c:v>
                </c:pt>
                <c:pt idx="106">
                  <c:v>2.2200000000000001E-2</c:v>
                </c:pt>
                <c:pt idx="107">
                  <c:v>2.2499999999999999E-2</c:v>
                </c:pt>
                <c:pt idx="108">
                  <c:v>2.18E-2</c:v>
                </c:pt>
                <c:pt idx="109">
                  <c:v>2.1400000000000002E-2</c:v>
                </c:pt>
                <c:pt idx="110">
                  <c:v>2.07E-2</c:v>
                </c:pt>
                <c:pt idx="111">
                  <c:v>2.0899999999999998E-2</c:v>
                </c:pt>
                <c:pt idx="112">
                  <c:v>1.9699999999999999E-2</c:v>
                </c:pt>
                <c:pt idx="113">
                  <c:v>2.07E-2</c:v>
                </c:pt>
                <c:pt idx="114">
                  <c:v>2.1700000000000001E-2</c:v>
                </c:pt>
                <c:pt idx="115">
                  <c:v>2.3199999999999998E-2</c:v>
                </c:pt>
                <c:pt idx="116">
                  <c:v>2.3300000000000001E-2</c:v>
                </c:pt>
                <c:pt idx="117">
                  <c:v>2.3399999999999997E-2</c:v>
                </c:pt>
                <c:pt idx="118">
                  <c:v>2.35E-2</c:v>
                </c:pt>
                <c:pt idx="119">
                  <c:v>2.29E-2</c:v>
                </c:pt>
                <c:pt idx="120">
                  <c:v>2.2700000000000001E-2</c:v>
                </c:pt>
                <c:pt idx="121">
                  <c:v>2.3799999999999998E-2</c:v>
                </c:pt>
                <c:pt idx="122">
                  <c:v>2.1000000000000001E-2</c:v>
                </c:pt>
                <c:pt idx="123">
                  <c:v>1.4499999999999999E-2</c:v>
                </c:pt>
                <c:pt idx="124">
                  <c:v>1.24E-2</c:v>
                </c:pt>
                <c:pt idx="125">
                  <c:v>1.18E-2</c:v>
                </c:pt>
                <c:pt idx="126">
                  <c:v>1.55E-2</c:v>
                </c:pt>
                <c:pt idx="127">
                  <c:v>1.7100000000000001E-2</c:v>
                </c:pt>
                <c:pt idx="128">
                  <c:v>1.7100000000000001E-2</c:v>
                </c:pt>
                <c:pt idx="129">
                  <c:v>1.6299999999999999E-2</c:v>
                </c:pt>
                <c:pt idx="130">
                  <c:v>1.66E-2</c:v>
                </c:pt>
                <c:pt idx="131">
                  <c:v>1.6200000000000003E-2</c:v>
                </c:pt>
                <c:pt idx="132">
                  <c:v>1.3999999999999999E-2</c:v>
                </c:pt>
                <c:pt idx="133">
                  <c:v>1.2800000000000001E-2</c:v>
                </c:pt>
                <c:pt idx="134">
                  <c:v>1.6399999999999998E-2</c:v>
                </c:pt>
                <c:pt idx="135">
                  <c:v>2.9600000000000001E-2</c:v>
                </c:pt>
                <c:pt idx="136">
                  <c:v>3.78E-2</c:v>
                </c:pt>
                <c:pt idx="137">
                  <c:v>4.4199999999999996E-2</c:v>
                </c:pt>
                <c:pt idx="138">
                  <c:v>4.2000000000000003E-2</c:v>
                </c:pt>
                <c:pt idx="139">
                  <c:v>3.95E-2</c:v>
                </c:pt>
                <c:pt idx="140">
                  <c:v>4.0199999999999993E-2</c:v>
                </c:pt>
                <c:pt idx="141">
                  <c:v>4.58E-2</c:v>
                </c:pt>
                <c:pt idx="142">
                  <c:v>4.9699999999999994E-2</c:v>
                </c:pt>
                <c:pt idx="143">
                  <c:v>5.5E-2</c:v>
                </c:pt>
                <c:pt idx="144">
                  <c:v>6.0599999999999994E-2</c:v>
                </c:pt>
                <c:pt idx="145">
                  <c:v>6.4500000000000002E-2</c:v>
                </c:pt>
                <c:pt idx="146">
                  <c:v>6.480000000000001E-2</c:v>
                </c:pt>
                <c:pt idx="147">
                  <c:v>6.1600000000000002E-2</c:v>
                </c:pt>
                <c:pt idx="148">
                  <c:v>6.0199999999999997E-2</c:v>
                </c:pt>
                <c:pt idx="149">
                  <c:v>5.9000000000000004E-2</c:v>
                </c:pt>
                <c:pt idx="150">
                  <c:v>5.9000000000000004E-2</c:v>
                </c:pt>
                <c:pt idx="151">
                  <c:v>6.3E-2</c:v>
                </c:pt>
                <c:pt idx="152">
                  <c:v>6.6400000000000001E-2</c:v>
                </c:pt>
                <c:pt idx="153">
                  <c:v>6.2899999999999998E-2</c:v>
                </c:pt>
                <c:pt idx="154">
                  <c:v>5.96E-2</c:v>
                </c:pt>
                <c:pt idx="155">
                  <c:v>5.6799999999999996E-2</c:v>
                </c:pt>
                <c:pt idx="156">
                  <c:v>5.5399999999999998E-2</c:v>
                </c:pt>
                <c:pt idx="157">
                  <c:v>5.4900000000000004E-2</c:v>
                </c:pt>
                <c:pt idx="158">
                  <c:v>5.5599999999999997E-2</c:v>
                </c:pt>
                <c:pt idx="159">
                  <c:v>5.5199999999999999E-2</c:v>
                </c:pt>
                <c:pt idx="160">
                  <c:v>5.33E-2</c:v>
                </c:pt>
                <c:pt idx="161">
                  <c:v>4.8600000000000004E-2</c:v>
                </c:pt>
                <c:pt idx="162">
                  <c:v>4.7100000000000003E-2</c:v>
                </c:pt>
                <c:pt idx="163">
                  <c:v>4.41E-2</c:v>
                </c:pt>
                <c:pt idx="164">
                  <c:v>4.1399999999999999E-2</c:v>
                </c:pt>
                <c:pt idx="165">
                  <c:v>4.0199999999999993E-2</c:v>
                </c:pt>
                <c:pt idx="166">
                  <c:v>4.0199999999999993E-2</c:v>
                </c:pt>
                <c:pt idx="167">
                  <c:v>3.9100000000000003E-2</c:v>
                </c:pt>
                <c:pt idx="168">
                  <c:v>3.8699999999999998E-2</c:v>
                </c:pt>
                <c:pt idx="169">
                  <c:v>3.7599999999999995E-2</c:v>
                </c:pt>
                <c:pt idx="170">
                  <c:v>3.7999999999999999E-2</c:v>
                </c:pt>
                <c:pt idx="171">
                  <c:v>3.6200000000000003E-2</c:v>
                </c:pt>
                <c:pt idx="172">
                  <c:v>3.4099999999999998E-2</c:v>
                </c:pt>
                <c:pt idx="173">
                  <c:v>3.2799999999999996E-2</c:v>
                </c:pt>
                <c:pt idx="174">
                  <c:v>3.2099999999999997E-2</c:v>
                </c:pt>
                <c:pt idx="175">
                  <c:v>3.27E-2</c:v>
                </c:pt>
                <c:pt idx="176">
                  <c:v>3.2599999999999997E-2</c:v>
                </c:pt>
                <c:pt idx="177">
                  <c:v>3.3000000000000002E-2</c:v>
                </c:pt>
                <c:pt idx="178">
                  <c:v>3.3000000000000002E-2</c:v>
                </c:pt>
                <c:pt idx="179">
                  <c:v>3.2500000000000001E-2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C4-45FA-A6A6-4D1ADF8441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PCE</c:v>
                </c:pt>
              </c:strCache>
            </c:strRef>
          </c:tx>
          <c:spPr>
            <a:ln w="476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layout>
                <c:manualLayout>
                  <c:x val="0"/>
                  <c:y val="2.6128085222818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D-445A-AF3F-915246B29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Sheet1!$A$2:$A$181</c:f>
              <c:numCache>
                <c:formatCode>General</c:formatCode>
                <c:ptCount val="18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</c:numCache>
            </c:numRef>
          </c:cat>
          <c:val>
            <c:numRef>
              <c:f>Sheet1!$D$2:$D$181</c:f>
              <c:numCache>
                <c:formatCode>0.0%</c:formatCode>
                <c:ptCount val="180"/>
                <c:pt idx="0">
                  <c:v>2.301720615608116E-2</c:v>
                </c:pt>
                <c:pt idx="1">
                  <c:v>2.1163301837627158E-2</c:v>
                </c:pt>
                <c:pt idx="2">
                  <c:v>2.3727160339801934E-2</c:v>
                </c:pt>
                <c:pt idx="3">
                  <c:v>2.2821224304887089E-2</c:v>
                </c:pt>
                <c:pt idx="4">
                  <c:v>2.2084695713170399E-2</c:v>
                </c:pt>
                <c:pt idx="5">
                  <c:v>1.5622188231059875E-2</c:v>
                </c:pt>
                <c:pt idx="6">
                  <c:v>1.6373900721981194E-2</c:v>
                </c:pt>
                <c:pt idx="7">
                  <c:v>1.4823951558645243E-2</c:v>
                </c:pt>
                <c:pt idx="8">
                  <c:v>1.4195512964040979E-2</c:v>
                </c:pt>
                <c:pt idx="9">
                  <c:v>1.3584198610352205E-2</c:v>
                </c:pt>
                <c:pt idx="10">
                  <c:v>1.3071968137772894E-2</c:v>
                </c:pt>
                <c:pt idx="11">
                  <c:v>1.477668197333748E-2</c:v>
                </c:pt>
                <c:pt idx="12">
                  <c:v>1.5598650927487467E-2</c:v>
                </c:pt>
                <c:pt idx="13">
                  <c:v>1.8450307320212023E-2</c:v>
                </c:pt>
                <c:pt idx="14">
                  <c:v>2.1105460830258993E-2</c:v>
                </c:pt>
                <c:pt idx="15">
                  <c:v>2.4880965563060631E-2</c:v>
                </c:pt>
                <c:pt idx="16">
                  <c:v>2.7662471357885243E-2</c:v>
                </c:pt>
                <c:pt idx="17">
                  <c:v>2.7884519551278464E-2</c:v>
                </c:pt>
                <c:pt idx="18">
                  <c:v>2.8756998384562582E-2</c:v>
                </c:pt>
                <c:pt idx="19">
                  <c:v>2.9767297960266115E-2</c:v>
                </c:pt>
                <c:pt idx="20">
                  <c:v>3.0190303779583205E-2</c:v>
                </c:pt>
                <c:pt idx="21">
                  <c:v>2.6936323323907052E-2</c:v>
                </c:pt>
                <c:pt idx="22">
                  <c:v>2.6992598449408156E-2</c:v>
                </c:pt>
                <c:pt idx="23">
                  <c:v>2.5266248849541872E-2</c:v>
                </c:pt>
                <c:pt idx="24">
                  <c:v>2.569312446745764E-2</c:v>
                </c:pt>
                <c:pt idx="25">
                  <c:v>2.5131540246413397E-2</c:v>
                </c:pt>
                <c:pt idx="26">
                  <c:v>2.2980274721697835E-2</c:v>
                </c:pt>
                <c:pt idx="27">
                  <c:v>1.9998487418563693E-2</c:v>
                </c:pt>
                <c:pt idx="28">
                  <c:v>1.5769404769598871E-2</c:v>
                </c:pt>
                <c:pt idx="29">
                  <c:v>1.5460196726963193E-2</c:v>
                </c:pt>
                <c:pt idx="30">
                  <c:v>1.4100261354958565E-2</c:v>
                </c:pt>
                <c:pt idx="31">
                  <c:v>1.5118674621228401E-2</c:v>
                </c:pt>
                <c:pt idx="32">
                  <c:v>1.6779710051753494E-2</c:v>
                </c:pt>
                <c:pt idx="33">
                  <c:v>1.9768774978838444E-2</c:v>
                </c:pt>
                <c:pt idx="34">
                  <c:v>1.6991017964071764E-2</c:v>
                </c:pt>
                <c:pt idx="35">
                  <c:v>1.6243828413875505E-2</c:v>
                </c:pt>
                <c:pt idx="36">
                  <c:v>1.4708075063369241E-2</c:v>
                </c:pt>
                <c:pt idx="37">
                  <c:v>1.6046076681118793E-2</c:v>
                </c:pt>
                <c:pt idx="38">
                  <c:v>1.2769929150227011E-2</c:v>
                </c:pt>
                <c:pt idx="39">
                  <c:v>1.0412253198881505E-2</c:v>
                </c:pt>
                <c:pt idx="40">
                  <c:v>1.2290301372187118E-2</c:v>
                </c:pt>
                <c:pt idx="41">
                  <c:v>1.5055063976064709E-2</c:v>
                </c:pt>
                <c:pt idx="42">
                  <c:v>1.5951128457492025E-2</c:v>
                </c:pt>
                <c:pt idx="43">
                  <c:v>1.4047883304264985E-2</c:v>
                </c:pt>
                <c:pt idx="44">
                  <c:v>1.1412854478201728E-2</c:v>
                </c:pt>
                <c:pt idx="45">
                  <c:v>9.761069199571093E-3</c:v>
                </c:pt>
                <c:pt idx="46">
                  <c:v>1.1954704602088029E-2</c:v>
                </c:pt>
                <c:pt idx="47">
                  <c:v>1.3881001955959427E-2</c:v>
                </c:pt>
                <c:pt idx="48">
                  <c:v>1.4054054054054133E-2</c:v>
                </c:pt>
                <c:pt idx="49">
                  <c:v>1.0939820528374389E-2</c:v>
                </c:pt>
                <c:pt idx="50">
                  <c:v>1.3897034182305701E-2</c:v>
                </c:pt>
                <c:pt idx="51">
                  <c:v>1.6731138157687786E-2</c:v>
                </c:pt>
                <c:pt idx="52">
                  <c:v>1.7661662878033946E-2</c:v>
                </c:pt>
                <c:pt idx="53">
                  <c:v>1.6514586142380772E-2</c:v>
                </c:pt>
                <c:pt idx="54">
                  <c:v>1.6692416903290486E-2</c:v>
                </c:pt>
                <c:pt idx="55">
                  <c:v>1.5062438759980923E-2</c:v>
                </c:pt>
                <c:pt idx="56">
                  <c:v>1.4972493123280861E-2</c:v>
                </c:pt>
                <c:pt idx="57">
                  <c:v>1.3329448612426242E-2</c:v>
                </c:pt>
                <c:pt idx="58">
                  <c:v>1.0857594081832067E-2</c:v>
                </c:pt>
                <c:pt idx="59">
                  <c:v>7.3225880058913617E-3</c:v>
                </c:pt>
                <c:pt idx="60">
                  <c:v>4.1401867224211131E-4</c:v>
                </c:pt>
                <c:pt idx="61">
                  <c:v>1.7070142768467189E-3</c:v>
                </c:pt>
                <c:pt idx="62">
                  <c:v>1.9934927438929329E-3</c:v>
                </c:pt>
                <c:pt idx="63">
                  <c:v>1.1032406404982709E-3</c:v>
                </c:pt>
                <c:pt idx="64">
                  <c:v>1.8528621573490334E-3</c:v>
                </c:pt>
                <c:pt idx="65">
                  <c:v>2.7042867572208973E-3</c:v>
                </c:pt>
                <c:pt idx="66">
                  <c:v>2.197328295222345E-3</c:v>
                </c:pt>
                <c:pt idx="67">
                  <c:v>2.3927130079379744E-3</c:v>
                </c:pt>
                <c:pt idx="68">
                  <c:v>6.5699649944050975E-4</c:v>
                </c:pt>
                <c:pt idx="69">
                  <c:v>9.5498233796109666E-4</c:v>
                </c:pt>
                <c:pt idx="70">
                  <c:v>2.5387754262984341E-3</c:v>
                </c:pt>
                <c:pt idx="71">
                  <c:v>3.4596375617792496E-3</c:v>
                </c:pt>
                <c:pt idx="72">
                  <c:v>8.7114863326918091E-3</c:v>
                </c:pt>
                <c:pt idx="73">
                  <c:v>6.4033049315774804E-3</c:v>
                </c:pt>
                <c:pt idx="74">
                  <c:v>6.8551047336302684E-3</c:v>
                </c:pt>
                <c:pt idx="75">
                  <c:v>9.2590685315261378E-3</c:v>
                </c:pt>
                <c:pt idx="76">
                  <c:v>8.4868535966382552E-3</c:v>
                </c:pt>
                <c:pt idx="77">
                  <c:v>8.2960744903399775E-3</c:v>
                </c:pt>
                <c:pt idx="78">
                  <c:v>7.5508426822394892E-3</c:v>
                </c:pt>
                <c:pt idx="79">
                  <c:v>8.8821046592633124E-3</c:v>
                </c:pt>
                <c:pt idx="80">
                  <c:v>1.2197749212634612E-2</c:v>
                </c:pt>
                <c:pt idx="81">
                  <c:v>1.4270032930845167E-2</c:v>
                </c:pt>
                <c:pt idx="82">
                  <c:v>1.3974040886628902E-2</c:v>
                </c:pt>
                <c:pt idx="83">
                  <c:v>1.6571581021178838E-2</c:v>
                </c:pt>
                <c:pt idx="84">
                  <c:v>2.0052104701731244E-2</c:v>
                </c:pt>
                <c:pt idx="85">
                  <c:v>2.1971368464261953E-2</c:v>
                </c:pt>
                <c:pt idx="86">
                  <c:v>1.9063610209576698E-2</c:v>
                </c:pt>
                <c:pt idx="87">
                  <c:v>1.76747318686028E-2</c:v>
                </c:pt>
                <c:pt idx="88">
                  <c:v>1.557772049759043E-2</c:v>
                </c:pt>
                <c:pt idx="89">
                  <c:v>1.4655479277905004E-2</c:v>
                </c:pt>
                <c:pt idx="90">
                  <c:v>1.4856317748266346E-2</c:v>
                </c:pt>
                <c:pt idx="91">
                  <c:v>1.5719087318108338E-2</c:v>
                </c:pt>
                <c:pt idx="92">
                  <c:v>1.757444307056133E-2</c:v>
                </c:pt>
                <c:pt idx="93">
                  <c:v>1.6820407007323013E-2</c:v>
                </c:pt>
                <c:pt idx="94">
                  <c:v>1.7937129048240186E-2</c:v>
                </c:pt>
                <c:pt idx="95">
                  <c:v>1.7664099484208329E-2</c:v>
                </c:pt>
                <c:pt idx="96">
                  <c:v>1.7576494957315614E-2</c:v>
                </c:pt>
                <c:pt idx="97">
                  <c:v>1.8376076958608545E-2</c:v>
                </c:pt>
                <c:pt idx="98">
                  <c:v>1.9982920580700281E-2</c:v>
                </c:pt>
                <c:pt idx="99">
                  <c:v>2.0466282276259795E-2</c:v>
                </c:pt>
                <c:pt idx="100">
                  <c:v>2.2662065367869744E-2</c:v>
                </c:pt>
                <c:pt idx="101">
                  <c:v>2.2683078403463952E-2</c:v>
                </c:pt>
                <c:pt idx="102">
                  <c:v>2.3386070559001215E-2</c:v>
                </c:pt>
                <c:pt idx="103">
                  <c:v>2.1804112889519889E-2</c:v>
                </c:pt>
                <c:pt idx="104">
                  <c:v>2.0099601593625449E-2</c:v>
                </c:pt>
                <c:pt idx="105">
                  <c:v>2.0530980493578932E-2</c:v>
                </c:pt>
                <c:pt idx="106">
                  <c:v>1.9418922274646144E-2</c:v>
                </c:pt>
                <c:pt idx="107">
                  <c:v>1.8646908878110713E-2</c:v>
                </c:pt>
                <c:pt idx="108">
                  <c:v>1.4318323303589953E-2</c:v>
                </c:pt>
                <c:pt idx="109">
                  <c:v>1.4001735426362627E-2</c:v>
                </c:pt>
                <c:pt idx="110">
                  <c:v>1.5218076513927814E-2</c:v>
                </c:pt>
                <c:pt idx="111">
                  <c:v>1.5663384627478738E-2</c:v>
                </c:pt>
                <c:pt idx="112">
                  <c:v>1.4655536045359518E-2</c:v>
                </c:pt>
                <c:pt idx="113">
                  <c:v>1.4260651383430245E-2</c:v>
                </c:pt>
                <c:pt idx="114">
                  <c:v>1.4539295260287632E-2</c:v>
                </c:pt>
                <c:pt idx="115">
                  <c:v>1.4304164057608038E-2</c:v>
                </c:pt>
                <c:pt idx="116">
                  <c:v>1.2839539924622612E-2</c:v>
                </c:pt>
                <c:pt idx="117">
                  <c:v>1.2885618207514993E-2</c:v>
                </c:pt>
                <c:pt idx="118">
                  <c:v>1.3582773068303577E-2</c:v>
                </c:pt>
                <c:pt idx="119">
                  <c:v>1.5637627676458932E-2</c:v>
                </c:pt>
                <c:pt idx="120">
                  <c:v>1.7253136933988111E-2</c:v>
                </c:pt>
                <c:pt idx="121">
                  <c:v>1.6579796958263726E-2</c:v>
                </c:pt>
                <c:pt idx="122">
                  <c:v>1.1477747916444292E-2</c:v>
                </c:pt>
                <c:pt idx="123">
                  <c:v>4.4214396284829593E-3</c:v>
                </c:pt>
                <c:pt idx="124">
                  <c:v>4.6309276357132667E-3</c:v>
                </c:pt>
                <c:pt idx="125">
                  <c:v>7.2378338680376686E-3</c:v>
                </c:pt>
                <c:pt idx="126">
                  <c:v>9.0907336279939521E-3</c:v>
                </c:pt>
                <c:pt idx="127">
                  <c:v>1.173917237387867E-2</c:v>
                </c:pt>
                <c:pt idx="128">
                  <c:v>1.2657495686040132E-2</c:v>
                </c:pt>
                <c:pt idx="129">
                  <c:v>1.1441823763195469E-2</c:v>
                </c:pt>
                <c:pt idx="130">
                  <c:v>1.1545412597092852E-2</c:v>
                </c:pt>
                <c:pt idx="131">
                  <c:v>1.325893755931995E-2</c:v>
                </c:pt>
                <c:pt idx="132">
                  <c:v>1.5935797125044227E-2</c:v>
                </c:pt>
                <c:pt idx="133">
                  <c:v>1.8461656192307441E-2</c:v>
                </c:pt>
                <c:pt idx="134">
                  <c:v>2.6666155085753873E-2</c:v>
                </c:pt>
                <c:pt idx="135">
                  <c:v>3.6747353516283665E-2</c:v>
                </c:pt>
                <c:pt idx="136">
                  <c:v>4.1091671959504916E-2</c:v>
                </c:pt>
                <c:pt idx="137">
                  <c:v>4.331641610622361E-2</c:v>
                </c:pt>
                <c:pt idx="138">
                  <c:v>4.5053746987490983E-2</c:v>
                </c:pt>
                <c:pt idx="139">
                  <c:v>4.6078160305852878E-2</c:v>
                </c:pt>
                <c:pt idx="140">
                  <c:v>4.7607714715457883E-2</c:v>
                </c:pt>
                <c:pt idx="141">
                  <c:v>5.3612543527486567E-2</c:v>
                </c:pt>
                <c:pt idx="142">
                  <c:v>5.9729151817534021E-2</c:v>
                </c:pt>
                <c:pt idx="143">
                  <c:v>6.1793925631564051E-2</c:v>
                </c:pt>
                <c:pt idx="144">
                  <c:v>6.3092107123667196E-2</c:v>
                </c:pt>
                <c:pt idx="145">
                  <c:v>6.5914662208488739E-2</c:v>
                </c:pt>
                <c:pt idx="146">
                  <c:v>6.9670752672098102E-2</c:v>
                </c:pt>
                <c:pt idx="147">
                  <c:v>6.7015385758881996E-2</c:v>
                </c:pt>
                <c:pt idx="148">
                  <c:v>6.8013754344450339E-2</c:v>
                </c:pt>
                <c:pt idx="149">
                  <c:v>7.2488689447162136E-2</c:v>
                </c:pt>
                <c:pt idx="150">
                  <c:v>6.7600091512239668E-2</c:v>
                </c:pt>
                <c:pt idx="151">
                  <c:v>6.6368939117754211E-2</c:v>
                </c:pt>
                <c:pt idx="152">
                  <c:v>6.6607903895608223E-2</c:v>
                </c:pt>
                <c:pt idx="153">
                  <c:v>6.4565066235630963E-2</c:v>
                </c:pt>
                <c:pt idx="154">
                  <c:v>6.0182943233790587E-2</c:v>
                </c:pt>
                <c:pt idx="155">
                  <c:v>5.5087728678233194E-2</c:v>
                </c:pt>
                <c:pt idx="156">
                  <c:v>5.5251117258991345E-2</c:v>
                </c:pt>
                <c:pt idx="157">
                  <c:v>5.2093154402629294E-2</c:v>
                </c:pt>
                <c:pt idx="158">
                  <c:v>4.4231323533265199E-2</c:v>
                </c:pt>
                <c:pt idx="159">
                  <c:v>4.4625364621881713E-2</c:v>
                </c:pt>
                <c:pt idx="160">
                  <c:v>3.9795052881203441E-2</c:v>
                </c:pt>
                <c:pt idx="161">
                  <c:v>3.2615685366669256E-2</c:v>
                </c:pt>
                <c:pt idx="162">
                  <c:v>3.3738492396838682E-2</c:v>
                </c:pt>
                <c:pt idx="163">
                  <c:v>3.387121587665165E-2</c:v>
                </c:pt>
                <c:pt idx="164">
                  <c:v>3.4163422135512045E-2</c:v>
                </c:pt>
                <c:pt idx="165">
                  <c:v>2.9942913369129132E-2</c:v>
                </c:pt>
                <c:pt idx="166">
                  <c:v>2.7017196606355931E-2</c:v>
                </c:pt>
                <c:pt idx="167">
                  <c:v>2.7017896506000616E-2</c:v>
                </c:pt>
                <c:pt idx="168">
                  <c:v>2.6116110817010707E-2</c:v>
                </c:pt>
                <c:pt idx="169">
                  <c:v>2.5904305659081528E-2</c:v>
                </c:pt>
                <c:pt idx="170">
                  <c:v>2.8096325479076256E-2</c:v>
                </c:pt>
                <c:pt idx="171">
                  <c:v>2.7206801700424998E-2</c:v>
                </c:pt>
                <c:pt idx="172">
                  <c:v>2.5670051606459188E-2</c:v>
                </c:pt>
                <c:pt idx="173">
                  <c:v>2.4361688877817977E-2</c:v>
                </c:pt>
                <c:pt idx="174">
                  <c:v>2.4685318164480385E-2</c:v>
                </c:pt>
                <c:pt idx="175">
                  <c:v>2.2833050882486772E-2</c:v>
                </c:pt>
                <c:pt idx="176">
                  <c:v>2.1023668102844617E-2</c:v>
                </c:pt>
                <c:pt idx="177">
                  <c:v>2.3175562711557296E-2</c:v>
                </c:pt>
                <c:pt idx="178">
                  <c:v>2.4478029897459175E-2</c:v>
                </c:pt>
                <c:pt idx="179">
                  <c:v>2.5517672406703884E-2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D-445A-AF3F-915246B2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886319"/>
        <c:axId val="1380898799"/>
      </c:lineChart>
      <c:catAx>
        <c:axId val="138088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98799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38089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86319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28346184008039E-2"/>
          <c:y val="5.6607983523408761E-2"/>
          <c:w val="0.48178776385236988"/>
          <c:h val="0.256535154057512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2.6724320000000001</c:v>
                </c:pt>
                <c:pt idx="1">
                  <c:v>2.9101080000000001</c:v>
                </c:pt>
                <c:pt idx="2">
                  <c:v>0.81848980000000005</c:v>
                </c:pt>
                <c:pt idx="3">
                  <c:v>0.47579440000000001</c:v>
                </c:pt>
                <c:pt idx="4">
                  <c:v>0.2284919</c:v>
                </c:pt>
                <c:pt idx="5">
                  <c:v>-6.6541119999999996</c:v>
                </c:pt>
                <c:pt idx="6">
                  <c:v>3.2421340000000001</c:v>
                </c:pt>
                <c:pt idx="7">
                  <c:v>3.7197019999999998</c:v>
                </c:pt>
                <c:pt idx="8">
                  <c:v>1.626231</c:v>
                </c:pt>
                <c:pt idx="9">
                  <c:v>-0.149613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1.233805</c:v>
                </c:pt>
                <c:pt idx="1">
                  <c:v>0.14524629999999999</c:v>
                </c:pt>
                <c:pt idx="2">
                  <c:v>0.69552460000000005</c:v>
                </c:pt>
                <c:pt idx="3">
                  <c:v>2.0024760000000001</c:v>
                </c:pt>
                <c:pt idx="4">
                  <c:v>1.014097</c:v>
                </c:pt>
                <c:pt idx="5">
                  <c:v>-5.083939</c:v>
                </c:pt>
                <c:pt idx="6">
                  <c:v>1.5604960000000001</c:v>
                </c:pt>
                <c:pt idx="7">
                  <c:v>3.7198889999999998</c:v>
                </c:pt>
                <c:pt idx="8">
                  <c:v>0.99433179999999999</c:v>
                </c:pt>
                <c:pt idx="9">
                  <c:v>-9.9159800000000006E-2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1.4572419999999999</c:v>
                </c:pt>
                <c:pt idx="1">
                  <c:v>-5.4199700000000003E-2</c:v>
                </c:pt>
                <c:pt idx="2">
                  <c:v>0.84056359999999997</c:v>
                </c:pt>
                <c:pt idx="3">
                  <c:v>-0.69911429999999997</c:v>
                </c:pt>
                <c:pt idx="4">
                  <c:v>-1.6517729999999999</c:v>
                </c:pt>
                <c:pt idx="5">
                  <c:v>-6.4977989999999997</c:v>
                </c:pt>
                <c:pt idx="6">
                  <c:v>1.914021</c:v>
                </c:pt>
                <c:pt idx="7">
                  <c:v>8.1479280000000003</c:v>
                </c:pt>
                <c:pt idx="8">
                  <c:v>1.54956</c:v>
                </c:pt>
                <c:pt idx="9">
                  <c:v>-0.52617530000000001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3.829885</c:v>
                </c:pt>
                <c:pt idx="1">
                  <c:v>1.343316</c:v>
                </c:pt>
                <c:pt idx="2">
                  <c:v>0.97783569999999997</c:v>
                </c:pt>
                <c:pt idx="3">
                  <c:v>0.71013559999999998</c:v>
                </c:pt>
                <c:pt idx="4">
                  <c:v>3.2158120000000001</c:v>
                </c:pt>
                <c:pt idx="5">
                  <c:v>-3.6331639999999998</c:v>
                </c:pt>
                <c:pt idx="6">
                  <c:v>2.502685</c:v>
                </c:pt>
                <c:pt idx="7">
                  <c:v>4.9669910000000002</c:v>
                </c:pt>
                <c:pt idx="8">
                  <c:v>7.1378659999999998</c:v>
                </c:pt>
                <c:pt idx="9">
                  <c:v>3.7737609999999999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5.0264160000000002</c:v>
                </c:pt>
                <c:pt idx="1">
                  <c:v>4.1279640000000004</c:v>
                </c:pt>
                <c:pt idx="2">
                  <c:v>3.5740880000000002</c:v>
                </c:pt>
                <c:pt idx="3">
                  <c:v>4.6109679999999997</c:v>
                </c:pt>
                <c:pt idx="4">
                  <c:v>2.8092839999999999</c:v>
                </c:pt>
                <c:pt idx="5">
                  <c:v>-3.1618089999999999</c:v>
                </c:pt>
                <c:pt idx="6">
                  <c:v>2.4886900000000001</c:v>
                </c:pt>
                <c:pt idx="7">
                  <c:v>4.3914809999999997</c:v>
                </c:pt>
                <c:pt idx="8">
                  <c:v>3.2674949999999998</c:v>
                </c:pt>
                <c:pt idx="9">
                  <c:v>2.8231630000000001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10.62079</c:v>
                </c:pt>
                <c:pt idx="1">
                  <c:v>5.7471319999999997</c:v>
                </c:pt>
                <c:pt idx="2">
                  <c:v>2.365729</c:v>
                </c:pt>
                <c:pt idx="3">
                  <c:v>-3.3104369999999999</c:v>
                </c:pt>
                <c:pt idx="4">
                  <c:v>7.493544</c:v>
                </c:pt>
                <c:pt idx="5">
                  <c:v>-3.00481</c:v>
                </c:pt>
                <c:pt idx="6">
                  <c:v>-0.30978460000000002</c:v>
                </c:pt>
                <c:pt idx="7">
                  <c:v>4.2262269999999997</c:v>
                </c:pt>
                <c:pt idx="8">
                  <c:v>6.141915</c:v>
                </c:pt>
                <c:pt idx="9">
                  <c:v>5.7865190000000002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1.5191330000000001</c:v>
                </c:pt>
                <c:pt idx="1">
                  <c:v>1.6289940000000001</c:v>
                </c:pt>
                <c:pt idx="2">
                  <c:v>1.6650100000000001</c:v>
                </c:pt>
                <c:pt idx="3">
                  <c:v>2.0257879999999999</c:v>
                </c:pt>
                <c:pt idx="4">
                  <c:v>2.7462490000000002</c:v>
                </c:pt>
                <c:pt idx="5">
                  <c:v>-4.083596</c:v>
                </c:pt>
                <c:pt idx="6">
                  <c:v>3.0540609999999999</c:v>
                </c:pt>
                <c:pt idx="7">
                  <c:v>2.367893</c:v>
                </c:pt>
                <c:pt idx="8">
                  <c:v>4.6752120000000001</c:v>
                </c:pt>
                <c:pt idx="9">
                  <c:v>4.9479889999999997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2.7477140000000002</c:v>
                </c:pt>
                <c:pt idx="1">
                  <c:v>2.7884950000000002</c:v>
                </c:pt>
                <c:pt idx="2">
                  <c:v>2.4216880000000001</c:v>
                </c:pt>
                <c:pt idx="3">
                  <c:v>1.934963</c:v>
                </c:pt>
                <c:pt idx="4">
                  <c:v>2.2289310000000002</c:v>
                </c:pt>
                <c:pt idx="5">
                  <c:v>-3.698502</c:v>
                </c:pt>
                <c:pt idx="6">
                  <c:v>1.630547</c:v>
                </c:pt>
                <c:pt idx="7">
                  <c:v>2.9057369999999998</c:v>
                </c:pt>
                <c:pt idx="8">
                  <c:v>4.1434040000000003</c:v>
                </c:pt>
                <c:pt idx="9">
                  <c:v>4.0334729999999999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4.7297320000000003</c:v>
                </c:pt>
                <c:pt idx="1">
                  <c:v>1.2664249999999999</c:v>
                </c:pt>
                <c:pt idx="2">
                  <c:v>1.4629540000000001</c:v>
                </c:pt>
                <c:pt idx="3">
                  <c:v>1.883729</c:v>
                </c:pt>
                <c:pt idx="4">
                  <c:v>1.3467199999999999</c:v>
                </c:pt>
                <c:pt idx="5">
                  <c:v>-5.2027010000000002</c:v>
                </c:pt>
                <c:pt idx="6">
                  <c:v>3.444995</c:v>
                </c:pt>
                <c:pt idx="7">
                  <c:v>2.9168609999999999</c:v>
                </c:pt>
                <c:pt idx="8">
                  <c:v>3.5929489999999999</c:v>
                </c:pt>
                <c:pt idx="9">
                  <c:v>4.6316179999999996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(000s)</a:t>
            </a:r>
          </a:p>
        </c:rich>
      </c:tx>
      <c:layout>
        <c:manualLayout>
          <c:xMode val="edge"/>
          <c:yMode val="edge"/>
          <c:x val="0.52982594957033302"/>
          <c:y val="7.0312495674674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19431273410969893"/>
          <c:w val="0.69611852804113772"/>
          <c:h val="0.78224976733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ch_ky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Trade, Trans., &amp; Utilities</c:v>
                </c:pt>
                <c:pt idx="1">
                  <c:v>Financial Activities</c:v>
                </c:pt>
                <c:pt idx="2">
                  <c:v>Information</c:v>
                </c:pt>
                <c:pt idx="3">
                  <c:v>Manufacturing</c:v>
                </c:pt>
                <c:pt idx="4">
                  <c:v>Prof. &amp; Business Services</c:v>
                </c:pt>
                <c:pt idx="5">
                  <c:v>Mining &amp; Logging</c:v>
                </c:pt>
                <c:pt idx="6">
                  <c:v>Other Services</c:v>
                </c:pt>
                <c:pt idx="7">
                  <c:v>Leisure &amp; Hospitality</c:v>
                </c:pt>
                <c:pt idx="8">
                  <c:v>Construction</c:v>
                </c:pt>
                <c:pt idx="9">
                  <c:v>Government</c:v>
                </c:pt>
                <c:pt idx="10">
                  <c:v>Education &amp; Health Services</c:v>
                </c:pt>
              </c:strCache>
            </c:strRef>
          </c:cat>
          <c:val>
            <c:numRef>
              <c:f>Sheet1!$B$2:$B$12</c:f>
              <c:numCache>
                <c:formatCode>#,##0.0</c:formatCode>
                <c:ptCount val="11"/>
                <c:pt idx="0">
                  <c:v>-1.108333</c:v>
                </c:pt>
                <c:pt idx="1">
                  <c:v>-1.0916669999999999</c:v>
                </c:pt>
                <c:pt idx="2">
                  <c:v>-0.85833329999999997</c:v>
                </c:pt>
                <c:pt idx="3">
                  <c:v>-0.38333329999999999</c:v>
                </c:pt>
                <c:pt idx="4">
                  <c:v>-8.3333000000000001E-3</c:v>
                </c:pt>
                <c:pt idx="5">
                  <c:v>0.52500000000000002</c:v>
                </c:pt>
                <c:pt idx="6">
                  <c:v>1.066667</c:v>
                </c:pt>
                <c:pt idx="7">
                  <c:v>2.0416669999999999</c:v>
                </c:pt>
                <c:pt idx="8">
                  <c:v>3.375</c:v>
                </c:pt>
                <c:pt idx="9">
                  <c:v>4.7750000000000004</c:v>
                </c:pt>
                <c:pt idx="10">
                  <c:v>14.98333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045-B150-A6835099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Change</a:t>
            </a:r>
          </a:p>
        </c:rich>
      </c:tx>
      <c:layout>
        <c:manualLayout>
          <c:xMode val="edge"/>
          <c:yMode val="edge"/>
          <c:x val="0.5151904027341736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19431273410969893"/>
          <c:w val="0.69611852804113772"/>
          <c:h val="0.78224976733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Total Nonfarm</c:v>
                </c:pt>
                <c:pt idx="1">
                  <c:v>Trade, Trans., &amp; Utilities</c:v>
                </c:pt>
                <c:pt idx="2">
                  <c:v>Financial Activities</c:v>
                </c:pt>
                <c:pt idx="3">
                  <c:v>Information</c:v>
                </c:pt>
                <c:pt idx="4">
                  <c:v>Manufacturing</c:v>
                </c:pt>
                <c:pt idx="5">
                  <c:v>Prof. &amp; Business Services</c:v>
                </c:pt>
                <c:pt idx="6">
                  <c:v>Mining &amp; Logging</c:v>
                </c:pt>
                <c:pt idx="7">
                  <c:v>Other Services</c:v>
                </c:pt>
                <c:pt idx="8">
                  <c:v>Leisure &amp; Hospitality</c:v>
                </c:pt>
                <c:pt idx="9">
                  <c:v>Construction</c:v>
                </c:pt>
                <c:pt idx="10">
                  <c:v>Government</c:v>
                </c:pt>
                <c:pt idx="11">
                  <c:v>Education &amp; Health Services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1.155926</c:v>
                </c:pt>
                <c:pt idx="1">
                  <c:v>-0.25933</c:v>
                </c:pt>
                <c:pt idx="2">
                  <c:v>-1.127464</c:v>
                </c:pt>
                <c:pt idx="3">
                  <c:v>-3.7278319999999998</c:v>
                </c:pt>
                <c:pt idx="4">
                  <c:v>-0.149613</c:v>
                </c:pt>
                <c:pt idx="5">
                  <c:v>-3.6346E-3</c:v>
                </c:pt>
                <c:pt idx="6">
                  <c:v>6.063523</c:v>
                </c:pt>
                <c:pt idx="7">
                  <c:v>1.488199</c:v>
                </c:pt>
                <c:pt idx="8">
                  <c:v>1.0016350000000001</c:v>
                </c:pt>
                <c:pt idx="9">
                  <c:v>3.7737609999999999</c:v>
                </c:pt>
                <c:pt idx="10">
                  <c:v>1.550325</c:v>
                </c:pt>
                <c:pt idx="11">
                  <c:v>4.9479889999999997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1-4352-9620-9EB9678C4D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Total Nonfarm</c:v>
                </c:pt>
                <c:pt idx="1">
                  <c:v>Trade, Trans., &amp; Utilities</c:v>
                </c:pt>
                <c:pt idx="2">
                  <c:v>Financial Activities</c:v>
                </c:pt>
                <c:pt idx="3">
                  <c:v>Information</c:v>
                </c:pt>
                <c:pt idx="4">
                  <c:v>Manufacturing</c:v>
                </c:pt>
                <c:pt idx="5">
                  <c:v>Prof. &amp; Business Services</c:v>
                </c:pt>
                <c:pt idx="6">
                  <c:v>Mining &amp; Logging</c:v>
                </c:pt>
                <c:pt idx="7">
                  <c:v>Other Services</c:v>
                </c:pt>
                <c:pt idx="8">
                  <c:v>Leisure &amp; Hospitality</c:v>
                </c:pt>
                <c:pt idx="9">
                  <c:v>Construction</c:v>
                </c:pt>
                <c:pt idx="10">
                  <c:v>Government</c:v>
                </c:pt>
                <c:pt idx="11">
                  <c:v>Education &amp; Health Services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1.614657</c:v>
                </c:pt>
                <c:pt idx="1">
                  <c:v>0.56990799999999997</c:v>
                </c:pt>
                <c:pt idx="2">
                  <c:v>0.53913619999999995</c:v>
                </c:pt>
                <c:pt idx="3">
                  <c:v>-0.70742649999999996</c:v>
                </c:pt>
                <c:pt idx="4">
                  <c:v>-9.9159800000000006E-2</c:v>
                </c:pt>
                <c:pt idx="5">
                  <c:v>0.47895300000000002</c:v>
                </c:pt>
                <c:pt idx="6">
                  <c:v>-0.49466599999999999</c:v>
                </c:pt>
                <c:pt idx="7">
                  <c:v>1.4333739999999999</c:v>
                </c:pt>
                <c:pt idx="8">
                  <c:v>2.0734659999999998</c:v>
                </c:pt>
                <c:pt idx="9">
                  <c:v>2.8231630000000001</c:v>
                </c:pt>
                <c:pt idx="10">
                  <c:v>2.448105</c:v>
                </c:pt>
                <c:pt idx="11">
                  <c:v>4.0334729999999999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1-4352-9620-9EB9678C4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(000s)</a:t>
            </a:r>
          </a:p>
        </c:rich>
      </c:tx>
      <c:layout>
        <c:manualLayout>
          <c:xMode val="edge"/>
          <c:yMode val="edge"/>
          <c:x val="0.52982594957033302"/>
          <c:y val="7.0312495674674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26228147992855066"/>
          <c:w val="0.69611852804113772"/>
          <c:h val="0.7142810215132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ch_ky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Manufacturing</c:v>
                </c:pt>
                <c:pt idx="1">
                  <c:v>Information</c:v>
                </c:pt>
                <c:pt idx="2">
                  <c:v>Trade, Trans., Utilities</c:v>
                </c:pt>
                <c:pt idx="3">
                  <c:v>Financial Activities</c:v>
                </c:pt>
                <c:pt idx="4">
                  <c:v>Prof. &amp; Business Services</c:v>
                </c:pt>
                <c:pt idx="5">
                  <c:v>Other Services</c:v>
                </c:pt>
                <c:pt idx="6">
                  <c:v>Leisure &amp; Hospitality</c:v>
                </c:pt>
                <c:pt idx="7">
                  <c:v>Const., Mining, Logging</c:v>
                </c:pt>
                <c:pt idx="8">
                  <c:v>Government</c:v>
                </c:pt>
                <c:pt idx="9">
                  <c:v>Education &amp; Health Services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-0.16666600000000001</c:v>
                </c:pt>
                <c:pt idx="1">
                  <c:v>-0.1500001</c:v>
                </c:pt>
                <c:pt idx="2">
                  <c:v>-8.3335900000000004E-2</c:v>
                </c:pt>
                <c:pt idx="3">
                  <c:v>-8.3333000000000004E-2</c:v>
                </c:pt>
                <c:pt idx="4">
                  <c:v>0.16666410000000001</c:v>
                </c:pt>
                <c:pt idx="5">
                  <c:v>0.35000039999999999</c:v>
                </c:pt>
                <c:pt idx="6">
                  <c:v>0.50833510000000004</c:v>
                </c:pt>
                <c:pt idx="7">
                  <c:v>0.85833360000000003</c:v>
                </c:pt>
                <c:pt idx="8">
                  <c:v>1.7583310000000001</c:v>
                </c:pt>
                <c:pt idx="9">
                  <c:v>1.7916639999999999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045-B150-A6835099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Change</a:t>
            </a:r>
          </a:p>
        </c:rich>
      </c:tx>
      <c:layout>
        <c:manualLayout>
          <c:xMode val="edge"/>
          <c:yMode val="edge"/>
          <c:x val="0.5151904027341736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19431273410969893"/>
          <c:w val="0.69611852804113772"/>
          <c:h val="0.78224976733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Lexington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Total Nonfarm</c:v>
                </c:pt>
                <c:pt idx="1">
                  <c:v>Manufacturing</c:v>
                </c:pt>
                <c:pt idx="2">
                  <c:v>Information</c:v>
                </c:pt>
                <c:pt idx="3">
                  <c:v>Trade, Trans., Utilities</c:v>
                </c:pt>
                <c:pt idx="4">
                  <c:v>Financial Activities</c:v>
                </c:pt>
                <c:pt idx="5">
                  <c:v>Prof. &amp; Business Services</c:v>
                </c:pt>
                <c:pt idx="6">
                  <c:v>Other Services</c:v>
                </c:pt>
                <c:pt idx="7">
                  <c:v>Leisure &amp; Hospitality</c:v>
                </c:pt>
                <c:pt idx="8">
                  <c:v>Const., Mining, Logging</c:v>
                </c:pt>
                <c:pt idx="9">
                  <c:v>Government</c:v>
                </c:pt>
                <c:pt idx="10">
                  <c:v>Education &amp; Health Services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1.6764079999999999</c:v>
                </c:pt>
                <c:pt idx="1">
                  <c:v>-0.52617530000000001</c:v>
                </c:pt>
                <c:pt idx="2">
                  <c:v>-4.6632150000000001</c:v>
                </c:pt>
                <c:pt idx="3">
                  <c:v>-0.16090599999999999</c:v>
                </c:pt>
                <c:pt idx="4">
                  <c:v>-0.71993960000000001</c:v>
                </c:pt>
                <c:pt idx="5">
                  <c:v>0.4138153</c:v>
                </c:pt>
                <c:pt idx="6">
                  <c:v>2.4662389999999998</c:v>
                </c:pt>
                <c:pt idx="7">
                  <c:v>1.5505899999999999</c:v>
                </c:pt>
                <c:pt idx="8">
                  <c:v>5.7865190000000002</c:v>
                </c:pt>
                <c:pt idx="9">
                  <c:v>3.1259220000000001</c:v>
                </c:pt>
                <c:pt idx="10">
                  <c:v>4.6316179999999996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1-4352-9620-9EB9678C4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All Private Industry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2507187760817"/>
          <c:y val="0.10819933532244717"/>
          <c:w val="0.78959905300441058"/>
          <c:h val="0.75105064024589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Wages &amp; Salaries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16-4C79-AC2E-B8A88C127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Sheet1!$A$2:$A$97</c:f>
              <c:numCache>
                <c:formatCode>General</c:formatCode>
                <c:ptCount val="96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2023</c:v>
                </c:pt>
                <c:pt idx="89">
                  <c:v>2023</c:v>
                </c:pt>
                <c:pt idx="90">
                  <c:v>2023</c:v>
                </c:pt>
                <c:pt idx="91">
                  <c:v>2023</c:v>
                </c:pt>
              </c:numCache>
            </c:numRef>
          </c:cat>
          <c:val>
            <c:numRef>
              <c:f>Sheet1!$B$2:$B$97</c:f>
              <c:numCache>
                <c:formatCode>#0.0</c:formatCode>
                <c:ptCount val="96"/>
                <c:pt idx="0">
                  <c:v>3.8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>
                  <c:v>3.5</c:v>
                </c:pt>
                <c:pt idx="5">
                  <c:v>3.6</c:v>
                </c:pt>
                <c:pt idx="6">
                  <c:v>3.1</c:v>
                </c:pt>
                <c:pt idx="7">
                  <c:v>2.6</c:v>
                </c:pt>
                <c:pt idx="8">
                  <c:v>2.9</c:v>
                </c:pt>
                <c:pt idx="9">
                  <c:v>2.6</c:v>
                </c:pt>
                <c:pt idx="10">
                  <c:v>3</c:v>
                </c:pt>
                <c:pt idx="11">
                  <c:v>3.1</c:v>
                </c:pt>
                <c:pt idx="12">
                  <c:v>2.6</c:v>
                </c:pt>
                <c:pt idx="13">
                  <c:v>2.7</c:v>
                </c:pt>
                <c:pt idx="14">
                  <c:v>2.6</c:v>
                </c:pt>
                <c:pt idx="15">
                  <c:v>2.6</c:v>
                </c:pt>
                <c:pt idx="16">
                  <c:v>2.7</c:v>
                </c:pt>
                <c:pt idx="17">
                  <c:v>2.5</c:v>
                </c:pt>
                <c:pt idx="18">
                  <c:v>2.2999999999999998</c:v>
                </c:pt>
                <c:pt idx="19">
                  <c:v>2.5</c:v>
                </c:pt>
                <c:pt idx="20">
                  <c:v>2.4</c:v>
                </c:pt>
                <c:pt idx="21">
                  <c:v>2.8</c:v>
                </c:pt>
                <c:pt idx="22">
                  <c:v>3</c:v>
                </c:pt>
                <c:pt idx="23">
                  <c:v>3.2</c:v>
                </c:pt>
                <c:pt idx="24">
                  <c:v>3.6</c:v>
                </c:pt>
                <c:pt idx="25">
                  <c:v>3.3</c:v>
                </c:pt>
                <c:pt idx="26">
                  <c:v>3.4</c:v>
                </c:pt>
                <c:pt idx="27">
                  <c:v>3.3</c:v>
                </c:pt>
                <c:pt idx="28">
                  <c:v>3.2</c:v>
                </c:pt>
                <c:pt idx="29">
                  <c:v>3.1</c:v>
                </c:pt>
                <c:pt idx="30">
                  <c:v>2.9</c:v>
                </c:pt>
                <c:pt idx="31">
                  <c:v>2.6</c:v>
                </c:pt>
                <c:pt idx="32">
                  <c:v>2</c:v>
                </c:pt>
                <c:pt idx="33">
                  <c:v>1.6</c:v>
                </c:pt>
                <c:pt idx="34">
                  <c:v>1.4</c:v>
                </c:pt>
                <c:pt idx="35">
                  <c:v>1.3</c:v>
                </c:pt>
                <c:pt idx="36">
                  <c:v>1.5</c:v>
                </c:pt>
                <c:pt idx="37">
                  <c:v>1.6</c:v>
                </c:pt>
                <c:pt idx="38">
                  <c:v>1.6</c:v>
                </c:pt>
                <c:pt idx="39">
                  <c:v>1.8</c:v>
                </c:pt>
                <c:pt idx="40">
                  <c:v>1.6</c:v>
                </c:pt>
                <c:pt idx="41">
                  <c:v>1.7</c:v>
                </c:pt>
                <c:pt idx="42">
                  <c:v>1.7</c:v>
                </c:pt>
                <c:pt idx="43">
                  <c:v>1.6</c:v>
                </c:pt>
                <c:pt idx="44">
                  <c:v>1.9</c:v>
                </c:pt>
                <c:pt idx="45">
                  <c:v>1.8</c:v>
                </c:pt>
                <c:pt idx="46">
                  <c:v>1.8</c:v>
                </c:pt>
                <c:pt idx="47">
                  <c:v>1.7</c:v>
                </c:pt>
                <c:pt idx="48">
                  <c:v>1.7</c:v>
                </c:pt>
                <c:pt idx="49">
                  <c:v>1.9</c:v>
                </c:pt>
                <c:pt idx="50">
                  <c:v>1.8</c:v>
                </c:pt>
                <c:pt idx="51">
                  <c:v>2.1</c:v>
                </c:pt>
                <c:pt idx="52">
                  <c:v>1.7</c:v>
                </c:pt>
                <c:pt idx="53">
                  <c:v>1.9</c:v>
                </c:pt>
                <c:pt idx="54">
                  <c:v>2.2999999999999998</c:v>
                </c:pt>
                <c:pt idx="55">
                  <c:v>2.2000000000000002</c:v>
                </c:pt>
                <c:pt idx="56">
                  <c:v>2.8</c:v>
                </c:pt>
                <c:pt idx="57">
                  <c:v>2.2000000000000002</c:v>
                </c:pt>
                <c:pt idx="58">
                  <c:v>2.1</c:v>
                </c:pt>
                <c:pt idx="59">
                  <c:v>2.1</c:v>
                </c:pt>
                <c:pt idx="60">
                  <c:v>2</c:v>
                </c:pt>
                <c:pt idx="61">
                  <c:v>2.6</c:v>
                </c:pt>
                <c:pt idx="62">
                  <c:v>2.4</c:v>
                </c:pt>
                <c:pt idx="63">
                  <c:v>2.2999999999999998</c:v>
                </c:pt>
                <c:pt idx="64">
                  <c:v>2.6</c:v>
                </c:pt>
                <c:pt idx="65">
                  <c:v>2.4</c:v>
                </c:pt>
                <c:pt idx="66">
                  <c:v>2.6</c:v>
                </c:pt>
                <c:pt idx="67">
                  <c:v>2.8</c:v>
                </c:pt>
                <c:pt idx="68">
                  <c:v>2.9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3.3</c:v>
                </c:pt>
                <c:pt idx="77">
                  <c:v>2.9</c:v>
                </c:pt>
                <c:pt idx="78">
                  <c:v>2.7</c:v>
                </c:pt>
                <c:pt idx="79">
                  <c:v>2.8</c:v>
                </c:pt>
                <c:pt idx="80">
                  <c:v>3</c:v>
                </c:pt>
                <c:pt idx="81">
                  <c:v>3.5</c:v>
                </c:pt>
                <c:pt idx="82">
                  <c:v>4.5999999999999996</c:v>
                </c:pt>
                <c:pt idx="83">
                  <c:v>5</c:v>
                </c:pt>
                <c:pt idx="84">
                  <c:v>5</c:v>
                </c:pt>
                <c:pt idx="85">
                  <c:v>5.7</c:v>
                </c:pt>
                <c:pt idx="86">
                  <c:v>5.2</c:v>
                </c:pt>
                <c:pt idx="87">
                  <c:v>5.0999999999999996</c:v>
                </c:pt>
                <c:pt idx="88">
                  <c:v>5.0999999999999996</c:v>
                </c:pt>
                <c:pt idx="89">
                  <c:v>4.5999999999999996</c:v>
                </c:pt>
                <c:pt idx="90">
                  <c:v>4.5</c:v>
                </c:pt>
                <c:pt idx="91">
                  <c:v>4.3</c:v>
                </c:pt>
                <c:pt idx="92" formatCode="General">
                  <c:v>4.3</c:v>
                </c:pt>
                <c:pt idx="93" formatCode="General">
                  <c:v>4.0999999999999996</c:v>
                </c:pt>
                <c:pt idx="94" formatCode="General">
                  <c:v>3.8</c:v>
                </c:pt>
                <c:pt idx="95" formatCode="General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BF-4C6F-BFFA-DC0870026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6-4C79-AC2E-B8A88C127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Sheet1!$A$2:$A$97</c:f>
              <c:numCache>
                <c:formatCode>General</c:formatCode>
                <c:ptCount val="96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2023</c:v>
                </c:pt>
                <c:pt idx="89">
                  <c:v>2023</c:v>
                </c:pt>
                <c:pt idx="90">
                  <c:v>2023</c:v>
                </c:pt>
                <c:pt idx="91">
                  <c:v>2023</c:v>
                </c:pt>
              </c:numCache>
            </c:numRef>
          </c:cat>
          <c:val>
            <c:numRef>
              <c:f>Sheet1!$C$2:$C$97</c:f>
              <c:numCache>
                <c:formatCode>#0.0</c:formatCode>
                <c:ptCount val="96"/>
                <c:pt idx="0">
                  <c:v>5.2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5.2</c:v>
                </c:pt>
                <c:pt idx="4">
                  <c:v>4.4000000000000004</c:v>
                </c:pt>
                <c:pt idx="5">
                  <c:v>4.8</c:v>
                </c:pt>
                <c:pt idx="6">
                  <c:v>4.3</c:v>
                </c:pt>
                <c:pt idx="7">
                  <c:v>4.2</c:v>
                </c:pt>
                <c:pt idx="8">
                  <c:v>5.7</c:v>
                </c:pt>
                <c:pt idx="9">
                  <c:v>5.8</c:v>
                </c:pt>
                <c:pt idx="10">
                  <c:v>6.3</c:v>
                </c:pt>
                <c:pt idx="11">
                  <c:v>6.5</c:v>
                </c:pt>
                <c:pt idx="12">
                  <c:v>6.8</c:v>
                </c:pt>
                <c:pt idx="13">
                  <c:v>7.3</c:v>
                </c:pt>
                <c:pt idx="14">
                  <c:v>6.7</c:v>
                </c:pt>
                <c:pt idx="15">
                  <c:v>6.7</c:v>
                </c:pt>
                <c:pt idx="16">
                  <c:v>5.5</c:v>
                </c:pt>
                <c:pt idx="17">
                  <c:v>4.7</c:v>
                </c:pt>
                <c:pt idx="18">
                  <c:v>4.5</c:v>
                </c:pt>
                <c:pt idx="19">
                  <c:v>4</c:v>
                </c:pt>
                <c:pt idx="20">
                  <c:v>3</c:v>
                </c:pt>
                <c:pt idx="21">
                  <c:v>2.7</c:v>
                </c:pt>
                <c:pt idx="22">
                  <c:v>2.8</c:v>
                </c:pt>
                <c:pt idx="23">
                  <c:v>3.1</c:v>
                </c:pt>
                <c:pt idx="24">
                  <c:v>2.2000000000000002</c:v>
                </c:pt>
                <c:pt idx="25">
                  <c:v>2.6</c:v>
                </c:pt>
                <c:pt idx="26">
                  <c:v>2.4</c:v>
                </c:pt>
                <c:pt idx="27">
                  <c:v>2.4</c:v>
                </c:pt>
                <c:pt idx="28">
                  <c:v>3.2</c:v>
                </c:pt>
                <c:pt idx="29">
                  <c:v>2.6</c:v>
                </c:pt>
                <c:pt idx="30">
                  <c:v>2.4</c:v>
                </c:pt>
                <c:pt idx="31">
                  <c:v>2</c:v>
                </c:pt>
                <c:pt idx="32">
                  <c:v>1.6</c:v>
                </c:pt>
                <c:pt idx="33">
                  <c:v>1.3</c:v>
                </c:pt>
                <c:pt idx="34">
                  <c:v>1.1000000000000001</c:v>
                </c:pt>
                <c:pt idx="35">
                  <c:v>0.9</c:v>
                </c:pt>
                <c:pt idx="36">
                  <c:v>2</c:v>
                </c:pt>
                <c:pt idx="37">
                  <c:v>2.4</c:v>
                </c:pt>
                <c:pt idx="38">
                  <c:v>2.8</c:v>
                </c:pt>
                <c:pt idx="39">
                  <c:v>2.9</c:v>
                </c:pt>
                <c:pt idx="40">
                  <c:v>3</c:v>
                </c:pt>
                <c:pt idx="41">
                  <c:v>4</c:v>
                </c:pt>
                <c:pt idx="42">
                  <c:v>3.3</c:v>
                </c:pt>
                <c:pt idx="43">
                  <c:v>3.6</c:v>
                </c:pt>
                <c:pt idx="44">
                  <c:v>2.8</c:v>
                </c:pt>
                <c:pt idx="45">
                  <c:v>1.9</c:v>
                </c:pt>
                <c:pt idx="46">
                  <c:v>2.2000000000000002</c:v>
                </c:pt>
                <c:pt idx="47">
                  <c:v>2</c:v>
                </c:pt>
                <c:pt idx="48">
                  <c:v>2</c:v>
                </c:pt>
                <c:pt idx="49">
                  <c:v>1.9</c:v>
                </c:pt>
                <c:pt idx="50">
                  <c:v>2</c:v>
                </c:pt>
                <c:pt idx="51">
                  <c:v>1.9</c:v>
                </c:pt>
                <c:pt idx="52">
                  <c:v>1.8</c:v>
                </c:pt>
                <c:pt idx="53">
                  <c:v>2.4</c:v>
                </c:pt>
                <c:pt idx="54">
                  <c:v>2.2999999999999998</c:v>
                </c:pt>
                <c:pt idx="55">
                  <c:v>2.5</c:v>
                </c:pt>
                <c:pt idx="56">
                  <c:v>2.6</c:v>
                </c:pt>
                <c:pt idx="57">
                  <c:v>1.4</c:v>
                </c:pt>
                <c:pt idx="58">
                  <c:v>1.4</c:v>
                </c:pt>
                <c:pt idx="59">
                  <c:v>1.3</c:v>
                </c:pt>
                <c:pt idx="60">
                  <c:v>1.2</c:v>
                </c:pt>
                <c:pt idx="61">
                  <c:v>1.7</c:v>
                </c:pt>
                <c:pt idx="62">
                  <c:v>1.8</c:v>
                </c:pt>
                <c:pt idx="63">
                  <c:v>1.8</c:v>
                </c:pt>
                <c:pt idx="64">
                  <c:v>1.9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2.2999999999999998</c:v>
                </c:pt>
                <c:pt idx="68">
                  <c:v>2.5</c:v>
                </c:pt>
                <c:pt idx="69">
                  <c:v>2.8</c:v>
                </c:pt>
                <c:pt idx="70">
                  <c:v>2.5</c:v>
                </c:pt>
                <c:pt idx="71">
                  <c:v>2.6</c:v>
                </c:pt>
                <c:pt idx="72">
                  <c:v>2.4</c:v>
                </c:pt>
                <c:pt idx="73">
                  <c:v>1.8</c:v>
                </c:pt>
                <c:pt idx="74">
                  <c:v>2</c:v>
                </c:pt>
                <c:pt idx="75">
                  <c:v>1.9</c:v>
                </c:pt>
                <c:pt idx="76">
                  <c:v>1.6</c:v>
                </c:pt>
                <c:pt idx="77">
                  <c:v>2</c:v>
                </c:pt>
                <c:pt idx="78">
                  <c:v>2</c:v>
                </c:pt>
                <c:pt idx="79">
                  <c:v>2.1</c:v>
                </c:pt>
                <c:pt idx="80">
                  <c:v>2.5</c:v>
                </c:pt>
                <c:pt idx="81">
                  <c:v>2</c:v>
                </c:pt>
                <c:pt idx="82">
                  <c:v>2.6</c:v>
                </c:pt>
                <c:pt idx="83">
                  <c:v>2.9</c:v>
                </c:pt>
                <c:pt idx="84">
                  <c:v>4.0999999999999996</c:v>
                </c:pt>
                <c:pt idx="85">
                  <c:v>5.3</c:v>
                </c:pt>
                <c:pt idx="86">
                  <c:v>5</c:v>
                </c:pt>
                <c:pt idx="87">
                  <c:v>4.8</c:v>
                </c:pt>
                <c:pt idx="88">
                  <c:v>4.3</c:v>
                </c:pt>
                <c:pt idx="89">
                  <c:v>3.9</c:v>
                </c:pt>
                <c:pt idx="90">
                  <c:v>3.9</c:v>
                </c:pt>
                <c:pt idx="91">
                  <c:v>3.6</c:v>
                </c:pt>
                <c:pt idx="92">
                  <c:v>3.6</c:v>
                </c:pt>
                <c:pt idx="93">
                  <c:v>3.5</c:v>
                </c:pt>
                <c:pt idx="94">
                  <c:v>3.3</c:v>
                </c:pt>
                <c:pt idx="95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9B-4D43-8289-89815BF0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55951"/>
        <c:axId val="431161359"/>
      </c:lineChart>
      <c:catAx>
        <c:axId val="43115595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61359"/>
        <c:crosses val="autoZero"/>
        <c:auto val="1"/>
        <c:lblAlgn val="ctr"/>
        <c:lblOffset val="100"/>
        <c:tickLblSkip val="12"/>
        <c:tickMarkSkip val="4"/>
        <c:noMultiLvlLbl val="0"/>
      </c:catAx>
      <c:valAx>
        <c:axId val="43116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12-month Percent Change</a:t>
                </a:r>
              </a:p>
            </c:rich>
          </c:tx>
          <c:layout>
            <c:manualLayout>
              <c:xMode val="edge"/>
              <c:yMode val="edge"/>
              <c:x val="3.4506553162363535E-3"/>
              <c:y val="0.30467723873366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5595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485476099820301"/>
          <c:y val="0.16173413499469105"/>
          <c:w val="0.57125030483710593"/>
          <c:h val="5.692913874838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rgbClr val="17468E"/>
                </a:solidFill>
                <a:effectLst/>
              </a:rPr>
              <a:t>4</a:t>
            </a:r>
            <a:r>
              <a:rPr lang="en-US" sz="1800" b="1" i="0" u="none" strike="noStrike" baseline="30000" dirty="0">
                <a:solidFill>
                  <a:srgbClr val="17468E"/>
                </a:solidFill>
                <a:effectLst/>
              </a:rPr>
              <a:t>th</a:t>
            </a:r>
            <a:r>
              <a:rPr lang="en-US" sz="1800" b="1" i="0" u="none" strike="noStrike" baseline="0" dirty="0">
                <a:solidFill>
                  <a:srgbClr val="17468E"/>
                </a:solidFill>
                <a:effectLst/>
              </a:rPr>
              <a:t> Quarter 2024</a:t>
            </a:r>
          </a:p>
          <a:p>
            <a:pPr>
              <a:defRPr sz="1800"/>
            </a:pPr>
            <a:r>
              <a:rPr lang="en-US" sz="1800" dirty="0">
                <a:solidFill>
                  <a:srgbClr val="17468E"/>
                </a:solidFill>
              </a:rPr>
              <a:t>12-month % Change</a:t>
            </a:r>
          </a:p>
        </c:rich>
      </c:tx>
      <c:layout>
        <c:manualLayout>
          <c:xMode val="edge"/>
          <c:yMode val="edge"/>
          <c:x val="0.31031975946610257"/>
          <c:y val="1.434957176320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5A5-4FF0-AEF4-46C48C3369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Information</c:v>
                </c:pt>
                <c:pt idx="1">
                  <c:v>Construction</c:v>
                </c:pt>
                <c:pt idx="2">
                  <c:v>Wholesale</c:v>
                </c:pt>
                <c:pt idx="3">
                  <c:v>Retail</c:v>
                </c:pt>
                <c:pt idx="4">
                  <c:v>Information</c:v>
                </c:pt>
                <c:pt idx="5">
                  <c:v>Financial Activities</c:v>
                </c:pt>
                <c:pt idx="6">
                  <c:v>Real Estate &amp; Rental &amp; Leasing</c:v>
                </c:pt>
                <c:pt idx="7">
                  <c:v>Manufacturing</c:v>
                </c:pt>
                <c:pt idx="8">
                  <c:v>Accommodation &amp; Food Service</c:v>
                </c:pt>
                <c:pt idx="9">
                  <c:v>Leisure &amp; Hospitality</c:v>
                </c:pt>
                <c:pt idx="10">
                  <c:v>Professional &amp; Business Services</c:v>
                </c:pt>
                <c:pt idx="11">
                  <c:v>Health Care &amp; Social Assistance</c:v>
                </c:pt>
                <c:pt idx="12">
                  <c:v>Transportation &amp; Warehousing</c:v>
                </c:pt>
              </c:strCache>
            </c:strRef>
          </c:cat>
          <c:val>
            <c:numRef>
              <c:f>Sheet1!$B$2:$B$14</c:f>
              <c:numCache>
                <c:formatCode>#0.0</c:formatCode>
                <c:ptCount val="13"/>
                <c:pt idx="0">
                  <c:v>3.7</c:v>
                </c:pt>
                <c:pt idx="1">
                  <c:v>2.4</c:v>
                </c:pt>
                <c:pt idx="2">
                  <c:v>2.7</c:v>
                </c:pt>
                <c:pt idx="3">
                  <c:v>2.9</c:v>
                </c:pt>
                <c:pt idx="4" formatCode="General">
                  <c:v>2.9</c:v>
                </c:pt>
                <c:pt idx="5">
                  <c:v>3</c:v>
                </c:pt>
                <c:pt idx="6">
                  <c:v>3.7</c:v>
                </c:pt>
                <c:pt idx="7">
                  <c:v>3.8</c:v>
                </c:pt>
                <c:pt idx="8">
                  <c:v>3.8</c:v>
                </c:pt>
                <c:pt idx="9" formatCode="General">
                  <c:v>3.8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0-4313-944E-6ECDED9A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6526544"/>
        <c:axId val="1086531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CPI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31501747857782159"/>
                  <c:y val="-0.233198719909327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CPI</a:t>
                    </a:r>
                    <a:r>
                      <a:rPr lang="en-US" sz="2000" b="1" baseline="0" dirty="0">
                        <a:solidFill>
                          <a:srgbClr val="FF0000"/>
                        </a:solidFill>
                      </a:rPr>
                      <a:t> 2.9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FD-4318-8343-4DE44A2E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rgbClr val="FF0000"/>
                      </a:solidFill>
                      <a:prstDash val="sysDot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Information</c:v>
                </c:pt>
                <c:pt idx="1">
                  <c:v>Construction</c:v>
                </c:pt>
                <c:pt idx="2">
                  <c:v>Wholesale</c:v>
                </c:pt>
                <c:pt idx="3">
                  <c:v>Retail</c:v>
                </c:pt>
                <c:pt idx="4">
                  <c:v>Information</c:v>
                </c:pt>
                <c:pt idx="5">
                  <c:v>Financial Activities</c:v>
                </c:pt>
                <c:pt idx="6">
                  <c:v>Real Estate &amp; Rental &amp; Leasing</c:v>
                </c:pt>
                <c:pt idx="7">
                  <c:v>Manufacturing</c:v>
                </c:pt>
                <c:pt idx="8">
                  <c:v>Accommodation &amp; Food Service</c:v>
                </c:pt>
                <c:pt idx="9">
                  <c:v>Leisure &amp; Hospitality</c:v>
                </c:pt>
                <c:pt idx="10">
                  <c:v>Professional &amp; Business Services</c:v>
                </c:pt>
                <c:pt idx="11">
                  <c:v>Health Care &amp; Social Assistance</c:v>
                </c:pt>
                <c:pt idx="12">
                  <c:v>Transportation &amp; Warehousing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  <c:pt idx="8">
                  <c:v>2.9</c:v>
                </c:pt>
                <c:pt idx="9">
                  <c:v>2.9</c:v>
                </c:pt>
                <c:pt idx="10">
                  <c:v>2.9</c:v>
                </c:pt>
                <c:pt idx="11">
                  <c:v>2.9</c:v>
                </c:pt>
                <c:pt idx="1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D-4318-8343-4DE44A2E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526544"/>
        <c:axId val="1086531952"/>
      </c:lineChart>
      <c:catAx>
        <c:axId val="10865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31952"/>
        <c:crosses val="autoZero"/>
        <c:auto val="1"/>
        <c:lblAlgn val="ctr"/>
        <c:lblOffset val="100"/>
        <c:noMultiLvlLbl val="0"/>
      </c:catAx>
      <c:valAx>
        <c:axId val="10865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2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0120778331132"/>
          <c:y val="0.19340766724749564"/>
          <c:w val="0.80098792216688675"/>
          <c:h val="0.63377701242832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0.17</c:v>
                </c:pt>
                <c:pt idx="1">
                  <c:v>0.06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1-4D50-9FBB-0A334C6DBA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0.01</c:v>
                </c:pt>
                <c:pt idx="1">
                  <c:v>-7.0000000000000007E-2</c:v>
                </c:pt>
                <c:pt idx="2">
                  <c:v>-0.06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1-4D50-9FBB-0A334C6DBA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0.16</c:v>
                </c:pt>
                <c:pt idx="1">
                  <c:v>0.12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1-4D50-9FBB-0A334C6D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186944"/>
        <c:axId val="1253208064"/>
      </c:barChart>
      <c:catAx>
        <c:axId val="12531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208064"/>
        <c:crosses val="autoZero"/>
        <c:auto val="1"/>
        <c:lblAlgn val="ctr"/>
        <c:lblOffset val="100"/>
        <c:noMultiLvlLbl val="0"/>
      </c:catAx>
      <c:valAx>
        <c:axId val="125320806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Change</a:t>
                </a:r>
              </a:p>
            </c:rich>
          </c:tx>
          <c:layout>
            <c:manualLayout>
              <c:xMode val="edge"/>
              <c:yMode val="edge"/>
              <c:x val="3.6005629069017053E-2"/>
              <c:y val="0.21015261624583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186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94650136818004"/>
          <c:y val="0.14570322560448959"/>
          <c:w val="0.63422383167734153"/>
          <c:h val="0.698925557391115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603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</c:numCache>
            </c:numRef>
          </c:cat>
          <c:val>
            <c:numRef>
              <c:f>Sheet1!$B$2:$B$25</c:f>
              <c:numCache>
                <c:formatCode>_(* #,##0.00_);_(* \(#,##0.00\);_(* "-"??_);_(@_)</c:formatCode>
                <c:ptCount val="24"/>
                <c:pt idx="0">
                  <c:v>208.91239999999999</c:v>
                </c:pt>
                <c:pt idx="1">
                  <c:v>210.89020000000002</c:v>
                </c:pt>
                <c:pt idx="2">
                  <c:v>212.68120000000002</c:v>
                </c:pt>
                <c:pt idx="3">
                  <c:v>214.64850000000001</c:v>
                </c:pt>
                <c:pt idx="4">
                  <c:v>211.70150000000001</c:v>
                </c:pt>
                <c:pt idx="5">
                  <c:v>191.3861</c:v>
                </c:pt>
                <c:pt idx="6">
                  <c:v>210.4631</c:v>
                </c:pt>
                <c:pt idx="7">
                  <c:v>210.64779999999999</c:v>
                </c:pt>
                <c:pt idx="8">
                  <c:v>213.53320000000002</c:v>
                </c:pt>
                <c:pt idx="9">
                  <c:v>214.15559999999999</c:v>
                </c:pt>
                <c:pt idx="10">
                  <c:v>214.53729999999999</c:v>
                </c:pt>
                <c:pt idx="11">
                  <c:v>218.30679999999998</c:v>
                </c:pt>
                <c:pt idx="12">
                  <c:v>217.15549999999999</c:v>
                </c:pt>
                <c:pt idx="13">
                  <c:v>219.4495</c:v>
                </c:pt>
                <c:pt idx="14">
                  <c:v>220.37270000000001</c:v>
                </c:pt>
                <c:pt idx="15">
                  <c:v>222.04470000000001</c:v>
                </c:pt>
                <c:pt idx="16">
                  <c:v>222.95920000000001</c:v>
                </c:pt>
                <c:pt idx="17">
                  <c:v>222.98829999999998</c:v>
                </c:pt>
                <c:pt idx="18">
                  <c:v>225.6669</c:v>
                </c:pt>
                <c:pt idx="19">
                  <c:v>226.05770000000001</c:v>
                </c:pt>
                <c:pt idx="20">
                  <c:v>226.96600000000001</c:v>
                </c:pt>
                <c:pt idx="21">
                  <c:v>228.91900000000001</c:v>
                </c:pt>
                <c:pt idx="22">
                  <c:v>231.14879999999999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55-496C-87B7-C7E7DB43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982815"/>
        <c:axId val="714964927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</c:numCache>
            </c:numRef>
          </c:cat>
          <c:val>
            <c:numRef>
              <c:f>Sheet1!$C$2:$C$25</c:f>
              <c:numCache>
                <c:formatCode>_(* #,##0.00_);_(* \(#,##0.00\);_(* "-"??_);_(@_)</c:formatCode>
                <c:ptCount val="24"/>
                <c:pt idx="0">
                  <c:v>20.4316</c:v>
                </c:pt>
                <c:pt idx="1">
                  <c:v>20.6023</c:v>
                </c:pt>
                <c:pt idx="2">
                  <c:v>20.843299999999999</c:v>
                </c:pt>
                <c:pt idx="3">
                  <c:v>20.985400000000002</c:v>
                </c:pt>
                <c:pt idx="4">
                  <c:v>20.693200000000001</c:v>
                </c:pt>
                <c:pt idx="5">
                  <c:v>19.0566</c:v>
                </c:pt>
                <c:pt idx="6">
                  <c:v>20.5488</c:v>
                </c:pt>
                <c:pt idx="7">
                  <c:v>20.771699999999999</c:v>
                </c:pt>
                <c:pt idx="8">
                  <c:v>21.058400000000002</c:v>
                </c:pt>
                <c:pt idx="9">
                  <c:v>21.388999999999999</c:v>
                </c:pt>
                <c:pt idx="10">
                  <c:v>21.571400000000001</c:v>
                </c:pt>
                <c:pt idx="11">
                  <c:v>21.9604</c:v>
                </c:pt>
                <c:pt idx="12">
                  <c:v>21.9039</c:v>
                </c:pt>
                <c:pt idx="13">
                  <c:v>21.9192</c:v>
                </c:pt>
                <c:pt idx="14">
                  <c:v>22.066800000000001</c:v>
                </c:pt>
                <c:pt idx="15">
                  <c:v>22.249500000000001</c:v>
                </c:pt>
                <c:pt idx="16">
                  <c:v>22.403400000000001</c:v>
                </c:pt>
                <c:pt idx="17">
                  <c:v>22.539400000000001</c:v>
                </c:pt>
                <c:pt idx="18">
                  <c:v>22.780900000000003</c:v>
                </c:pt>
                <c:pt idx="19">
                  <c:v>22.960599999999999</c:v>
                </c:pt>
                <c:pt idx="20">
                  <c:v>23.0535</c:v>
                </c:pt>
                <c:pt idx="21">
                  <c:v>23.2239</c:v>
                </c:pt>
                <c:pt idx="22">
                  <c:v>23.400299999999998</c:v>
                </c:pt>
                <c:pt idx="23">
                  <c:v>23.530900000000003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5-496C-87B7-C7E7DB43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245775"/>
        <c:axId val="730243695"/>
      </c:lineChart>
      <c:catAx>
        <c:axId val="71498281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64927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714964927"/>
        <c:scaling>
          <c:orientation val="minMax"/>
          <c:max val="26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17468E"/>
                    </a:solidFill>
                  </a:rPr>
                  <a:t>Kentucky ($billions)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82815"/>
        <c:crosses val="autoZero"/>
        <c:crossBetween val="between"/>
      </c:valAx>
      <c:valAx>
        <c:axId val="730243695"/>
        <c:scaling>
          <c:orientation val="minMax"/>
          <c:min val="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C00000"/>
                    </a:solidFill>
                  </a:rPr>
                  <a:t>US ($Trillions)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45775"/>
        <c:crosses val="max"/>
        <c:crossBetween val="between"/>
      </c:valAx>
      <c:catAx>
        <c:axId val="7302457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02436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2426597248177"/>
          <c:y val="0.50780397363055163"/>
          <c:w val="0.24049761373936276"/>
          <c:h val="7.071277862249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Nonmetro</a:t>
            </a:r>
          </a:p>
        </c:rich>
      </c:tx>
      <c:layout>
        <c:manualLayout>
          <c:xMode val="edge"/>
          <c:yMode val="edge"/>
          <c:x val="0.389462718758117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42982889175311"/>
          <c:y val="0.1744802115869282"/>
          <c:w val="0.7931458890679326"/>
          <c:h val="0.54464096048086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0.01</c:v>
                </c:pt>
                <c:pt idx="1">
                  <c:v>0.47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A-41AC-AABF-2D848F49A0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-0.04</c:v>
                </c:pt>
                <c:pt idx="1">
                  <c:v>0.43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A-41AC-AABF-2D848F49A0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A-41AC-AABF-2D848F49A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186944"/>
        <c:axId val="1253208064"/>
      </c:barChart>
      <c:catAx>
        <c:axId val="12531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208064"/>
        <c:crosses val="autoZero"/>
        <c:auto val="1"/>
        <c:lblAlgn val="ctr"/>
        <c:lblOffset val="100"/>
        <c:noMultiLvlLbl val="0"/>
      </c:catAx>
      <c:valAx>
        <c:axId val="125320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Change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186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73662220793835E-2"/>
          <c:y val="3.2888657036023596E-2"/>
          <c:w val="0.89406901280197115"/>
          <c:h val="0.8560346816889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Federal Funds Rate</c:v>
                </c:pt>
              </c:strCache>
            </c:strRef>
          </c:tx>
          <c:spPr>
            <a:ln w="539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Sheet1!$A$2:$A$263</c:f>
              <c:numCache>
                <c:formatCode>General</c:formatCode>
                <c:ptCount val="262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2021</c:v>
                </c:pt>
                <c:pt idx="50">
                  <c:v>2021</c:v>
                </c:pt>
                <c:pt idx="51">
                  <c:v>2021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2024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2025</c:v>
                </c:pt>
                <c:pt idx="261">
                  <c:v>2025</c:v>
                </c:pt>
              </c:numCache>
            </c:numRef>
          </c:cat>
          <c:val>
            <c:numRef>
              <c:f>Sheet1!$B$2:$B$263</c:f>
              <c:numCache>
                <c:formatCode>General</c:formatCode>
                <c:ptCount val="262"/>
                <c:pt idx="0">
                  <c:v>1.6</c:v>
                </c:pt>
                <c:pt idx="1">
                  <c:v>1.59</c:v>
                </c:pt>
                <c:pt idx="2">
                  <c:v>1.58</c:v>
                </c:pt>
                <c:pt idx="3">
                  <c:v>1.59</c:v>
                </c:pt>
                <c:pt idx="4">
                  <c:v>1.58</c:v>
                </c:pt>
                <c:pt idx="5">
                  <c:v>1.0900000000000001</c:v>
                </c:pt>
                <c:pt idx="6">
                  <c:v>1.1000000000000001</c:v>
                </c:pt>
                <c:pt idx="7">
                  <c:v>0.2</c:v>
                </c:pt>
                <c:pt idx="8">
                  <c:v>0.1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0.04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0.06</c:v>
                </c:pt>
                <c:pt idx="19">
                  <c:v>0.08</c:v>
                </c:pt>
                <c:pt idx="20">
                  <c:v>0.09</c:v>
                </c:pt>
                <c:pt idx="21">
                  <c:v>0.08</c:v>
                </c:pt>
                <c:pt idx="22">
                  <c:v>0.09</c:v>
                </c:pt>
                <c:pt idx="23">
                  <c:v>0.09</c:v>
                </c:pt>
                <c:pt idx="24">
                  <c:v>0.1</c:v>
                </c:pt>
                <c:pt idx="25">
                  <c:v>0.09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0.09</c:v>
                </c:pt>
                <c:pt idx="30">
                  <c:v>0.08</c:v>
                </c:pt>
                <c:pt idx="31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38">
                  <c:v>0.09</c:v>
                </c:pt>
                <c:pt idx="39">
                  <c:v>0.09</c:v>
                </c:pt>
                <c:pt idx="40">
                  <c:v>0.09</c:v>
                </c:pt>
                <c:pt idx="41">
                  <c:v>0.09</c:v>
                </c:pt>
                <c:pt idx="42">
                  <c:v>0.08</c:v>
                </c:pt>
                <c:pt idx="43">
                  <c:v>0.08</c:v>
                </c:pt>
                <c:pt idx="44">
                  <c:v>0.09</c:v>
                </c:pt>
                <c:pt idx="45">
                  <c:v>0.09</c:v>
                </c:pt>
                <c:pt idx="46">
                  <c:v>0.09</c:v>
                </c:pt>
                <c:pt idx="47">
                  <c:v>0.09</c:v>
                </c:pt>
                <c:pt idx="48">
                  <c:v>0.09</c:v>
                </c:pt>
                <c:pt idx="49">
                  <c:v>0.09</c:v>
                </c:pt>
                <c:pt idx="50">
                  <c:v>0.09</c:v>
                </c:pt>
                <c:pt idx="51">
                  <c:v>0.08</c:v>
                </c:pt>
                <c:pt idx="52">
                  <c:v>7.0000000000000007E-2</c:v>
                </c:pt>
                <c:pt idx="53">
                  <c:v>0.08</c:v>
                </c:pt>
                <c:pt idx="54">
                  <c:v>0.08</c:v>
                </c:pt>
                <c:pt idx="55">
                  <c:v>7.0000000000000007E-2</c:v>
                </c:pt>
                <c:pt idx="56">
                  <c:v>7.0000000000000007E-2</c:v>
                </c:pt>
                <c:pt idx="57">
                  <c:v>7.0000000000000007E-2</c:v>
                </c:pt>
                <c:pt idx="58">
                  <c:v>7.0000000000000007E-2</c:v>
                </c:pt>
                <c:pt idx="59">
                  <c:v>7.0000000000000007E-2</c:v>
                </c:pt>
                <c:pt idx="60">
                  <c:v>7.0000000000000007E-2</c:v>
                </c:pt>
                <c:pt idx="61">
                  <c:v>7.0000000000000007E-2</c:v>
                </c:pt>
                <c:pt idx="62">
                  <c:v>7.0000000000000007E-2</c:v>
                </c:pt>
                <c:pt idx="63">
                  <c:v>7.0000000000000007E-2</c:v>
                </c:pt>
                <c:pt idx="64">
                  <c:v>7.0000000000000007E-2</c:v>
                </c:pt>
                <c:pt idx="65">
                  <c:v>0.06</c:v>
                </c:pt>
                <c:pt idx="66">
                  <c:v>0.06</c:v>
                </c:pt>
                <c:pt idx="67">
                  <c:v>0.06</c:v>
                </c:pt>
                <c:pt idx="68">
                  <c:v>0.06</c:v>
                </c:pt>
                <c:pt idx="69">
                  <c:v>0.06</c:v>
                </c:pt>
                <c:pt idx="70">
                  <c:v>0.06</c:v>
                </c:pt>
                <c:pt idx="71">
                  <c:v>0.06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0.09</c:v>
                </c:pt>
                <c:pt idx="82">
                  <c:v>0.09</c:v>
                </c:pt>
                <c:pt idx="83">
                  <c:v>0.08</c:v>
                </c:pt>
                <c:pt idx="84">
                  <c:v>0.08</c:v>
                </c:pt>
                <c:pt idx="85">
                  <c:v>0.08</c:v>
                </c:pt>
                <c:pt idx="86">
                  <c:v>0.08</c:v>
                </c:pt>
                <c:pt idx="87">
                  <c:v>0.06</c:v>
                </c:pt>
                <c:pt idx="88">
                  <c:v>0.08</c:v>
                </c:pt>
                <c:pt idx="89">
                  <c:v>0.08</c:v>
                </c:pt>
                <c:pt idx="90">
                  <c:v>0.08</c:v>
                </c:pt>
                <c:pt idx="91">
                  <c:v>0.08</c:v>
                </c:pt>
                <c:pt idx="92">
                  <c:v>0.08</c:v>
                </c:pt>
                <c:pt idx="93">
                  <c:v>0.08</c:v>
                </c:pt>
                <c:pt idx="94">
                  <c:v>0.08</c:v>
                </c:pt>
                <c:pt idx="95">
                  <c:v>0.08</c:v>
                </c:pt>
                <c:pt idx="96">
                  <c:v>0.08</c:v>
                </c:pt>
                <c:pt idx="97">
                  <c:v>0.08</c:v>
                </c:pt>
                <c:pt idx="98">
                  <c:v>0.08</c:v>
                </c:pt>
                <c:pt idx="99">
                  <c:v>0.08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0.08</c:v>
                </c:pt>
                <c:pt idx="108">
                  <c:v>0.08</c:v>
                </c:pt>
                <c:pt idx="109">
                  <c:v>0.08</c:v>
                </c:pt>
                <c:pt idx="110">
                  <c:v>0.08</c:v>
                </c:pt>
                <c:pt idx="111">
                  <c:v>0.33</c:v>
                </c:pt>
                <c:pt idx="112">
                  <c:v>0.33</c:v>
                </c:pt>
                <c:pt idx="113">
                  <c:v>0.33</c:v>
                </c:pt>
                <c:pt idx="114">
                  <c:v>0.33</c:v>
                </c:pt>
                <c:pt idx="115">
                  <c:v>0.33</c:v>
                </c:pt>
                <c:pt idx="116">
                  <c:v>0.33</c:v>
                </c:pt>
                <c:pt idx="117">
                  <c:v>0.33</c:v>
                </c:pt>
                <c:pt idx="118">
                  <c:v>0.83</c:v>
                </c:pt>
                <c:pt idx="119">
                  <c:v>0.83</c:v>
                </c:pt>
                <c:pt idx="120">
                  <c:v>0.83</c:v>
                </c:pt>
                <c:pt idx="121">
                  <c:v>0.83</c:v>
                </c:pt>
                <c:pt idx="122">
                  <c:v>0.83</c:v>
                </c:pt>
                <c:pt idx="123">
                  <c:v>0.83</c:v>
                </c:pt>
                <c:pt idx="124">
                  <c:v>1.58</c:v>
                </c:pt>
                <c:pt idx="125">
                  <c:v>1.58</c:v>
                </c:pt>
                <c:pt idx="126">
                  <c:v>1.58</c:v>
                </c:pt>
                <c:pt idx="127">
                  <c:v>1.58</c:v>
                </c:pt>
                <c:pt idx="128">
                  <c:v>1.58</c:v>
                </c:pt>
                <c:pt idx="129">
                  <c:v>1.58</c:v>
                </c:pt>
                <c:pt idx="130">
                  <c:v>2.33</c:v>
                </c:pt>
                <c:pt idx="131">
                  <c:v>2.33</c:v>
                </c:pt>
                <c:pt idx="132">
                  <c:v>2.33</c:v>
                </c:pt>
                <c:pt idx="133">
                  <c:v>2.33</c:v>
                </c:pt>
                <c:pt idx="134">
                  <c:v>2.33</c:v>
                </c:pt>
                <c:pt idx="135">
                  <c:v>2.33</c:v>
                </c:pt>
                <c:pt idx="136">
                  <c:v>2.33</c:v>
                </c:pt>
                <c:pt idx="137">
                  <c:v>2.33</c:v>
                </c:pt>
                <c:pt idx="138">
                  <c:v>3.08</c:v>
                </c:pt>
                <c:pt idx="139">
                  <c:v>3.08</c:v>
                </c:pt>
                <c:pt idx="140">
                  <c:v>3.08</c:v>
                </c:pt>
                <c:pt idx="141">
                  <c:v>3.08</c:v>
                </c:pt>
                <c:pt idx="142">
                  <c:v>3.08</c:v>
                </c:pt>
                <c:pt idx="143">
                  <c:v>3.08</c:v>
                </c:pt>
                <c:pt idx="144">
                  <c:v>3.83</c:v>
                </c:pt>
                <c:pt idx="145">
                  <c:v>3.83</c:v>
                </c:pt>
                <c:pt idx="146">
                  <c:v>3.83</c:v>
                </c:pt>
                <c:pt idx="147">
                  <c:v>3.83</c:v>
                </c:pt>
                <c:pt idx="148">
                  <c:v>3.83</c:v>
                </c:pt>
                <c:pt idx="149">
                  <c:v>3.83</c:v>
                </c:pt>
                <c:pt idx="150">
                  <c:v>4.33</c:v>
                </c:pt>
                <c:pt idx="151">
                  <c:v>4.33</c:v>
                </c:pt>
                <c:pt idx="152">
                  <c:v>4.33</c:v>
                </c:pt>
                <c:pt idx="153">
                  <c:v>4.33</c:v>
                </c:pt>
                <c:pt idx="154">
                  <c:v>4.33</c:v>
                </c:pt>
                <c:pt idx="155">
                  <c:v>4.33</c:v>
                </c:pt>
                <c:pt idx="156">
                  <c:v>4.33</c:v>
                </c:pt>
                <c:pt idx="157">
                  <c:v>4.58</c:v>
                </c:pt>
                <c:pt idx="158">
                  <c:v>4.57</c:v>
                </c:pt>
                <c:pt idx="159">
                  <c:v>4.58</c:v>
                </c:pt>
                <c:pt idx="160">
                  <c:v>4.58</c:v>
                </c:pt>
                <c:pt idx="161">
                  <c:v>4.57</c:v>
                </c:pt>
                <c:pt idx="162">
                  <c:v>4.57</c:v>
                </c:pt>
                <c:pt idx="163">
                  <c:v>4.58</c:v>
                </c:pt>
                <c:pt idx="164">
                  <c:v>4.83</c:v>
                </c:pt>
                <c:pt idx="165">
                  <c:v>4.83</c:v>
                </c:pt>
                <c:pt idx="166">
                  <c:v>4.83</c:v>
                </c:pt>
                <c:pt idx="167">
                  <c:v>4.83</c:v>
                </c:pt>
                <c:pt idx="168">
                  <c:v>4.83</c:v>
                </c:pt>
                <c:pt idx="169">
                  <c:v>4.83</c:v>
                </c:pt>
                <c:pt idx="170">
                  <c:v>5.08</c:v>
                </c:pt>
                <c:pt idx="171">
                  <c:v>5.08</c:v>
                </c:pt>
                <c:pt idx="172">
                  <c:v>5.08</c:v>
                </c:pt>
                <c:pt idx="173">
                  <c:v>5.08</c:v>
                </c:pt>
                <c:pt idx="174">
                  <c:v>5.08</c:v>
                </c:pt>
                <c:pt idx="175">
                  <c:v>5.08</c:v>
                </c:pt>
                <c:pt idx="176">
                  <c:v>5.07</c:v>
                </c:pt>
                <c:pt idx="177">
                  <c:v>5.07</c:v>
                </c:pt>
                <c:pt idx="178">
                  <c:v>5.07</c:v>
                </c:pt>
                <c:pt idx="179">
                  <c:v>5.08</c:v>
                </c:pt>
                <c:pt idx="180">
                  <c:v>5.08</c:v>
                </c:pt>
                <c:pt idx="181">
                  <c:v>5.08</c:v>
                </c:pt>
                <c:pt idx="182">
                  <c:v>5.33</c:v>
                </c:pt>
                <c:pt idx="183">
                  <c:v>5.33</c:v>
                </c:pt>
                <c:pt idx="184">
                  <c:v>5.33</c:v>
                </c:pt>
                <c:pt idx="185">
                  <c:v>5.33</c:v>
                </c:pt>
                <c:pt idx="186">
                  <c:v>5.33</c:v>
                </c:pt>
                <c:pt idx="187">
                  <c:v>5.33</c:v>
                </c:pt>
                <c:pt idx="188">
                  <c:v>5.33</c:v>
                </c:pt>
                <c:pt idx="189">
                  <c:v>5.33</c:v>
                </c:pt>
                <c:pt idx="190">
                  <c:v>5.33</c:v>
                </c:pt>
                <c:pt idx="191">
                  <c:v>5.33</c:v>
                </c:pt>
                <c:pt idx="192">
                  <c:v>5.33</c:v>
                </c:pt>
                <c:pt idx="193">
                  <c:v>5.33</c:v>
                </c:pt>
                <c:pt idx="194">
                  <c:v>5.33</c:v>
                </c:pt>
                <c:pt idx="195">
                  <c:v>5.33</c:v>
                </c:pt>
                <c:pt idx="196">
                  <c:v>5.33</c:v>
                </c:pt>
                <c:pt idx="197">
                  <c:v>5.33</c:v>
                </c:pt>
                <c:pt idx="198">
                  <c:v>5.33</c:v>
                </c:pt>
                <c:pt idx="199">
                  <c:v>5.33</c:v>
                </c:pt>
                <c:pt idx="200">
                  <c:v>5.33</c:v>
                </c:pt>
                <c:pt idx="201">
                  <c:v>5.33</c:v>
                </c:pt>
                <c:pt idx="202">
                  <c:v>5.33</c:v>
                </c:pt>
                <c:pt idx="203">
                  <c:v>5.33</c:v>
                </c:pt>
                <c:pt idx="204">
                  <c:v>5.33</c:v>
                </c:pt>
                <c:pt idx="205">
                  <c:v>5.33</c:v>
                </c:pt>
                <c:pt idx="206">
                  <c:v>5.33</c:v>
                </c:pt>
                <c:pt idx="207">
                  <c:v>5.33</c:v>
                </c:pt>
                <c:pt idx="208">
                  <c:v>5.33</c:v>
                </c:pt>
                <c:pt idx="209">
                  <c:v>5.33</c:v>
                </c:pt>
                <c:pt idx="210">
                  <c:v>5.33</c:v>
                </c:pt>
                <c:pt idx="211">
                  <c:v>5.33</c:v>
                </c:pt>
                <c:pt idx="212">
                  <c:v>5.33</c:v>
                </c:pt>
                <c:pt idx="213">
                  <c:v>5.33</c:v>
                </c:pt>
                <c:pt idx="214">
                  <c:v>5.33</c:v>
                </c:pt>
                <c:pt idx="215">
                  <c:v>5.33</c:v>
                </c:pt>
                <c:pt idx="216">
                  <c:v>5.33</c:v>
                </c:pt>
                <c:pt idx="217">
                  <c:v>5.33</c:v>
                </c:pt>
                <c:pt idx="218">
                  <c:v>5.33</c:v>
                </c:pt>
                <c:pt idx="219">
                  <c:v>5.33</c:v>
                </c:pt>
                <c:pt idx="220">
                  <c:v>5.33</c:v>
                </c:pt>
                <c:pt idx="221">
                  <c:v>5.33</c:v>
                </c:pt>
                <c:pt idx="222">
                  <c:v>5.33</c:v>
                </c:pt>
                <c:pt idx="223">
                  <c:v>5.33</c:v>
                </c:pt>
                <c:pt idx="224">
                  <c:v>5.33</c:v>
                </c:pt>
                <c:pt idx="225">
                  <c:v>5.33</c:v>
                </c:pt>
                <c:pt idx="226">
                  <c:v>5.33</c:v>
                </c:pt>
                <c:pt idx="227">
                  <c:v>5.33</c:v>
                </c:pt>
                <c:pt idx="228">
                  <c:v>5.33</c:v>
                </c:pt>
                <c:pt idx="229">
                  <c:v>5.33</c:v>
                </c:pt>
                <c:pt idx="230">
                  <c:v>5.33</c:v>
                </c:pt>
                <c:pt idx="231">
                  <c:v>5.33</c:v>
                </c:pt>
                <c:pt idx="232">
                  <c:v>5.33</c:v>
                </c:pt>
                <c:pt idx="233">
                  <c:v>5.33</c:v>
                </c:pt>
                <c:pt idx="234">
                  <c:v>5.33</c:v>
                </c:pt>
                <c:pt idx="235">
                  <c:v>5.33</c:v>
                </c:pt>
                <c:pt idx="236">
                  <c:v>5.33</c:v>
                </c:pt>
                <c:pt idx="237">
                  <c:v>5.33</c:v>
                </c:pt>
                <c:pt idx="238">
                  <c:v>5.33</c:v>
                </c:pt>
                <c:pt idx="239">
                  <c:v>5.33</c:v>
                </c:pt>
                <c:pt idx="240">
                  <c:v>5.33</c:v>
                </c:pt>
                <c:pt idx="241">
                  <c:v>5.33</c:v>
                </c:pt>
                <c:pt idx="242">
                  <c:v>4.83</c:v>
                </c:pt>
                <c:pt idx="243">
                  <c:v>4.83</c:v>
                </c:pt>
                <c:pt idx="244">
                  <c:v>4.83</c:v>
                </c:pt>
                <c:pt idx="245">
                  <c:v>4.83</c:v>
                </c:pt>
                <c:pt idx="246">
                  <c:v>4.83</c:v>
                </c:pt>
                <c:pt idx="247">
                  <c:v>4.83</c:v>
                </c:pt>
                <c:pt idx="248">
                  <c:v>4.83</c:v>
                </c:pt>
                <c:pt idx="249">
                  <c:v>4.83</c:v>
                </c:pt>
                <c:pt idx="250">
                  <c:v>4.58</c:v>
                </c:pt>
                <c:pt idx="251">
                  <c:v>4.58</c:v>
                </c:pt>
                <c:pt idx="252">
                  <c:v>4.58</c:v>
                </c:pt>
                <c:pt idx="253">
                  <c:v>4.58</c:v>
                </c:pt>
                <c:pt idx="254">
                  <c:v>4.58</c:v>
                </c:pt>
                <c:pt idx="255">
                  <c:v>4.33</c:v>
                </c:pt>
                <c:pt idx="256">
                  <c:v>4.33</c:v>
                </c:pt>
                <c:pt idx="257">
                  <c:v>4.33</c:v>
                </c:pt>
                <c:pt idx="258">
                  <c:v>4.33</c:v>
                </c:pt>
                <c:pt idx="259">
                  <c:v>4.33</c:v>
                </c:pt>
                <c:pt idx="260">
                  <c:v>4.33</c:v>
                </c:pt>
                <c:pt idx="261">
                  <c:v>4.33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5-4A25-BF0D-95B0B681F8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15-year Mortgage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Sheet1!$A$2:$A$263</c:f>
              <c:numCache>
                <c:formatCode>General</c:formatCode>
                <c:ptCount val="262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2021</c:v>
                </c:pt>
                <c:pt idx="50">
                  <c:v>2021</c:v>
                </c:pt>
                <c:pt idx="51">
                  <c:v>2021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2024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2025</c:v>
                </c:pt>
                <c:pt idx="261">
                  <c:v>2025</c:v>
                </c:pt>
              </c:numCache>
            </c:numRef>
          </c:cat>
          <c:val>
            <c:numRef>
              <c:f>Sheet1!$C$2:$C$263</c:f>
              <c:numCache>
                <c:formatCode>0.00</c:formatCode>
                <c:ptCount val="262"/>
                <c:pt idx="0">
                  <c:v>3</c:v>
                </c:pt>
                <c:pt idx="1">
                  <c:v>2.97</c:v>
                </c:pt>
                <c:pt idx="2">
                  <c:v>2.97</c:v>
                </c:pt>
                <c:pt idx="3">
                  <c:v>2.99</c:v>
                </c:pt>
                <c:pt idx="4">
                  <c:v>2.95</c:v>
                </c:pt>
                <c:pt idx="5">
                  <c:v>2.79</c:v>
                </c:pt>
                <c:pt idx="6">
                  <c:v>2.77</c:v>
                </c:pt>
                <c:pt idx="7">
                  <c:v>3.06</c:v>
                </c:pt>
                <c:pt idx="8">
                  <c:v>2.92</c:v>
                </c:pt>
                <c:pt idx="9">
                  <c:v>2.82</c:v>
                </c:pt>
                <c:pt idx="10">
                  <c:v>2.77</c:v>
                </c:pt>
                <c:pt idx="11">
                  <c:v>2.8</c:v>
                </c:pt>
                <c:pt idx="12">
                  <c:v>2.86</c:v>
                </c:pt>
                <c:pt idx="13">
                  <c:v>2.77</c:v>
                </c:pt>
                <c:pt idx="14">
                  <c:v>2.73</c:v>
                </c:pt>
                <c:pt idx="15">
                  <c:v>2.72</c:v>
                </c:pt>
                <c:pt idx="16">
                  <c:v>2.7</c:v>
                </c:pt>
                <c:pt idx="17">
                  <c:v>2.62</c:v>
                </c:pt>
                <c:pt idx="18">
                  <c:v>2.62</c:v>
                </c:pt>
                <c:pt idx="19">
                  <c:v>2.62</c:v>
                </c:pt>
                <c:pt idx="20">
                  <c:v>2.58</c:v>
                </c:pt>
                <c:pt idx="21">
                  <c:v>2.59</c:v>
                </c:pt>
                <c:pt idx="22">
                  <c:v>2.56</c:v>
                </c:pt>
                <c:pt idx="23">
                  <c:v>2.5099999999999998</c:v>
                </c:pt>
                <c:pt idx="24">
                  <c:v>2.48</c:v>
                </c:pt>
                <c:pt idx="25">
                  <c:v>2.54</c:v>
                </c:pt>
                <c:pt idx="26">
                  <c:v>2.5099999999999998</c:v>
                </c:pt>
                <c:pt idx="27">
                  <c:v>2.44</c:v>
                </c:pt>
                <c:pt idx="28">
                  <c:v>2.46</c:v>
                </c:pt>
                <c:pt idx="29">
                  <c:v>2.54</c:v>
                </c:pt>
                <c:pt idx="30">
                  <c:v>2.46</c:v>
                </c:pt>
                <c:pt idx="31">
                  <c:v>2.42</c:v>
                </c:pt>
                <c:pt idx="32">
                  <c:v>2.37</c:v>
                </c:pt>
                <c:pt idx="33">
                  <c:v>2.35</c:v>
                </c:pt>
                <c:pt idx="34">
                  <c:v>2.4</c:v>
                </c:pt>
                <c:pt idx="35">
                  <c:v>2.36</c:v>
                </c:pt>
                <c:pt idx="36">
                  <c:v>2.37</c:v>
                </c:pt>
                <c:pt idx="37">
                  <c:v>2.35</c:v>
                </c:pt>
                <c:pt idx="38">
                  <c:v>2.33</c:v>
                </c:pt>
                <c:pt idx="39">
                  <c:v>2.3199999999999998</c:v>
                </c:pt>
                <c:pt idx="40">
                  <c:v>2.3199999999999998</c:v>
                </c:pt>
                <c:pt idx="41">
                  <c:v>2.34</c:v>
                </c:pt>
                <c:pt idx="42">
                  <c:v>2.2799999999999998</c:v>
                </c:pt>
                <c:pt idx="43">
                  <c:v>2.2799999999999998</c:v>
                </c:pt>
                <c:pt idx="44">
                  <c:v>2.2599999999999998</c:v>
                </c:pt>
                <c:pt idx="45">
                  <c:v>2.2599999999999998</c:v>
                </c:pt>
                <c:pt idx="46">
                  <c:v>2.21</c:v>
                </c:pt>
                <c:pt idx="47">
                  <c:v>2.19</c:v>
                </c:pt>
                <c:pt idx="48">
                  <c:v>2.17</c:v>
                </c:pt>
                <c:pt idx="49">
                  <c:v>2.16</c:v>
                </c:pt>
                <c:pt idx="50">
                  <c:v>2.23</c:v>
                </c:pt>
                <c:pt idx="51">
                  <c:v>2.21</c:v>
                </c:pt>
                <c:pt idx="52">
                  <c:v>2.2000000000000002</c:v>
                </c:pt>
                <c:pt idx="53">
                  <c:v>2.21</c:v>
                </c:pt>
                <c:pt idx="54">
                  <c:v>2.19</c:v>
                </c:pt>
                <c:pt idx="55">
                  <c:v>2.21</c:v>
                </c:pt>
                <c:pt idx="56">
                  <c:v>2.34</c:v>
                </c:pt>
                <c:pt idx="57">
                  <c:v>2.34</c:v>
                </c:pt>
                <c:pt idx="58">
                  <c:v>2.38</c:v>
                </c:pt>
                <c:pt idx="59">
                  <c:v>2.4</c:v>
                </c:pt>
                <c:pt idx="60">
                  <c:v>2.4500000000000002</c:v>
                </c:pt>
                <c:pt idx="61">
                  <c:v>2.4500000000000002</c:v>
                </c:pt>
                <c:pt idx="62">
                  <c:v>2.42</c:v>
                </c:pt>
                <c:pt idx="63">
                  <c:v>2.35</c:v>
                </c:pt>
                <c:pt idx="64">
                  <c:v>2.29</c:v>
                </c:pt>
                <c:pt idx="65">
                  <c:v>2.31</c:v>
                </c:pt>
                <c:pt idx="66">
                  <c:v>2.2999999999999998</c:v>
                </c:pt>
                <c:pt idx="67">
                  <c:v>2.2599999999999998</c:v>
                </c:pt>
                <c:pt idx="68">
                  <c:v>2.29</c:v>
                </c:pt>
                <c:pt idx="69">
                  <c:v>2.27</c:v>
                </c:pt>
                <c:pt idx="70">
                  <c:v>2.27</c:v>
                </c:pt>
                <c:pt idx="71">
                  <c:v>2.23</c:v>
                </c:pt>
                <c:pt idx="72">
                  <c:v>2.2400000000000002</c:v>
                </c:pt>
                <c:pt idx="73">
                  <c:v>2.34</c:v>
                </c:pt>
                <c:pt idx="74">
                  <c:v>2.2599999999999998</c:v>
                </c:pt>
                <c:pt idx="75">
                  <c:v>2.2000000000000002</c:v>
                </c:pt>
                <c:pt idx="76">
                  <c:v>2.2200000000000002</c:v>
                </c:pt>
                <c:pt idx="77">
                  <c:v>2.12</c:v>
                </c:pt>
                <c:pt idx="78">
                  <c:v>2.1</c:v>
                </c:pt>
                <c:pt idx="79">
                  <c:v>2.1</c:v>
                </c:pt>
                <c:pt idx="80">
                  <c:v>2.15</c:v>
                </c:pt>
                <c:pt idx="81">
                  <c:v>2.16</c:v>
                </c:pt>
                <c:pt idx="82">
                  <c:v>2.17</c:v>
                </c:pt>
                <c:pt idx="83">
                  <c:v>2.1800000000000002</c:v>
                </c:pt>
                <c:pt idx="84">
                  <c:v>2.19</c:v>
                </c:pt>
                <c:pt idx="85">
                  <c:v>2.12</c:v>
                </c:pt>
                <c:pt idx="86">
                  <c:v>2.15</c:v>
                </c:pt>
                <c:pt idx="87">
                  <c:v>2.2799999999999998</c:v>
                </c:pt>
                <c:pt idx="88">
                  <c:v>2.23</c:v>
                </c:pt>
                <c:pt idx="89">
                  <c:v>2.2999999999999998</c:v>
                </c:pt>
                <c:pt idx="90">
                  <c:v>2.33</c:v>
                </c:pt>
                <c:pt idx="91">
                  <c:v>2.37</c:v>
                </c:pt>
                <c:pt idx="92">
                  <c:v>2.35</c:v>
                </c:pt>
                <c:pt idx="93">
                  <c:v>2.27</c:v>
                </c:pt>
                <c:pt idx="94">
                  <c:v>2.39</c:v>
                </c:pt>
                <c:pt idx="95">
                  <c:v>2.42</c:v>
                </c:pt>
                <c:pt idx="96">
                  <c:v>2.39</c:v>
                </c:pt>
                <c:pt idx="97">
                  <c:v>2.38</c:v>
                </c:pt>
                <c:pt idx="98">
                  <c:v>2.34</c:v>
                </c:pt>
                <c:pt idx="99">
                  <c:v>2.2999999999999998</c:v>
                </c:pt>
                <c:pt idx="100">
                  <c:v>2.33</c:v>
                </c:pt>
                <c:pt idx="101">
                  <c:v>2.4300000000000002</c:v>
                </c:pt>
                <c:pt idx="102">
                  <c:v>2.62</c:v>
                </c:pt>
                <c:pt idx="103">
                  <c:v>2.79</c:v>
                </c:pt>
                <c:pt idx="104">
                  <c:v>2.8</c:v>
                </c:pt>
                <c:pt idx="105">
                  <c:v>2.77</c:v>
                </c:pt>
                <c:pt idx="106">
                  <c:v>2.93</c:v>
                </c:pt>
                <c:pt idx="107">
                  <c:v>3.15</c:v>
                </c:pt>
                <c:pt idx="108">
                  <c:v>3.14</c:v>
                </c:pt>
                <c:pt idx="109">
                  <c:v>3.01</c:v>
                </c:pt>
                <c:pt idx="110">
                  <c:v>3.09</c:v>
                </c:pt>
                <c:pt idx="111">
                  <c:v>3.39</c:v>
                </c:pt>
                <c:pt idx="112">
                  <c:v>3.63</c:v>
                </c:pt>
                <c:pt idx="113">
                  <c:v>3.83</c:v>
                </c:pt>
                <c:pt idx="114">
                  <c:v>3.91</c:v>
                </c:pt>
                <c:pt idx="115">
                  <c:v>4.17</c:v>
                </c:pt>
                <c:pt idx="116">
                  <c:v>4.38</c:v>
                </c:pt>
                <c:pt idx="117">
                  <c:v>4.4000000000000004</c:v>
                </c:pt>
                <c:pt idx="118">
                  <c:v>4.5199999999999996</c:v>
                </c:pt>
                <c:pt idx="119">
                  <c:v>4.4800000000000004</c:v>
                </c:pt>
                <c:pt idx="120">
                  <c:v>4.43</c:v>
                </c:pt>
                <c:pt idx="121">
                  <c:v>4.3099999999999996</c:v>
                </c:pt>
                <c:pt idx="122">
                  <c:v>4.32</c:v>
                </c:pt>
                <c:pt idx="123">
                  <c:v>4.38</c:v>
                </c:pt>
                <c:pt idx="124">
                  <c:v>4.8099999999999996</c:v>
                </c:pt>
                <c:pt idx="125">
                  <c:v>4.92</c:v>
                </c:pt>
                <c:pt idx="126">
                  <c:v>4.83</c:v>
                </c:pt>
                <c:pt idx="127">
                  <c:v>4.45</c:v>
                </c:pt>
                <c:pt idx="128">
                  <c:v>4.67</c:v>
                </c:pt>
                <c:pt idx="129">
                  <c:v>4.75</c:v>
                </c:pt>
                <c:pt idx="130">
                  <c:v>4.58</c:v>
                </c:pt>
                <c:pt idx="131">
                  <c:v>4.26</c:v>
                </c:pt>
                <c:pt idx="132">
                  <c:v>4.59</c:v>
                </c:pt>
                <c:pt idx="133">
                  <c:v>4.55</c:v>
                </c:pt>
                <c:pt idx="134">
                  <c:v>4.8499999999999996</c:v>
                </c:pt>
                <c:pt idx="135">
                  <c:v>4.9800000000000004</c:v>
                </c:pt>
                <c:pt idx="136">
                  <c:v>5.16</c:v>
                </c:pt>
                <c:pt idx="137">
                  <c:v>5.21</c:v>
                </c:pt>
                <c:pt idx="138">
                  <c:v>5.44</c:v>
                </c:pt>
                <c:pt idx="139">
                  <c:v>5.96</c:v>
                </c:pt>
                <c:pt idx="140">
                  <c:v>5.9</c:v>
                </c:pt>
                <c:pt idx="141">
                  <c:v>6.09</c:v>
                </c:pt>
                <c:pt idx="142">
                  <c:v>6.23</c:v>
                </c:pt>
                <c:pt idx="143">
                  <c:v>6.36</c:v>
                </c:pt>
                <c:pt idx="144">
                  <c:v>6.29</c:v>
                </c:pt>
                <c:pt idx="145">
                  <c:v>6.38</c:v>
                </c:pt>
                <c:pt idx="146">
                  <c:v>5.98</c:v>
                </c:pt>
                <c:pt idx="147">
                  <c:v>5.9</c:v>
                </c:pt>
                <c:pt idx="148">
                  <c:v>5.76</c:v>
                </c:pt>
                <c:pt idx="149">
                  <c:v>5.67</c:v>
                </c:pt>
                <c:pt idx="150">
                  <c:v>5.54</c:v>
                </c:pt>
                <c:pt idx="151">
                  <c:v>5.69</c:v>
                </c:pt>
                <c:pt idx="152">
                  <c:v>5.68</c:v>
                </c:pt>
                <c:pt idx="153">
                  <c:v>5.73</c:v>
                </c:pt>
                <c:pt idx="154">
                  <c:v>5.52</c:v>
                </c:pt>
                <c:pt idx="155">
                  <c:v>5.28</c:v>
                </c:pt>
                <c:pt idx="156">
                  <c:v>5.17</c:v>
                </c:pt>
                <c:pt idx="157">
                  <c:v>5.14</c:v>
                </c:pt>
                <c:pt idx="158">
                  <c:v>5.25</c:v>
                </c:pt>
                <c:pt idx="159">
                  <c:v>5.51</c:v>
                </c:pt>
                <c:pt idx="160">
                  <c:v>5.76</c:v>
                </c:pt>
                <c:pt idx="161">
                  <c:v>5.89</c:v>
                </c:pt>
                <c:pt idx="162">
                  <c:v>5.95</c:v>
                </c:pt>
                <c:pt idx="163">
                  <c:v>5.9</c:v>
                </c:pt>
                <c:pt idx="164">
                  <c:v>5.68</c:v>
                </c:pt>
                <c:pt idx="165">
                  <c:v>5.56</c:v>
                </c:pt>
                <c:pt idx="166">
                  <c:v>5.64</c:v>
                </c:pt>
                <c:pt idx="167">
                  <c:v>5.54</c:v>
                </c:pt>
                <c:pt idx="168">
                  <c:v>5.76</c:v>
                </c:pt>
                <c:pt idx="169">
                  <c:v>5.71</c:v>
                </c:pt>
                <c:pt idx="170">
                  <c:v>5.76</c:v>
                </c:pt>
                <c:pt idx="171">
                  <c:v>5.75</c:v>
                </c:pt>
                <c:pt idx="172">
                  <c:v>5.75</c:v>
                </c:pt>
                <c:pt idx="173">
                  <c:v>5.97</c:v>
                </c:pt>
                <c:pt idx="174">
                  <c:v>6.18</c:v>
                </c:pt>
                <c:pt idx="175">
                  <c:v>6.07</c:v>
                </c:pt>
                <c:pt idx="176">
                  <c:v>6.1</c:v>
                </c:pt>
                <c:pt idx="177">
                  <c:v>6.03</c:v>
                </c:pt>
                <c:pt idx="178">
                  <c:v>6.06</c:v>
                </c:pt>
                <c:pt idx="179">
                  <c:v>6.24</c:v>
                </c:pt>
                <c:pt idx="180">
                  <c:v>6.3</c:v>
                </c:pt>
                <c:pt idx="181">
                  <c:v>6.06</c:v>
                </c:pt>
                <c:pt idx="182">
                  <c:v>6.11</c:v>
                </c:pt>
                <c:pt idx="183">
                  <c:v>6.25</c:v>
                </c:pt>
                <c:pt idx="184">
                  <c:v>6.34</c:v>
                </c:pt>
                <c:pt idx="185">
                  <c:v>6.46</c:v>
                </c:pt>
                <c:pt idx="186">
                  <c:v>6.55</c:v>
                </c:pt>
                <c:pt idx="187">
                  <c:v>6.55</c:v>
                </c:pt>
                <c:pt idx="188">
                  <c:v>6.52</c:v>
                </c:pt>
                <c:pt idx="189">
                  <c:v>6.51</c:v>
                </c:pt>
                <c:pt idx="190">
                  <c:v>6.54</c:v>
                </c:pt>
                <c:pt idx="191">
                  <c:v>6.72</c:v>
                </c:pt>
                <c:pt idx="192">
                  <c:v>6.78</c:v>
                </c:pt>
                <c:pt idx="193">
                  <c:v>6.89</c:v>
                </c:pt>
                <c:pt idx="194">
                  <c:v>6.92</c:v>
                </c:pt>
                <c:pt idx="195">
                  <c:v>7.03</c:v>
                </c:pt>
                <c:pt idx="196">
                  <c:v>7.03</c:v>
                </c:pt>
                <c:pt idx="197">
                  <c:v>6.81</c:v>
                </c:pt>
                <c:pt idx="198">
                  <c:v>6.76</c:v>
                </c:pt>
                <c:pt idx="199">
                  <c:v>6.67</c:v>
                </c:pt>
                <c:pt idx="200">
                  <c:v>6.56</c:v>
                </c:pt>
                <c:pt idx="201">
                  <c:v>6.29</c:v>
                </c:pt>
                <c:pt idx="202">
                  <c:v>6.38</c:v>
                </c:pt>
                <c:pt idx="203">
                  <c:v>5.95</c:v>
                </c:pt>
                <c:pt idx="204">
                  <c:v>5.93</c:v>
                </c:pt>
                <c:pt idx="205">
                  <c:v>5.89</c:v>
                </c:pt>
                <c:pt idx="206">
                  <c:v>5.87</c:v>
                </c:pt>
                <c:pt idx="207">
                  <c:v>5.76</c:v>
                </c:pt>
                <c:pt idx="208">
                  <c:v>5.96</c:v>
                </c:pt>
                <c:pt idx="209">
                  <c:v>5.94</c:v>
                </c:pt>
                <c:pt idx="210">
                  <c:v>5.9</c:v>
                </c:pt>
                <c:pt idx="211">
                  <c:v>6.12</c:v>
                </c:pt>
                <c:pt idx="212">
                  <c:v>6.29</c:v>
                </c:pt>
                <c:pt idx="213">
                  <c:v>6.26</c:v>
                </c:pt>
                <c:pt idx="214">
                  <c:v>6.22</c:v>
                </c:pt>
                <c:pt idx="215">
                  <c:v>6.16</c:v>
                </c:pt>
                <c:pt idx="216">
                  <c:v>6.21</c:v>
                </c:pt>
                <c:pt idx="217">
                  <c:v>6.11</c:v>
                </c:pt>
                <c:pt idx="218">
                  <c:v>6.06</c:v>
                </c:pt>
                <c:pt idx="219">
                  <c:v>6.16</c:v>
                </c:pt>
                <c:pt idx="220">
                  <c:v>6.39</c:v>
                </c:pt>
                <c:pt idx="221">
                  <c:v>6.44</c:v>
                </c:pt>
                <c:pt idx="222">
                  <c:v>6.47</c:v>
                </c:pt>
                <c:pt idx="223">
                  <c:v>6.38</c:v>
                </c:pt>
                <c:pt idx="224">
                  <c:v>6.28</c:v>
                </c:pt>
                <c:pt idx="225">
                  <c:v>6.24</c:v>
                </c:pt>
                <c:pt idx="226">
                  <c:v>6.36</c:v>
                </c:pt>
                <c:pt idx="227">
                  <c:v>6.29</c:v>
                </c:pt>
                <c:pt idx="228">
                  <c:v>6.17</c:v>
                </c:pt>
                <c:pt idx="229">
                  <c:v>6.13</c:v>
                </c:pt>
                <c:pt idx="230">
                  <c:v>6.16</c:v>
                </c:pt>
                <c:pt idx="231">
                  <c:v>6.25</c:v>
                </c:pt>
                <c:pt idx="232">
                  <c:v>6.17</c:v>
                </c:pt>
                <c:pt idx="233">
                  <c:v>6.05</c:v>
                </c:pt>
                <c:pt idx="234">
                  <c:v>6.07</c:v>
                </c:pt>
                <c:pt idx="235">
                  <c:v>5.99</c:v>
                </c:pt>
                <c:pt idx="236">
                  <c:v>5.63</c:v>
                </c:pt>
                <c:pt idx="237">
                  <c:v>5.66</c:v>
                </c:pt>
                <c:pt idx="238">
                  <c:v>5.62</c:v>
                </c:pt>
                <c:pt idx="239">
                  <c:v>5.51</c:v>
                </c:pt>
                <c:pt idx="240">
                  <c:v>5.47</c:v>
                </c:pt>
                <c:pt idx="241">
                  <c:v>5.27</c:v>
                </c:pt>
                <c:pt idx="242">
                  <c:v>5.15</c:v>
                </c:pt>
                <c:pt idx="243">
                  <c:v>5.16</c:v>
                </c:pt>
                <c:pt idx="244">
                  <c:v>5.25</c:v>
                </c:pt>
                <c:pt idx="245">
                  <c:v>5.41</c:v>
                </c:pt>
                <c:pt idx="246">
                  <c:v>5.63</c:v>
                </c:pt>
                <c:pt idx="247">
                  <c:v>5.71</c:v>
                </c:pt>
                <c:pt idx="248">
                  <c:v>5.99</c:v>
                </c:pt>
                <c:pt idx="249">
                  <c:v>6</c:v>
                </c:pt>
                <c:pt idx="250">
                  <c:v>5.99</c:v>
                </c:pt>
                <c:pt idx="251">
                  <c:v>6.02</c:v>
                </c:pt>
                <c:pt idx="252">
                  <c:v>6.1</c:v>
                </c:pt>
                <c:pt idx="253">
                  <c:v>5.96</c:v>
                </c:pt>
                <c:pt idx="254">
                  <c:v>5.84</c:v>
                </c:pt>
                <c:pt idx="255">
                  <c:v>5.92</c:v>
                </c:pt>
                <c:pt idx="256">
                  <c:v>6</c:v>
                </c:pt>
                <c:pt idx="257">
                  <c:v>6.13</c:v>
                </c:pt>
                <c:pt idx="258">
                  <c:v>6.14</c:v>
                </c:pt>
                <c:pt idx="259">
                  <c:v>6.27</c:v>
                </c:pt>
                <c:pt idx="260">
                  <c:v>6.16</c:v>
                </c:pt>
                <c:pt idx="261">
                  <c:v>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5-4A25-BF0D-95B0B681F8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30-year Mortgage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Sheet1!$A$2:$A$263</c:f>
              <c:numCache>
                <c:formatCode>General</c:formatCode>
                <c:ptCount val="262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2021</c:v>
                </c:pt>
                <c:pt idx="50">
                  <c:v>2021</c:v>
                </c:pt>
                <c:pt idx="51">
                  <c:v>2021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2024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2025</c:v>
                </c:pt>
                <c:pt idx="261">
                  <c:v>2025</c:v>
                </c:pt>
              </c:numCache>
            </c:numRef>
          </c:cat>
          <c:val>
            <c:numRef>
              <c:f>Sheet1!$D$2:$D$263</c:f>
              <c:numCache>
                <c:formatCode>0.00</c:formatCode>
                <c:ptCount val="262"/>
                <c:pt idx="0">
                  <c:v>3.51</c:v>
                </c:pt>
                <c:pt idx="1">
                  <c:v>3.45</c:v>
                </c:pt>
                <c:pt idx="2">
                  <c:v>3.47</c:v>
                </c:pt>
                <c:pt idx="3">
                  <c:v>3.49</c:v>
                </c:pt>
                <c:pt idx="4">
                  <c:v>3.45</c:v>
                </c:pt>
                <c:pt idx="5">
                  <c:v>3.29</c:v>
                </c:pt>
                <c:pt idx="6">
                  <c:v>3.36</c:v>
                </c:pt>
                <c:pt idx="7">
                  <c:v>3.65</c:v>
                </c:pt>
                <c:pt idx="8">
                  <c:v>3.5</c:v>
                </c:pt>
                <c:pt idx="9">
                  <c:v>3.33</c:v>
                </c:pt>
                <c:pt idx="10">
                  <c:v>3.33</c:v>
                </c:pt>
                <c:pt idx="11">
                  <c:v>3.31</c:v>
                </c:pt>
                <c:pt idx="12">
                  <c:v>3.33</c:v>
                </c:pt>
                <c:pt idx="13">
                  <c:v>3.23</c:v>
                </c:pt>
                <c:pt idx="14">
                  <c:v>3.26</c:v>
                </c:pt>
                <c:pt idx="15">
                  <c:v>3.28</c:v>
                </c:pt>
                <c:pt idx="16">
                  <c:v>3.24</c:v>
                </c:pt>
                <c:pt idx="17">
                  <c:v>3.15</c:v>
                </c:pt>
                <c:pt idx="18">
                  <c:v>3.18</c:v>
                </c:pt>
                <c:pt idx="19">
                  <c:v>3.21</c:v>
                </c:pt>
                <c:pt idx="20">
                  <c:v>3.13</c:v>
                </c:pt>
                <c:pt idx="21">
                  <c:v>3.13</c:v>
                </c:pt>
                <c:pt idx="22">
                  <c:v>3.07</c:v>
                </c:pt>
                <c:pt idx="23">
                  <c:v>3.03</c:v>
                </c:pt>
                <c:pt idx="24">
                  <c:v>2.98</c:v>
                </c:pt>
                <c:pt idx="25">
                  <c:v>3.01</c:v>
                </c:pt>
                <c:pt idx="26">
                  <c:v>2.99</c:v>
                </c:pt>
                <c:pt idx="27">
                  <c:v>2.88</c:v>
                </c:pt>
                <c:pt idx="28">
                  <c:v>2.96</c:v>
                </c:pt>
                <c:pt idx="29">
                  <c:v>2.99</c:v>
                </c:pt>
                <c:pt idx="30">
                  <c:v>2.91</c:v>
                </c:pt>
                <c:pt idx="31">
                  <c:v>2.93</c:v>
                </c:pt>
                <c:pt idx="32">
                  <c:v>2.86</c:v>
                </c:pt>
                <c:pt idx="33">
                  <c:v>2.87</c:v>
                </c:pt>
                <c:pt idx="34">
                  <c:v>2.9</c:v>
                </c:pt>
                <c:pt idx="35">
                  <c:v>2.88</c:v>
                </c:pt>
                <c:pt idx="36">
                  <c:v>2.87</c:v>
                </c:pt>
                <c:pt idx="37">
                  <c:v>2.81</c:v>
                </c:pt>
                <c:pt idx="38">
                  <c:v>2.8</c:v>
                </c:pt>
                <c:pt idx="39">
                  <c:v>2.81</c:v>
                </c:pt>
                <c:pt idx="40">
                  <c:v>2.78</c:v>
                </c:pt>
                <c:pt idx="41">
                  <c:v>2.84</c:v>
                </c:pt>
                <c:pt idx="42">
                  <c:v>2.72</c:v>
                </c:pt>
                <c:pt idx="43">
                  <c:v>2.72</c:v>
                </c:pt>
                <c:pt idx="44">
                  <c:v>2.71</c:v>
                </c:pt>
                <c:pt idx="45">
                  <c:v>2.71</c:v>
                </c:pt>
                <c:pt idx="46">
                  <c:v>2.67</c:v>
                </c:pt>
                <c:pt idx="47">
                  <c:v>2.66</c:v>
                </c:pt>
                <c:pt idx="48">
                  <c:v>2.67</c:v>
                </c:pt>
                <c:pt idx="49">
                  <c:v>2.65</c:v>
                </c:pt>
                <c:pt idx="50">
                  <c:v>2.79</c:v>
                </c:pt>
                <c:pt idx="51">
                  <c:v>2.77</c:v>
                </c:pt>
                <c:pt idx="52">
                  <c:v>2.73</c:v>
                </c:pt>
                <c:pt idx="53">
                  <c:v>2.73</c:v>
                </c:pt>
                <c:pt idx="54">
                  <c:v>2.73</c:v>
                </c:pt>
                <c:pt idx="55">
                  <c:v>2.81</c:v>
                </c:pt>
                <c:pt idx="56">
                  <c:v>2.97</c:v>
                </c:pt>
                <c:pt idx="57">
                  <c:v>3.02</c:v>
                </c:pt>
                <c:pt idx="58">
                  <c:v>3.05</c:v>
                </c:pt>
                <c:pt idx="59">
                  <c:v>3.09</c:v>
                </c:pt>
                <c:pt idx="60">
                  <c:v>3.17</c:v>
                </c:pt>
                <c:pt idx="61">
                  <c:v>3.18</c:v>
                </c:pt>
                <c:pt idx="62">
                  <c:v>3.13</c:v>
                </c:pt>
                <c:pt idx="63">
                  <c:v>3.04</c:v>
                </c:pt>
                <c:pt idx="64">
                  <c:v>2.97</c:v>
                </c:pt>
                <c:pt idx="65">
                  <c:v>2.98</c:v>
                </c:pt>
                <c:pt idx="66">
                  <c:v>2.96</c:v>
                </c:pt>
                <c:pt idx="67">
                  <c:v>2.94</c:v>
                </c:pt>
                <c:pt idx="68">
                  <c:v>3</c:v>
                </c:pt>
                <c:pt idx="69">
                  <c:v>2.95</c:v>
                </c:pt>
                <c:pt idx="70">
                  <c:v>2.99</c:v>
                </c:pt>
                <c:pt idx="71">
                  <c:v>2.96</c:v>
                </c:pt>
                <c:pt idx="72">
                  <c:v>2.93</c:v>
                </c:pt>
                <c:pt idx="73">
                  <c:v>3.02</c:v>
                </c:pt>
                <c:pt idx="74">
                  <c:v>2.98</c:v>
                </c:pt>
                <c:pt idx="75">
                  <c:v>2.9</c:v>
                </c:pt>
                <c:pt idx="76">
                  <c:v>2.88</c:v>
                </c:pt>
                <c:pt idx="77">
                  <c:v>2.78</c:v>
                </c:pt>
                <c:pt idx="78">
                  <c:v>2.8</c:v>
                </c:pt>
                <c:pt idx="79">
                  <c:v>2.77</c:v>
                </c:pt>
                <c:pt idx="80">
                  <c:v>2.87</c:v>
                </c:pt>
                <c:pt idx="81">
                  <c:v>2.86</c:v>
                </c:pt>
                <c:pt idx="82">
                  <c:v>2.87</c:v>
                </c:pt>
                <c:pt idx="83">
                  <c:v>2.87</c:v>
                </c:pt>
                <c:pt idx="84">
                  <c:v>2.88</c:v>
                </c:pt>
                <c:pt idx="85">
                  <c:v>2.86</c:v>
                </c:pt>
                <c:pt idx="86">
                  <c:v>2.88</c:v>
                </c:pt>
                <c:pt idx="87">
                  <c:v>3.01</c:v>
                </c:pt>
                <c:pt idx="88">
                  <c:v>2.99</c:v>
                </c:pt>
                <c:pt idx="89">
                  <c:v>3.05</c:v>
                </c:pt>
                <c:pt idx="90">
                  <c:v>3.09</c:v>
                </c:pt>
                <c:pt idx="91">
                  <c:v>3.14</c:v>
                </c:pt>
                <c:pt idx="92">
                  <c:v>3.09</c:v>
                </c:pt>
                <c:pt idx="93">
                  <c:v>2.98</c:v>
                </c:pt>
                <c:pt idx="94">
                  <c:v>3.1</c:v>
                </c:pt>
                <c:pt idx="95">
                  <c:v>3.1</c:v>
                </c:pt>
                <c:pt idx="96">
                  <c:v>3.11</c:v>
                </c:pt>
                <c:pt idx="97">
                  <c:v>3.1</c:v>
                </c:pt>
                <c:pt idx="98">
                  <c:v>3.12</c:v>
                </c:pt>
                <c:pt idx="99">
                  <c:v>3.05</c:v>
                </c:pt>
                <c:pt idx="100">
                  <c:v>3.11</c:v>
                </c:pt>
                <c:pt idx="101">
                  <c:v>3.22</c:v>
                </c:pt>
                <c:pt idx="102">
                  <c:v>3.45</c:v>
                </c:pt>
                <c:pt idx="103">
                  <c:v>3.56</c:v>
                </c:pt>
                <c:pt idx="104">
                  <c:v>3.55</c:v>
                </c:pt>
                <c:pt idx="105">
                  <c:v>3.55</c:v>
                </c:pt>
                <c:pt idx="106">
                  <c:v>3.69</c:v>
                </c:pt>
                <c:pt idx="107">
                  <c:v>3.92</c:v>
                </c:pt>
                <c:pt idx="108">
                  <c:v>3.89</c:v>
                </c:pt>
                <c:pt idx="109">
                  <c:v>3.76</c:v>
                </c:pt>
                <c:pt idx="110">
                  <c:v>3.85</c:v>
                </c:pt>
                <c:pt idx="111">
                  <c:v>4.16</c:v>
                </c:pt>
                <c:pt idx="112">
                  <c:v>4.42</c:v>
                </c:pt>
                <c:pt idx="113">
                  <c:v>4.67</c:v>
                </c:pt>
                <c:pt idx="114">
                  <c:v>4.72</c:v>
                </c:pt>
                <c:pt idx="115">
                  <c:v>5</c:v>
                </c:pt>
                <c:pt idx="116">
                  <c:v>5.1100000000000003</c:v>
                </c:pt>
                <c:pt idx="117">
                  <c:v>5.0999999999999996</c:v>
                </c:pt>
                <c:pt idx="118">
                  <c:v>5.27</c:v>
                </c:pt>
                <c:pt idx="119">
                  <c:v>5.3</c:v>
                </c:pt>
                <c:pt idx="120">
                  <c:v>5.25</c:v>
                </c:pt>
                <c:pt idx="121">
                  <c:v>5.0999999999999996</c:v>
                </c:pt>
                <c:pt idx="122">
                  <c:v>5.09</c:v>
                </c:pt>
                <c:pt idx="123">
                  <c:v>5.23</c:v>
                </c:pt>
                <c:pt idx="124">
                  <c:v>5.78</c:v>
                </c:pt>
                <c:pt idx="125">
                  <c:v>5.81</c:v>
                </c:pt>
                <c:pt idx="126">
                  <c:v>5.7</c:v>
                </c:pt>
                <c:pt idx="127">
                  <c:v>5.3</c:v>
                </c:pt>
                <c:pt idx="128">
                  <c:v>5.51</c:v>
                </c:pt>
                <c:pt idx="129">
                  <c:v>5.54</c:v>
                </c:pt>
                <c:pt idx="130">
                  <c:v>5.3</c:v>
                </c:pt>
                <c:pt idx="131">
                  <c:v>4.99</c:v>
                </c:pt>
                <c:pt idx="132">
                  <c:v>5.22</c:v>
                </c:pt>
                <c:pt idx="133">
                  <c:v>5.13</c:v>
                </c:pt>
                <c:pt idx="134">
                  <c:v>5.55</c:v>
                </c:pt>
                <c:pt idx="135">
                  <c:v>5.66</c:v>
                </c:pt>
                <c:pt idx="136">
                  <c:v>5.89</c:v>
                </c:pt>
                <c:pt idx="137">
                  <c:v>6.02</c:v>
                </c:pt>
                <c:pt idx="138">
                  <c:v>6.29</c:v>
                </c:pt>
                <c:pt idx="139">
                  <c:v>6.7</c:v>
                </c:pt>
                <c:pt idx="140">
                  <c:v>6.66</c:v>
                </c:pt>
                <c:pt idx="141">
                  <c:v>6.92</c:v>
                </c:pt>
                <c:pt idx="142">
                  <c:v>6.94</c:v>
                </c:pt>
                <c:pt idx="143">
                  <c:v>7.08</c:v>
                </c:pt>
                <c:pt idx="144">
                  <c:v>6.95</c:v>
                </c:pt>
                <c:pt idx="145">
                  <c:v>7.08</c:v>
                </c:pt>
                <c:pt idx="146">
                  <c:v>6.61</c:v>
                </c:pt>
                <c:pt idx="147">
                  <c:v>6.58</c:v>
                </c:pt>
                <c:pt idx="148">
                  <c:v>6.49</c:v>
                </c:pt>
                <c:pt idx="149">
                  <c:v>6.33</c:v>
                </c:pt>
                <c:pt idx="150">
                  <c:v>6.31</c:v>
                </c:pt>
                <c:pt idx="151">
                  <c:v>6.27</c:v>
                </c:pt>
                <c:pt idx="152">
                  <c:v>6.42</c:v>
                </c:pt>
                <c:pt idx="153">
                  <c:v>6.48</c:v>
                </c:pt>
                <c:pt idx="154">
                  <c:v>6.33</c:v>
                </c:pt>
                <c:pt idx="155">
                  <c:v>6.15</c:v>
                </c:pt>
                <c:pt idx="156">
                  <c:v>6.13</c:v>
                </c:pt>
                <c:pt idx="157">
                  <c:v>6.09</c:v>
                </c:pt>
                <c:pt idx="158">
                  <c:v>6.12</c:v>
                </c:pt>
                <c:pt idx="159">
                  <c:v>6.32</c:v>
                </c:pt>
                <c:pt idx="160">
                  <c:v>6.5</c:v>
                </c:pt>
                <c:pt idx="161">
                  <c:v>6.65</c:v>
                </c:pt>
                <c:pt idx="162">
                  <c:v>6.73</c:v>
                </c:pt>
                <c:pt idx="163">
                  <c:v>6.6</c:v>
                </c:pt>
                <c:pt idx="164">
                  <c:v>6.42</c:v>
                </c:pt>
                <c:pt idx="165">
                  <c:v>6.32</c:v>
                </c:pt>
                <c:pt idx="166">
                  <c:v>6.28</c:v>
                </c:pt>
                <c:pt idx="167">
                  <c:v>6.27</c:v>
                </c:pt>
                <c:pt idx="168">
                  <c:v>6.39</c:v>
                </c:pt>
                <c:pt idx="169">
                  <c:v>6.43</c:v>
                </c:pt>
                <c:pt idx="170">
                  <c:v>6.39</c:v>
                </c:pt>
                <c:pt idx="171">
                  <c:v>6.35</c:v>
                </c:pt>
                <c:pt idx="172">
                  <c:v>6.39</c:v>
                </c:pt>
                <c:pt idx="173">
                  <c:v>6.57</c:v>
                </c:pt>
                <c:pt idx="174">
                  <c:v>6.79</c:v>
                </c:pt>
                <c:pt idx="175">
                  <c:v>6.71</c:v>
                </c:pt>
                <c:pt idx="176">
                  <c:v>6.69</c:v>
                </c:pt>
                <c:pt idx="177">
                  <c:v>6.67</c:v>
                </c:pt>
                <c:pt idx="178">
                  <c:v>6.71</c:v>
                </c:pt>
                <c:pt idx="179">
                  <c:v>6.81</c:v>
                </c:pt>
                <c:pt idx="180">
                  <c:v>6.96</c:v>
                </c:pt>
                <c:pt idx="181">
                  <c:v>6.78</c:v>
                </c:pt>
                <c:pt idx="182">
                  <c:v>6.81</c:v>
                </c:pt>
                <c:pt idx="183">
                  <c:v>6.9</c:v>
                </c:pt>
                <c:pt idx="184">
                  <c:v>6.96</c:v>
                </c:pt>
                <c:pt idx="185">
                  <c:v>7.09</c:v>
                </c:pt>
                <c:pt idx="186">
                  <c:v>7.23</c:v>
                </c:pt>
                <c:pt idx="187">
                  <c:v>7.18</c:v>
                </c:pt>
                <c:pt idx="188">
                  <c:v>7.12</c:v>
                </c:pt>
                <c:pt idx="189">
                  <c:v>7.18</c:v>
                </c:pt>
                <c:pt idx="190">
                  <c:v>7.19</c:v>
                </c:pt>
                <c:pt idx="191">
                  <c:v>7.31</c:v>
                </c:pt>
                <c:pt idx="192">
                  <c:v>7.49</c:v>
                </c:pt>
                <c:pt idx="193">
                  <c:v>7.57</c:v>
                </c:pt>
                <c:pt idx="194">
                  <c:v>7.63</c:v>
                </c:pt>
                <c:pt idx="195">
                  <c:v>7.79</c:v>
                </c:pt>
                <c:pt idx="196">
                  <c:v>7.76</c:v>
                </c:pt>
                <c:pt idx="197">
                  <c:v>7.5</c:v>
                </c:pt>
                <c:pt idx="198">
                  <c:v>7.44</c:v>
                </c:pt>
                <c:pt idx="199">
                  <c:v>7.29</c:v>
                </c:pt>
                <c:pt idx="200">
                  <c:v>7.22</c:v>
                </c:pt>
                <c:pt idx="201">
                  <c:v>7.03</c:v>
                </c:pt>
                <c:pt idx="202">
                  <c:v>6.95</c:v>
                </c:pt>
                <c:pt idx="203">
                  <c:v>6.67</c:v>
                </c:pt>
                <c:pt idx="204">
                  <c:v>6.61</c:v>
                </c:pt>
                <c:pt idx="205">
                  <c:v>6.62</c:v>
                </c:pt>
                <c:pt idx="206">
                  <c:v>6.66</c:v>
                </c:pt>
                <c:pt idx="207">
                  <c:v>6.6</c:v>
                </c:pt>
                <c:pt idx="208">
                  <c:v>6.69</c:v>
                </c:pt>
                <c:pt idx="209">
                  <c:v>6.63</c:v>
                </c:pt>
                <c:pt idx="210">
                  <c:v>6.64</c:v>
                </c:pt>
                <c:pt idx="211">
                  <c:v>6.77</c:v>
                </c:pt>
                <c:pt idx="212">
                  <c:v>6.9</c:v>
                </c:pt>
                <c:pt idx="213">
                  <c:v>6.94</c:v>
                </c:pt>
                <c:pt idx="214">
                  <c:v>6.88</c:v>
                </c:pt>
                <c:pt idx="215">
                  <c:v>6.74</c:v>
                </c:pt>
                <c:pt idx="216">
                  <c:v>6.87</c:v>
                </c:pt>
                <c:pt idx="217">
                  <c:v>6.79</c:v>
                </c:pt>
                <c:pt idx="218">
                  <c:v>6.82</c:v>
                </c:pt>
                <c:pt idx="219">
                  <c:v>6.88</c:v>
                </c:pt>
                <c:pt idx="220">
                  <c:v>7.1</c:v>
                </c:pt>
                <c:pt idx="221">
                  <c:v>7.17</c:v>
                </c:pt>
                <c:pt idx="222">
                  <c:v>7.22</c:v>
                </c:pt>
                <c:pt idx="223">
                  <c:v>7.09</c:v>
                </c:pt>
                <c:pt idx="224">
                  <c:v>7.02</c:v>
                </c:pt>
                <c:pt idx="225">
                  <c:v>6.94</c:v>
                </c:pt>
                <c:pt idx="226">
                  <c:v>7.03</c:v>
                </c:pt>
                <c:pt idx="227">
                  <c:v>6.99</c:v>
                </c:pt>
                <c:pt idx="228">
                  <c:v>6.95</c:v>
                </c:pt>
                <c:pt idx="229">
                  <c:v>6.87</c:v>
                </c:pt>
                <c:pt idx="230">
                  <c:v>6.86</c:v>
                </c:pt>
                <c:pt idx="231">
                  <c:v>6.95</c:v>
                </c:pt>
                <c:pt idx="232">
                  <c:v>6.89</c:v>
                </c:pt>
                <c:pt idx="233">
                  <c:v>6.77</c:v>
                </c:pt>
                <c:pt idx="234">
                  <c:v>6.78</c:v>
                </c:pt>
                <c:pt idx="235">
                  <c:v>6.73</c:v>
                </c:pt>
                <c:pt idx="236">
                  <c:v>6.47</c:v>
                </c:pt>
                <c:pt idx="237">
                  <c:v>6.49</c:v>
                </c:pt>
                <c:pt idx="238">
                  <c:v>6.46</c:v>
                </c:pt>
                <c:pt idx="239">
                  <c:v>6.35</c:v>
                </c:pt>
                <c:pt idx="240">
                  <c:v>6.35</c:v>
                </c:pt>
                <c:pt idx="241">
                  <c:v>6.2</c:v>
                </c:pt>
                <c:pt idx="242">
                  <c:v>6.09</c:v>
                </c:pt>
                <c:pt idx="243">
                  <c:v>6.08</c:v>
                </c:pt>
                <c:pt idx="244">
                  <c:v>6.12</c:v>
                </c:pt>
                <c:pt idx="245">
                  <c:v>6.32</c:v>
                </c:pt>
                <c:pt idx="246">
                  <c:v>6.44</c:v>
                </c:pt>
                <c:pt idx="247">
                  <c:v>6.54</c:v>
                </c:pt>
                <c:pt idx="248">
                  <c:v>6.72</c:v>
                </c:pt>
                <c:pt idx="249">
                  <c:v>6.79</c:v>
                </c:pt>
                <c:pt idx="250">
                  <c:v>6.78</c:v>
                </c:pt>
                <c:pt idx="251">
                  <c:v>6.84</c:v>
                </c:pt>
                <c:pt idx="252">
                  <c:v>6.81</c:v>
                </c:pt>
                <c:pt idx="253">
                  <c:v>6.69</c:v>
                </c:pt>
                <c:pt idx="254">
                  <c:v>6.6</c:v>
                </c:pt>
                <c:pt idx="255">
                  <c:v>6.72</c:v>
                </c:pt>
                <c:pt idx="256">
                  <c:v>6.85</c:v>
                </c:pt>
                <c:pt idx="257">
                  <c:v>6.91</c:v>
                </c:pt>
                <c:pt idx="258">
                  <c:v>6.93</c:v>
                </c:pt>
                <c:pt idx="259">
                  <c:v>7.04</c:v>
                </c:pt>
                <c:pt idx="260">
                  <c:v>6.96</c:v>
                </c:pt>
                <c:pt idx="261">
                  <c:v>6.95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5-4A25-BF0D-95B0B681F8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10-year Yield on US Treasury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Sheet1!$A$2:$A$263</c:f>
              <c:numCache>
                <c:formatCode>General</c:formatCode>
                <c:ptCount val="262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2021</c:v>
                </c:pt>
                <c:pt idx="50">
                  <c:v>2021</c:v>
                </c:pt>
                <c:pt idx="51">
                  <c:v>2021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2024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2025</c:v>
                </c:pt>
                <c:pt idx="261">
                  <c:v>2025</c:v>
                </c:pt>
              </c:numCache>
            </c:numRef>
          </c:cat>
          <c:val>
            <c:numRef>
              <c:f>Sheet1!$E$2:$E$263</c:f>
              <c:numCache>
                <c:formatCode>General</c:formatCode>
                <c:ptCount val="262"/>
                <c:pt idx="0">
                  <c:v>1.57</c:v>
                </c:pt>
                <c:pt idx="1">
                  <c:v>1.65</c:v>
                </c:pt>
                <c:pt idx="2">
                  <c:v>1.61</c:v>
                </c:pt>
                <c:pt idx="3">
                  <c:v>1.52</c:v>
                </c:pt>
                <c:pt idx="4">
                  <c:v>1.3</c:v>
                </c:pt>
                <c:pt idx="5">
                  <c:v>0.92</c:v>
                </c:pt>
                <c:pt idx="6">
                  <c:v>0.88</c:v>
                </c:pt>
                <c:pt idx="7">
                  <c:v>1.1200000000000001</c:v>
                </c:pt>
                <c:pt idx="8">
                  <c:v>0.83</c:v>
                </c:pt>
                <c:pt idx="9">
                  <c:v>0.63</c:v>
                </c:pt>
                <c:pt idx="10">
                  <c:v>0.73</c:v>
                </c:pt>
                <c:pt idx="11">
                  <c:v>0.61</c:v>
                </c:pt>
                <c:pt idx="12">
                  <c:v>0.61</c:v>
                </c:pt>
                <c:pt idx="13">
                  <c:v>0.64</c:v>
                </c:pt>
                <c:pt idx="14">
                  <c:v>0.63</c:v>
                </c:pt>
                <c:pt idx="15">
                  <c:v>0.63</c:v>
                </c:pt>
                <c:pt idx="16">
                  <c:v>0.68</c:v>
                </c:pt>
                <c:pt idx="17">
                  <c:v>0.7</c:v>
                </c:pt>
                <c:pt idx="18">
                  <c:v>0.82</c:v>
                </c:pt>
                <c:pt idx="19">
                  <c:v>0.66</c:v>
                </c:pt>
                <c:pt idx="20">
                  <c:v>0.71</c:v>
                </c:pt>
                <c:pt idx="21">
                  <c:v>0.68</c:v>
                </c:pt>
                <c:pt idx="22">
                  <c:v>0.68</c:v>
                </c:pt>
                <c:pt idx="23">
                  <c:v>0.62</c:v>
                </c:pt>
                <c:pt idx="24">
                  <c:v>0.62</c:v>
                </c:pt>
                <c:pt idx="25">
                  <c:v>0.59</c:v>
                </c:pt>
                <c:pt idx="26">
                  <c:v>0.55000000000000004</c:v>
                </c:pt>
                <c:pt idx="27">
                  <c:v>0.55000000000000004</c:v>
                </c:pt>
                <c:pt idx="28">
                  <c:v>0.71</c:v>
                </c:pt>
                <c:pt idx="29">
                  <c:v>0.65</c:v>
                </c:pt>
                <c:pt idx="30">
                  <c:v>0.74</c:v>
                </c:pt>
                <c:pt idx="31">
                  <c:v>0.63</c:v>
                </c:pt>
                <c:pt idx="32">
                  <c:v>0.68</c:v>
                </c:pt>
                <c:pt idx="33">
                  <c:v>0.69</c:v>
                </c:pt>
                <c:pt idx="34">
                  <c:v>0.67</c:v>
                </c:pt>
                <c:pt idx="35">
                  <c:v>0.68</c:v>
                </c:pt>
                <c:pt idx="36">
                  <c:v>0.78</c:v>
                </c:pt>
                <c:pt idx="37">
                  <c:v>0.74</c:v>
                </c:pt>
                <c:pt idx="38">
                  <c:v>0.87</c:v>
                </c:pt>
                <c:pt idx="39">
                  <c:v>0.85</c:v>
                </c:pt>
                <c:pt idx="40">
                  <c:v>0.79</c:v>
                </c:pt>
                <c:pt idx="41">
                  <c:v>0.88</c:v>
                </c:pt>
                <c:pt idx="42">
                  <c:v>0.86</c:v>
                </c:pt>
                <c:pt idx="43">
                  <c:v>0.88</c:v>
                </c:pt>
                <c:pt idx="44">
                  <c:v>0.92</c:v>
                </c:pt>
                <c:pt idx="45">
                  <c:v>0.92</c:v>
                </c:pt>
                <c:pt idx="46">
                  <c:v>0.94</c:v>
                </c:pt>
                <c:pt idx="47">
                  <c:v>0.94</c:v>
                </c:pt>
                <c:pt idx="48">
                  <c:v>0.93</c:v>
                </c:pt>
                <c:pt idx="49">
                  <c:v>1.08</c:v>
                </c:pt>
                <c:pt idx="50">
                  <c:v>1.1499999999999999</c:v>
                </c:pt>
                <c:pt idx="51">
                  <c:v>1.1200000000000001</c:v>
                </c:pt>
                <c:pt idx="52">
                  <c:v>1.07</c:v>
                </c:pt>
                <c:pt idx="53">
                  <c:v>1.1499999999999999</c:v>
                </c:pt>
                <c:pt idx="54">
                  <c:v>1.1599999999999999</c:v>
                </c:pt>
                <c:pt idx="55">
                  <c:v>1.29</c:v>
                </c:pt>
                <c:pt idx="56">
                  <c:v>1.54</c:v>
                </c:pt>
                <c:pt idx="57">
                  <c:v>1.54</c:v>
                </c:pt>
                <c:pt idx="58">
                  <c:v>1.54</c:v>
                </c:pt>
                <c:pt idx="59">
                  <c:v>1.71</c:v>
                </c:pt>
                <c:pt idx="60">
                  <c:v>1.63</c:v>
                </c:pt>
                <c:pt idx="61">
                  <c:v>1.69</c:v>
                </c:pt>
                <c:pt idx="62">
                  <c:v>1.64</c:v>
                </c:pt>
                <c:pt idx="63">
                  <c:v>1.56</c:v>
                </c:pt>
                <c:pt idx="64">
                  <c:v>1.57</c:v>
                </c:pt>
                <c:pt idx="65">
                  <c:v>1.65</c:v>
                </c:pt>
                <c:pt idx="66">
                  <c:v>1.58</c:v>
                </c:pt>
                <c:pt idx="67">
                  <c:v>1.66</c:v>
                </c:pt>
                <c:pt idx="68">
                  <c:v>1.63</c:v>
                </c:pt>
                <c:pt idx="69">
                  <c:v>1.61</c:v>
                </c:pt>
                <c:pt idx="70">
                  <c:v>1.63</c:v>
                </c:pt>
                <c:pt idx="71">
                  <c:v>1.45</c:v>
                </c:pt>
                <c:pt idx="72">
                  <c:v>1.52</c:v>
                </c:pt>
                <c:pt idx="73">
                  <c:v>1.49</c:v>
                </c:pt>
                <c:pt idx="74">
                  <c:v>1.48</c:v>
                </c:pt>
                <c:pt idx="75">
                  <c:v>1.3</c:v>
                </c:pt>
                <c:pt idx="76">
                  <c:v>1.31</c:v>
                </c:pt>
                <c:pt idx="77">
                  <c:v>1.27</c:v>
                </c:pt>
                <c:pt idx="78">
                  <c:v>1.28</c:v>
                </c:pt>
                <c:pt idx="79">
                  <c:v>1.23</c:v>
                </c:pt>
                <c:pt idx="80">
                  <c:v>1.36</c:v>
                </c:pt>
                <c:pt idx="81">
                  <c:v>1.24</c:v>
                </c:pt>
                <c:pt idx="82">
                  <c:v>1.34</c:v>
                </c:pt>
                <c:pt idx="83">
                  <c:v>1.29</c:v>
                </c:pt>
                <c:pt idx="84">
                  <c:v>1.3</c:v>
                </c:pt>
                <c:pt idx="85">
                  <c:v>1.34</c:v>
                </c:pt>
                <c:pt idx="86">
                  <c:v>1.41</c:v>
                </c:pt>
                <c:pt idx="87">
                  <c:v>1.52</c:v>
                </c:pt>
                <c:pt idx="88">
                  <c:v>1.58</c:v>
                </c:pt>
                <c:pt idx="89">
                  <c:v>1.52</c:v>
                </c:pt>
                <c:pt idx="90">
                  <c:v>1.68</c:v>
                </c:pt>
                <c:pt idx="91">
                  <c:v>1.57</c:v>
                </c:pt>
                <c:pt idx="92">
                  <c:v>1.53</c:v>
                </c:pt>
                <c:pt idx="93">
                  <c:v>1.56</c:v>
                </c:pt>
                <c:pt idx="94">
                  <c:v>1.59</c:v>
                </c:pt>
                <c:pt idx="95">
                  <c:v>1.64</c:v>
                </c:pt>
                <c:pt idx="96">
                  <c:v>1.44</c:v>
                </c:pt>
                <c:pt idx="97">
                  <c:v>1.49</c:v>
                </c:pt>
                <c:pt idx="98">
                  <c:v>1.44</c:v>
                </c:pt>
                <c:pt idx="99">
                  <c:v>1.5</c:v>
                </c:pt>
                <c:pt idx="100">
                  <c:v>1.52</c:v>
                </c:pt>
                <c:pt idx="101">
                  <c:v>1.73</c:v>
                </c:pt>
                <c:pt idx="102">
                  <c:v>1.7</c:v>
                </c:pt>
                <c:pt idx="103">
                  <c:v>1.83</c:v>
                </c:pt>
                <c:pt idx="104">
                  <c:v>1.81</c:v>
                </c:pt>
                <c:pt idx="105">
                  <c:v>1.82</c:v>
                </c:pt>
                <c:pt idx="106">
                  <c:v>2.0299999999999998</c:v>
                </c:pt>
                <c:pt idx="107">
                  <c:v>1.97</c:v>
                </c:pt>
                <c:pt idx="108">
                  <c:v>1.96</c:v>
                </c:pt>
                <c:pt idx="109">
                  <c:v>1.86</c:v>
                </c:pt>
                <c:pt idx="110">
                  <c:v>1.98</c:v>
                </c:pt>
                <c:pt idx="111">
                  <c:v>2.2000000000000002</c:v>
                </c:pt>
                <c:pt idx="112">
                  <c:v>2.34</c:v>
                </c:pt>
                <c:pt idx="113">
                  <c:v>2.3199999999999998</c:v>
                </c:pt>
                <c:pt idx="114">
                  <c:v>2.66</c:v>
                </c:pt>
                <c:pt idx="115">
                  <c:v>2.83</c:v>
                </c:pt>
                <c:pt idx="116">
                  <c:v>2.9</c:v>
                </c:pt>
                <c:pt idx="117">
                  <c:v>2.85</c:v>
                </c:pt>
                <c:pt idx="118">
                  <c:v>3.05</c:v>
                </c:pt>
                <c:pt idx="119">
                  <c:v>2.84</c:v>
                </c:pt>
                <c:pt idx="120">
                  <c:v>2.84</c:v>
                </c:pt>
                <c:pt idx="121">
                  <c:v>2.75</c:v>
                </c:pt>
                <c:pt idx="122">
                  <c:v>2.92</c:v>
                </c:pt>
                <c:pt idx="123">
                  <c:v>3.04</c:v>
                </c:pt>
                <c:pt idx="124">
                  <c:v>3.28</c:v>
                </c:pt>
                <c:pt idx="125">
                  <c:v>3.09</c:v>
                </c:pt>
                <c:pt idx="126">
                  <c:v>2.98</c:v>
                </c:pt>
                <c:pt idx="127">
                  <c:v>3.01</c:v>
                </c:pt>
                <c:pt idx="128">
                  <c:v>2.96</c:v>
                </c:pt>
                <c:pt idx="129">
                  <c:v>2.91</c:v>
                </c:pt>
                <c:pt idx="130">
                  <c:v>2.68</c:v>
                </c:pt>
                <c:pt idx="131">
                  <c:v>2.68</c:v>
                </c:pt>
                <c:pt idx="132">
                  <c:v>2.87</c:v>
                </c:pt>
                <c:pt idx="133">
                  <c:v>2.88</c:v>
                </c:pt>
                <c:pt idx="134">
                  <c:v>3.03</c:v>
                </c:pt>
                <c:pt idx="135">
                  <c:v>3.26</c:v>
                </c:pt>
                <c:pt idx="136">
                  <c:v>3.29</c:v>
                </c:pt>
                <c:pt idx="137">
                  <c:v>3.45</c:v>
                </c:pt>
                <c:pt idx="138">
                  <c:v>3.7</c:v>
                </c:pt>
                <c:pt idx="139">
                  <c:v>3.76</c:v>
                </c:pt>
                <c:pt idx="140">
                  <c:v>3.83</c:v>
                </c:pt>
                <c:pt idx="141">
                  <c:v>3.97</c:v>
                </c:pt>
                <c:pt idx="142">
                  <c:v>4.24</c:v>
                </c:pt>
                <c:pt idx="143">
                  <c:v>3.96</c:v>
                </c:pt>
                <c:pt idx="144">
                  <c:v>4.1399999999999997</c:v>
                </c:pt>
                <c:pt idx="145">
                  <c:v>3.82</c:v>
                </c:pt>
                <c:pt idx="146">
                  <c:v>3.77</c:v>
                </c:pt>
                <c:pt idx="147">
                  <c:v>3.71</c:v>
                </c:pt>
                <c:pt idx="148">
                  <c:v>3.53</c:v>
                </c:pt>
                <c:pt idx="149">
                  <c:v>3.48</c:v>
                </c:pt>
                <c:pt idx="150">
                  <c:v>3.44</c:v>
                </c:pt>
                <c:pt idx="151">
                  <c:v>3.67</c:v>
                </c:pt>
                <c:pt idx="152">
                  <c:v>3.83</c:v>
                </c:pt>
                <c:pt idx="153">
                  <c:v>3.71</c:v>
                </c:pt>
                <c:pt idx="154">
                  <c:v>3.43</c:v>
                </c:pt>
                <c:pt idx="155">
                  <c:v>3.39</c:v>
                </c:pt>
                <c:pt idx="156">
                  <c:v>3.49</c:v>
                </c:pt>
                <c:pt idx="157">
                  <c:v>3.4</c:v>
                </c:pt>
                <c:pt idx="158">
                  <c:v>3.67</c:v>
                </c:pt>
                <c:pt idx="159">
                  <c:v>3.86</c:v>
                </c:pt>
                <c:pt idx="160">
                  <c:v>3.88</c:v>
                </c:pt>
                <c:pt idx="161">
                  <c:v>4.08</c:v>
                </c:pt>
                <c:pt idx="162">
                  <c:v>3.93</c:v>
                </c:pt>
                <c:pt idx="163">
                  <c:v>3.56</c:v>
                </c:pt>
                <c:pt idx="164">
                  <c:v>3.38</c:v>
                </c:pt>
                <c:pt idx="165">
                  <c:v>3.55</c:v>
                </c:pt>
                <c:pt idx="166">
                  <c:v>3.3</c:v>
                </c:pt>
                <c:pt idx="167">
                  <c:v>3.45</c:v>
                </c:pt>
                <c:pt idx="168">
                  <c:v>3.54</c:v>
                </c:pt>
                <c:pt idx="169">
                  <c:v>3.53</c:v>
                </c:pt>
                <c:pt idx="170">
                  <c:v>3.37</c:v>
                </c:pt>
                <c:pt idx="171">
                  <c:v>3.39</c:v>
                </c:pt>
                <c:pt idx="172">
                  <c:v>3.65</c:v>
                </c:pt>
                <c:pt idx="173">
                  <c:v>3.83</c:v>
                </c:pt>
                <c:pt idx="174">
                  <c:v>3.61</c:v>
                </c:pt>
                <c:pt idx="175">
                  <c:v>3.73</c:v>
                </c:pt>
                <c:pt idx="176">
                  <c:v>3.72</c:v>
                </c:pt>
                <c:pt idx="177">
                  <c:v>3.8</c:v>
                </c:pt>
                <c:pt idx="178">
                  <c:v>3.85</c:v>
                </c:pt>
                <c:pt idx="179">
                  <c:v>4.05</c:v>
                </c:pt>
                <c:pt idx="180">
                  <c:v>3.76</c:v>
                </c:pt>
                <c:pt idx="181">
                  <c:v>3.85</c:v>
                </c:pt>
                <c:pt idx="182">
                  <c:v>4.01</c:v>
                </c:pt>
                <c:pt idx="183">
                  <c:v>4.2</c:v>
                </c:pt>
                <c:pt idx="184">
                  <c:v>4.09</c:v>
                </c:pt>
                <c:pt idx="185">
                  <c:v>4.3</c:v>
                </c:pt>
                <c:pt idx="186">
                  <c:v>4.2300000000000004</c:v>
                </c:pt>
                <c:pt idx="187">
                  <c:v>4.09</c:v>
                </c:pt>
                <c:pt idx="188">
                  <c:v>4.2699999999999996</c:v>
                </c:pt>
                <c:pt idx="189">
                  <c:v>4.29</c:v>
                </c:pt>
                <c:pt idx="190">
                  <c:v>4.49</c:v>
                </c:pt>
                <c:pt idx="191">
                  <c:v>4.59</c:v>
                </c:pt>
                <c:pt idx="192">
                  <c:v>4.72</c:v>
                </c:pt>
                <c:pt idx="193">
                  <c:v>4.7</c:v>
                </c:pt>
                <c:pt idx="194">
                  <c:v>4.9800000000000004</c:v>
                </c:pt>
                <c:pt idx="195">
                  <c:v>4.8600000000000003</c:v>
                </c:pt>
                <c:pt idx="196">
                  <c:v>4.67</c:v>
                </c:pt>
                <c:pt idx="197">
                  <c:v>4.62</c:v>
                </c:pt>
                <c:pt idx="198">
                  <c:v>4.45</c:v>
                </c:pt>
                <c:pt idx="199">
                  <c:v>4.42</c:v>
                </c:pt>
                <c:pt idx="200">
                  <c:v>4.37</c:v>
                </c:pt>
                <c:pt idx="201">
                  <c:v>4.1399999999999997</c:v>
                </c:pt>
                <c:pt idx="202">
                  <c:v>3.92</c:v>
                </c:pt>
                <c:pt idx="203">
                  <c:v>3.89</c:v>
                </c:pt>
                <c:pt idx="204">
                  <c:v>3.84</c:v>
                </c:pt>
                <c:pt idx="205">
                  <c:v>3.99</c:v>
                </c:pt>
                <c:pt idx="206">
                  <c:v>3.98</c:v>
                </c:pt>
                <c:pt idx="207">
                  <c:v>4.1399999999999997</c:v>
                </c:pt>
                <c:pt idx="208">
                  <c:v>4.1399999999999997</c:v>
                </c:pt>
                <c:pt idx="209">
                  <c:v>3.87</c:v>
                </c:pt>
                <c:pt idx="210">
                  <c:v>4.1500000000000004</c:v>
                </c:pt>
                <c:pt idx="211">
                  <c:v>4.24</c:v>
                </c:pt>
                <c:pt idx="212">
                  <c:v>4.33</c:v>
                </c:pt>
                <c:pt idx="213">
                  <c:v>4.25</c:v>
                </c:pt>
                <c:pt idx="214">
                  <c:v>4.09</c:v>
                </c:pt>
                <c:pt idx="215">
                  <c:v>4.29</c:v>
                </c:pt>
                <c:pt idx="216">
                  <c:v>4.2699999999999996</c:v>
                </c:pt>
                <c:pt idx="217">
                  <c:v>4.2</c:v>
                </c:pt>
                <c:pt idx="218">
                  <c:v>4.3099999999999996</c:v>
                </c:pt>
                <c:pt idx="219">
                  <c:v>4.5599999999999996</c:v>
                </c:pt>
                <c:pt idx="220">
                  <c:v>4.6399999999999997</c:v>
                </c:pt>
                <c:pt idx="221">
                  <c:v>4.7</c:v>
                </c:pt>
                <c:pt idx="222">
                  <c:v>4.58</c:v>
                </c:pt>
                <c:pt idx="223">
                  <c:v>4.45</c:v>
                </c:pt>
                <c:pt idx="224">
                  <c:v>4.38</c:v>
                </c:pt>
                <c:pt idx="225">
                  <c:v>4.47</c:v>
                </c:pt>
                <c:pt idx="226">
                  <c:v>4.55</c:v>
                </c:pt>
                <c:pt idx="227">
                  <c:v>4.28</c:v>
                </c:pt>
                <c:pt idx="228">
                  <c:v>4.24</c:v>
                </c:pt>
                <c:pt idx="229">
                  <c:v>4.25</c:v>
                </c:pt>
                <c:pt idx="230">
                  <c:v>4.29</c:v>
                </c:pt>
                <c:pt idx="231">
                  <c:v>4.3600000000000003</c:v>
                </c:pt>
                <c:pt idx="232">
                  <c:v>4.2</c:v>
                </c:pt>
                <c:pt idx="233">
                  <c:v>4.2</c:v>
                </c:pt>
                <c:pt idx="234">
                  <c:v>4.2699999999999996</c:v>
                </c:pt>
                <c:pt idx="235">
                  <c:v>3.99</c:v>
                </c:pt>
                <c:pt idx="236">
                  <c:v>3.99</c:v>
                </c:pt>
                <c:pt idx="237">
                  <c:v>3.92</c:v>
                </c:pt>
                <c:pt idx="238">
                  <c:v>3.86</c:v>
                </c:pt>
                <c:pt idx="239">
                  <c:v>3.87</c:v>
                </c:pt>
                <c:pt idx="240">
                  <c:v>3.73</c:v>
                </c:pt>
                <c:pt idx="241">
                  <c:v>3.68</c:v>
                </c:pt>
                <c:pt idx="242">
                  <c:v>3.73</c:v>
                </c:pt>
                <c:pt idx="243">
                  <c:v>3.79</c:v>
                </c:pt>
                <c:pt idx="244">
                  <c:v>3.85</c:v>
                </c:pt>
                <c:pt idx="245">
                  <c:v>4.09</c:v>
                </c:pt>
                <c:pt idx="246">
                  <c:v>4.09</c:v>
                </c:pt>
                <c:pt idx="247">
                  <c:v>4.21</c:v>
                </c:pt>
                <c:pt idx="248">
                  <c:v>4.28</c:v>
                </c:pt>
                <c:pt idx="249">
                  <c:v>4.3099999999999996</c:v>
                </c:pt>
                <c:pt idx="250">
                  <c:v>4.43</c:v>
                </c:pt>
                <c:pt idx="251">
                  <c:v>4.43</c:v>
                </c:pt>
                <c:pt idx="252">
                  <c:v>4.25</c:v>
                </c:pt>
                <c:pt idx="253">
                  <c:v>4.17</c:v>
                </c:pt>
                <c:pt idx="254">
                  <c:v>4.32</c:v>
                </c:pt>
                <c:pt idx="255">
                  <c:v>4.57</c:v>
                </c:pt>
                <c:pt idx="256">
                  <c:v>4.58</c:v>
                </c:pt>
                <c:pt idx="257">
                  <c:v>4.57</c:v>
                </c:pt>
                <c:pt idx="258">
                  <c:v>4.68</c:v>
                </c:pt>
                <c:pt idx="259">
                  <c:v>4.6100000000000003</c:v>
                </c:pt>
                <c:pt idx="260">
                  <c:v>4.6500000000000004</c:v>
                </c:pt>
                <c:pt idx="261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5-4A25-BF0D-95B0B681F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573984"/>
        <c:axId val="1376574464"/>
      </c:lineChart>
      <c:catAx>
        <c:axId val="1376573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74464"/>
        <c:crosses val="autoZero"/>
        <c:auto val="1"/>
        <c:lblAlgn val="ctr"/>
        <c:lblOffset val="100"/>
        <c:tickLblSkip val="52"/>
        <c:tickMarkSkip val="52"/>
        <c:noMultiLvlLbl val="1"/>
      </c:catAx>
      <c:valAx>
        <c:axId val="13765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4005677861695846E-3"/>
              <c:y val="0.35778645114072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834281429107074E-2"/>
          <c:y val="5.1965781444273024E-2"/>
          <c:w val="0.32376435802667525"/>
          <c:h val="0.3041302008791776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Construction Price Index </a:t>
            </a:r>
          </a:p>
          <a:p>
            <a:pPr>
              <a:defRPr sz="2000"/>
            </a:pPr>
            <a:r>
              <a:rPr lang="en-US" sz="2000" dirty="0"/>
              <a:t>for Single-Family Houses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7.3313782991202281E-4</c:v>
                </c:pt>
                <c:pt idx="2">
                  <c:v>7.3313782991202281E-3</c:v>
                </c:pt>
                <c:pt idx="3">
                  <c:v>8.0645161290322509E-3</c:v>
                </c:pt>
                <c:pt idx="4">
                  <c:v>1.6862170087976525E-2</c:v>
                </c:pt>
                <c:pt idx="5">
                  <c:v>1.1730205278592365E-2</c:v>
                </c:pt>
                <c:pt idx="6">
                  <c:v>2.7126099706744844E-2</c:v>
                </c:pt>
                <c:pt idx="7">
                  <c:v>3.3724340175953049E-2</c:v>
                </c:pt>
                <c:pt idx="8">
                  <c:v>4.1055718475073277E-2</c:v>
                </c:pt>
                <c:pt idx="9">
                  <c:v>3.9589442815249232E-2</c:v>
                </c:pt>
                <c:pt idx="10">
                  <c:v>4.2521994134897323E-2</c:v>
                </c:pt>
                <c:pt idx="11">
                  <c:v>4.9853372434017551E-2</c:v>
                </c:pt>
                <c:pt idx="12">
                  <c:v>6.3049853372433962E-2</c:v>
                </c:pt>
                <c:pt idx="13">
                  <c:v>7.4780058651026327E-2</c:v>
                </c:pt>
                <c:pt idx="14">
                  <c:v>9.0175953079178806E-2</c:v>
                </c:pt>
                <c:pt idx="15">
                  <c:v>0.10337243401759522</c:v>
                </c:pt>
                <c:pt idx="16">
                  <c:v>0.1187683284457477</c:v>
                </c:pt>
                <c:pt idx="17">
                  <c:v>0.13196480938416433</c:v>
                </c:pt>
                <c:pt idx="18">
                  <c:v>0.14589442815249276</c:v>
                </c:pt>
                <c:pt idx="19">
                  <c:v>0.15835777126099693</c:v>
                </c:pt>
                <c:pt idx="20">
                  <c:v>0.17302052785923738</c:v>
                </c:pt>
                <c:pt idx="21">
                  <c:v>0.19061583577712615</c:v>
                </c:pt>
                <c:pt idx="22">
                  <c:v>0.20454545454545459</c:v>
                </c:pt>
                <c:pt idx="23">
                  <c:v>0.22947214076246314</c:v>
                </c:pt>
                <c:pt idx="24">
                  <c:v>0.24780058651026371</c:v>
                </c:pt>
                <c:pt idx="25">
                  <c:v>0.26099706744868034</c:v>
                </c:pt>
                <c:pt idx="26">
                  <c:v>0.28079178885630496</c:v>
                </c:pt>
                <c:pt idx="27">
                  <c:v>0.29472140762463339</c:v>
                </c:pt>
                <c:pt idx="28">
                  <c:v>0.31451612903225801</c:v>
                </c:pt>
                <c:pt idx="29">
                  <c:v>0.34017595307917881</c:v>
                </c:pt>
                <c:pt idx="30">
                  <c:v>0.33870967741935476</c:v>
                </c:pt>
                <c:pt idx="31">
                  <c:v>0.35190615835777117</c:v>
                </c:pt>
                <c:pt idx="32">
                  <c:v>0.38856304985337231</c:v>
                </c:pt>
                <c:pt idx="33">
                  <c:v>0.40542521994134884</c:v>
                </c:pt>
                <c:pt idx="34">
                  <c:v>0.39149560117302062</c:v>
                </c:pt>
                <c:pt idx="35">
                  <c:v>0.39076246334310838</c:v>
                </c:pt>
                <c:pt idx="36">
                  <c:v>0.38269794721407613</c:v>
                </c:pt>
                <c:pt idx="37">
                  <c:v>0.36363636363636354</c:v>
                </c:pt>
                <c:pt idx="38">
                  <c:v>0.35557184750733128</c:v>
                </c:pt>
                <c:pt idx="39">
                  <c:v>0.34677419354838701</c:v>
                </c:pt>
                <c:pt idx="40">
                  <c:v>0.33284457478005858</c:v>
                </c:pt>
                <c:pt idx="41">
                  <c:v>0.32917888563049846</c:v>
                </c:pt>
                <c:pt idx="42">
                  <c:v>0.3431085043988269</c:v>
                </c:pt>
                <c:pt idx="43">
                  <c:v>0.3592375366568914</c:v>
                </c:pt>
                <c:pt idx="44">
                  <c:v>0.37609970674486792</c:v>
                </c:pt>
                <c:pt idx="45">
                  <c:v>0.39882697947214085</c:v>
                </c:pt>
                <c:pt idx="46">
                  <c:v>0.40249266862170097</c:v>
                </c:pt>
                <c:pt idx="47">
                  <c:v>0.39296187683284445</c:v>
                </c:pt>
                <c:pt idx="48">
                  <c:v>0.38709677419354827</c:v>
                </c:pt>
                <c:pt idx="49">
                  <c:v>0.37390029325513185</c:v>
                </c:pt>
                <c:pt idx="50">
                  <c:v>0.38123167155425208</c:v>
                </c:pt>
                <c:pt idx="51">
                  <c:v>0.39222873900293242</c:v>
                </c:pt>
                <c:pt idx="52">
                  <c:v>0.40395894428152479</c:v>
                </c:pt>
                <c:pt idx="53">
                  <c:v>0.4068914956011731</c:v>
                </c:pt>
                <c:pt idx="54">
                  <c:v>0.40542521994134884</c:v>
                </c:pt>
                <c:pt idx="55">
                  <c:v>0.39809384164222861</c:v>
                </c:pt>
                <c:pt idx="56">
                  <c:v>0.39076246334310838</c:v>
                </c:pt>
                <c:pt idx="57">
                  <c:v>0.40469208211143681</c:v>
                </c:pt>
                <c:pt idx="58">
                  <c:v>0.39296187683284445</c:v>
                </c:pt>
                <c:pt idx="59">
                  <c:v>0.39002932551319636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7-4F6B-8718-03F7ACC52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376175"/>
        <c:axId val="1611379919"/>
      </c:lineChart>
      <c:catAx>
        <c:axId val="161137617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79919"/>
        <c:crosses val="autoZero"/>
        <c:auto val="1"/>
        <c:lblAlgn val="ctr"/>
        <c:lblOffset val="100"/>
        <c:tickLblSkip val="12"/>
        <c:tickMarkSkip val="6"/>
        <c:noMultiLvlLbl val="0"/>
      </c:catAx>
      <c:valAx>
        <c:axId val="161137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Change from Jan 2020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7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Prices for Construction Related Inputs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Machinery &amp; Eguipment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8.0000000000000004E-4</c:v>
                </c:pt>
                <c:pt idx="2">
                  <c:v>8.0000000000000004E-4</c:v>
                </c:pt>
                <c:pt idx="3">
                  <c:v>1.2999999999999999E-3</c:v>
                </c:pt>
                <c:pt idx="4">
                  <c:v>1.2999999999999999E-3</c:v>
                </c:pt>
                <c:pt idx="5">
                  <c:v>1.2999999999999999E-3</c:v>
                </c:pt>
                <c:pt idx="6">
                  <c:v>8.0000000000000004E-4</c:v>
                </c:pt>
                <c:pt idx="7">
                  <c:v>8.0000000000000004E-4</c:v>
                </c:pt>
                <c:pt idx="8">
                  <c:v>8.0000000000000004E-4</c:v>
                </c:pt>
                <c:pt idx="9">
                  <c:v>1.7000000000000001E-3</c:v>
                </c:pt>
                <c:pt idx="10">
                  <c:v>1.7000000000000001E-3</c:v>
                </c:pt>
                <c:pt idx="11">
                  <c:v>2.0999999999999999E-3</c:v>
                </c:pt>
                <c:pt idx="12">
                  <c:v>1.9E-2</c:v>
                </c:pt>
                <c:pt idx="13">
                  <c:v>2.0299999999999999E-2</c:v>
                </c:pt>
                <c:pt idx="14">
                  <c:v>2.12E-2</c:v>
                </c:pt>
                <c:pt idx="15">
                  <c:v>2.2000000000000002E-2</c:v>
                </c:pt>
                <c:pt idx="16">
                  <c:v>0.03</c:v>
                </c:pt>
                <c:pt idx="17">
                  <c:v>4.4900000000000002E-2</c:v>
                </c:pt>
                <c:pt idx="18">
                  <c:v>4.82E-2</c:v>
                </c:pt>
                <c:pt idx="19">
                  <c:v>5.2999999999999999E-2</c:v>
                </c:pt>
                <c:pt idx="20">
                  <c:v>5.74E-2</c:v>
                </c:pt>
                <c:pt idx="21">
                  <c:v>8.8900000000000007E-2</c:v>
                </c:pt>
                <c:pt idx="22">
                  <c:v>9.3000000000000013E-2</c:v>
                </c:pt>
                <c:pt idx="23">
                  <c:v>0.10189999999999999</c:v>
                </c:pt>
                <c:pt idx="24">
                  <c:v>0.10539999999999999</c:v>
                </c:pt>
                <c:pt idx="25">
                  <c:v>0.11199999999999999</c:v>
                </c:pt>
                <c:pt idx="26">
                  <c:v>0.1148</c:v>
                </c:pt>
                <c:pt idx="27">
                  <c:v>0.14550000000000002</c:v>
                </c:pt>
                <c:pt idx="28">
                  <c:v>0.14859999999999998</c:v>
                </c:pt>
                <c:pt idx="29">
                  <c:v>0.16010000000000002</c:v>
                </c:pt>
                <c:pt idx="30">
                  <c:v>0.1646</c:v>
                </c:pt>
                <c:pt idx="31">
                  <c:v>0.19469999999999998</c:v>
                </c:pt>
                <c:pt idx="32">
                  <c:v>0.19640000000000002</c:v>
                </c:pt>
                <c:pt idx="33">
                  <c:v>0.19670000000000001</c:v>
                </c:pt>
                <c:pt idx="34">
                  <c:v>0.19889999999999999</c:v>
                </c:pt>
                <c:pt idx="35">
                  <c:v>0.19920000000000002</c:v>
                </c:pt>
                <c:pt idx="36">
                  <c:v>0.2402</c:v>
                </c:pt>
                <c:pt idx="37">
                  <c:v>0.24440000000000001</c:v>
                </c:pt>
                <c:pt idx="38">
                  <c:v>0.248</c:v>
                </c:pt>
                <c:pt idx="39">
                  <c:v>0.25180000000000002</c:v>
                </c:pt>
                <c:pt idx="40">
                  <c:v>0.2525</c:v>
                </c:pt>
                <c:pt idx="41">
                  <c:v>0.25290000000000001</c:v>
                </c:pt>
                <c:pt idx="42">
                  <c:v>0.27289999999999998</c:v>
                </c:pt>
                <c:pt idx="43">
                  <c:v>0.27279999999999999</c:v>
                </c:pt>
                <c:pt idx="44">
                  <c:v>0.27510000000000001</c:v>
                </c:pt>
                <c:pt idx="45">
                  <c:v>0.27510000000000001</c:v>
                </c:pt>
                <c:pt idx="46">
                  <c:v>0.28689999999999999</c:v>
                </c:pt>
                <c:pt idx="47">
                  <c:v>0.28859999999999997</c:v>
                </c:pt>
                <c:pt idx="48">
                  <c:v>0.2954</c:v>
                </c:pt>
                <c:pt idx="49">
                  <c:v>0.29760000000000003</c:v>
                </c:pt>
                <c:pt idx="50">
                  <c:v>0.29609999999999997</c:v>
                </c:pt>
                <c:pt idx="51">
                  <c:v>0.29880000000000001</c:v>
                </c:pt>
                <c:pt idx="52">
                  <c:v>0.29949999999999999</c:v>
                </c:pt>
                <c:pt idx="53">
                  <c:v>0.30030000000000001</c:v>
                </c:pt>
                <c:pt idx="54">
                  <c:v>0.30260000000000004</c:v>
                </c:pt>
                <c:pt idx="55">
                  <c:v>0.30180000000000001</c:v>
                </c:pt>
                <c:pt idx="56">
                  <c:v>0.30079999999999996</c:v>
                </c:pt>
                <c:pt idx="57">
                  <c:v>0.3014</c:v>
                </c:pt>
                <c:pt idx="58">
                  <c:v>0.3039</c:v>
                </c:pt>
                <c:pt idx="59">
                  <c:v>0.29699999999999999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AE-476B-A192-846172B8C00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Steel Mill Products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Sheet1!$D$2:$D$61</c:f>
              <c:numCache>
                <c:formatCode>0.0%</c:formatCode>
                <c:ptCount val="60"/>
                <c:pt idx="0">
                  <c:v>0</c:v>
                </c:pt>
                <c:pt idx="1">
                  <c:v>5.0000000000000001E-4</c:v>
                </c:pt>
                <c:pt idx="2">
                  <c:v>7.4999999999999997E-3</c:v>
                </c:pt>
                <c:pt idx="3">
                  <c:v>5.0000000000000001E-4</c:v>
                </c:pt>
                <c:pt idx="4">
                  <c:v>-2.5099999999999997E-2</c:v>
                </c:pt>
                <c:pt idx="5">
                  <c:v>-3.1E-2</c:v>
                </c:pt>
                <c:pt idx="6">
                  <c:v>-3.4700000000000002E-2</c:v>
                </c:pt>
                <c:pt idx="7">
                  <c:v>-5.1799999999999999E-2</c:v>
                </c:pt>
                <c:pt idx="8">
                  <c:v>-5.1299999999999998E-2</c:v>
                </c:pt>
                <c:pt idx="9">
                  <c:v>-3.6299999999999999E-2</c:v>
                </c:pt>
                <c:pt idx="10">
                  <c:v>-1.3300000000000001E-2</c:v>
                </c:pt>
                <c:pt idx="11">
                  <c:v>5.2900000000000003E-2</c:v>
                </c:pt>
                <c:pt idx="12">
                  <c:v>0.1105</c:v>
                </c:pt>
                <c:pt idx="13">
                  <c:v>0.22159999999999999</c:v>
                </c:pt>
                <c:pt idx="14">
                  <c:v>0.42229999999999995</c:v>
                </c:pt>
                <c:pt idx="15">
                  <c:v>0.65620000000000001</c:v>
                </c:pt>
                <c:pt idx="16">
                  <c:v>0.71810000000000007</c:v>
                </c:pt>
                <c:pt idx="17">
                  <c:v>0.83340000000000003</c:v>
                </c:pt>
                <c:pt idx="18">
                  <c:v>1.0298</c:v>
                </c:pt>
                <c:pt idx="19">
                  <c:v>1.1307</c:v>
                </c:pt>
                <c:pt idx="20">
                  <c:v>1.2342</c:v>
                </c:pt>
                <c:pt idx="21">
                  <c:v>1.3259999999999998</c:v>
                </c:pt>
                <c:pt idx="22">
                  <c:v>1.3959000000000001</c:v>
                </c:pt>
                <c:pt idx="23">
                  <c:v>1.401</c:v>
                </c:pt>
                <c:pt idx="24">
                  <c:v>1.3572</c:v>
                </c:pt>
                <c:pt idx="25">
                  <c:v>1.1359999999999999</c:v>
                </c:pt>
                <c:pt idx="26">
                  <c:v>1.0106999999999999</c:v>
                </c:pt>
                <c:pt idx="27">
                  <c:v>1.0644</c:v>
                </c:pt>
                <c:pt idx="28">
                  <c:v>1.2819</c:v>
                </c:pt>
                <c:pt idx="29">
                  <c:v>1.2434000000000001</c:v>
                </c:pt>
                <c:pt idx="30">
                  <c:v>1.1576</c:v>
                </c:pt>
                <c:pt idx="31">
                  <c:v>1.0548999999999999</c:v>
                </c:pt>
                <c:pt idx="32">
                  <c:v>0.90920000000000001</c:v>
                </c:pt>
                <c:pt idx="33">
                  <c:v>0.80040000000000011</c:v>
                </c:pt>
                <c:pt idx="34">
                  <c:v>0.74419999999999997</c:v>
                </c:pt>
                <c:pt idx="35">
                  <c:v>0.68519999999999992</c:v>
                </c:pt>
                <c:pt idx="36">
                  <c:v>0.64450000000000007</c:v>
                </c:pt>
                <c:pt idx="37">
                  <c:v>0.68319999999999992</c:v>
                </c:pt>
                <c:pt idx="38">
                  <c:v>0.69879999999999998</c:v>
                </c:pt>
                <c:pt idx="39">
                  <c:v>0.76029999999999998</c:v>
                </c:pt>
                <c:pt idx="40">
                  <c:v>0.8538</c:v>
                </c:pt>
                <c:pt idx="41">
                  <c:v>0.84620000000000006</c:v>
                </c:pt>
                <c:pt idx="42">
                  <c:v>0.75890000000000002</c:v>
                </c:pt>
                <c:pt idx="43">
                  <c:v>0.72420000000000007</c:v>
                </c:pt>
                <c:pt idx="44">
                  <c:v>0.6631999999999999</c:v>
                </c:pt>
                <c:pt idx="45">
                  <c:v>0.62369999999999992</c:v>
                </c:pt>
                <c:pt idx="46">
                  <c:v>0.59089999999999998</c:v>
                </c:pt>
                <c:pt idx="47">
                  <c:v>0.62909999999999999</c:v>
                </c:pt>
                <c:pt idx="48">
                  <c:v>0.71589999999999998</c:v>
                </c:pt>
                <c:pt idx="49">
                  <c:v>0.77529999999999999</c:v>
                </c:pt>
                <c:pt idx="50">
                  <c:v>0.63200000000000001</c:v>
                </c:pt>
                <c:pt idx="51">
                  <c:v>0.58879999999999999</c:v>
                </c:pt>
                <c:pt idx="52">
                  <c:v>0.59399999999999997</c:v>
                </c:pt>
                <c:pt idx="53">
                  <c:v>0.56579999999999997</c:v>
                </c:pt>
                <c:pt idx="54">
                  <c:v>0.51139999999999997</c:v>
                </c:pt>
                <c:pt idx="55">
                  <c:v>0.46970000000000001</c:v>
                </c:pt>
                <c:pt idx="56">
                  <c:v>0.44670000000000004</c:v>
                </c:pt>
                <c:pt idx="57">
                  <c:v>0.46079999999999999</c:v>
                </c:pt>
                <c:pt idx="58">
                  <c:v>0.4869</c:v>
                </c:pt>
                <c:pt idx="59">
                  <c:v>0.44170000000000004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AE-476B-A192-846172B8C00D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Sheet Metal Products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Sheet1!$E$2:$E$61</c:f>
              <c:numCache>
                <c:formatCode>0.0%</c:formatCode>
                <c:ptCount val="60"/>
                <c:pt idx="0">
                  <c:v>0</c:v>
                </c:pt>
                <c:pt idx="1">
                  <c:v>5.0000000000000001E-4</c:v>
                </c:pt>
                <c:pt idx="2">
                  <c:v>-8.9999999999999998E-4</c:v>
                </c:pt>
                <c:pt idx="3">
                  <c:v>-8.9999999999999998E-4</c:v>
                </c:pt>
                <c:pt idx="4">
                  <c:v>-3.7000000000000002E-3</c:v>
                </c:pt>
                <c:pt idx="5">
                  <c:v>-3.7000000000000002E-3</c:v>
                </c:pt>
                <c:pt idx="6">
                  <c:v>-3.2000000000000002E-3</c:v>
                </c:pt>
                <c:pt idx="7">
                  <c:v>-4.5999999999999999E-3</c:v>
                </c:pt>
                <c:pt idx="8">
                  <c:v>-4.5999999999999999E-3</c:v>
                </c:pt>
                <c:pt idx="9">
                  <c:v>-3.7000000000000002E-3</c:v>
                </c:pt>
                <c:pt idx="10">
                  <c:v>-4.0999999999999995E-3</c:v>
                </c:pt>
                <c:pt idx="11">
                  <c:v>-4.0999999999999995E-3</c:v>
                </c:pt>
                <c:pt idx="12">
                  <c:v>-1.4000000000000002E-3</c:v>
                </c:pt>
                <c:pt idx="13">
                  <c:v>2.5699999999999997E-2</c:v>
                </c:pt>
                <c:pt idx="14">
                  <c:v>6.25E-2</c:v>
                </c:pt>
                <c:pt idx="15">
                  <c:v>0.11720000000000001</c:v>
                </c:pt>
                <c:pt idx="16">
                  <c:v>0.15439999999999998</c:v>
                </c:pt>
                <c:pt idx="17">
                  <c:v>0.21460000000000001</c:v>
                </c:pt>
                <c:pt idx="18">
                  <c:v>0.22339999999999999</c:v>
                </c:pt>
                <c:pt idx="19">
                  <c:v>0.26719999999999999</c:v>
                </c:pt>
                <c:pt idx="20">
                  <c:v>0.27810000000000001</c:v>
                </c:pt>
                <c:pt idx="21">
                  <c:v>0.29499999999999998</c:v>
                </c:pt>
                <c:pt idx="22">
                  <c:v>0.32429999999999998</c:v>
                </c:pt>
                <c:pt idx="23">
                  <c:v>0.34950000000000003</c:v>
                </c:pt>
                <c:pt idx="24">
                  <c:v>0.36479999999999996</c:v>
                </c:pt>
                <c:pt idx="25">
                  <c:v>0.38770000000000004</c:v>
                </c:pt>
                <c:pt idx="26">
                  <c:v>0.41039999999999999</c:v>
                </c:pt>
                <c:pt idx="27">
                  <c:v>0.42049999999999998</c:v>
                </c:pt>
                <c:pt idx="28">
                  <c:v>0.44299999999999995</c:v>
                </c:pt>
                <c:pt idx="29">
                  <c:v>0.45750000000000002</c:v>
                </c:pt>
                <c:pt idx="30">
                  <c:v>0.46439999999999998</c:v>
                </c:pt>
                <c:pt idx="31">
                  <c:v>0.4803</c:v>
                </c:pt>
                <c:pt idx="32">
                  <c:v>0.47</c:v>
                </c:pt>
                <c:pt idx="33">
                  <c:v>0.47609999999999997</c:v>
                </c:pt>
                <c:pt idx="34">
                  <c:v>0.45939999999999998</c:v>
                </c:pt>
                <c:pt idx="35">
                  <c:v>0.45789999999999997</c:v>
                </c:pt>
                <c:pt idx="36">
                  <c:v>0.44929999999999998</c:v>
                </c:pt>
                <c:pt idx="37">
                  <c:v>0.44060000000000005</c:v>
                </c:pt>
                <c:pt idx="38">
                  <c:v>0.44369999999999998</c:v>
                </c:pt>
                <c:pt idx="39">
                  <c:v>0.45399999999999996</c:v>
                </c:pt>
                <c:pt idx="40">
                  <c:v>0.4486</c:v>
                </c:pt>
                <c:pt idx="41">
                  <c:v>0.46039999999999998</c:v>
                </c:pt>
                <c:pt idx="42">
                  <c:v>0.4632</c:v>
                </c:pt>
                <c:pt idx="43">
                  <c:v>0.46759999999999996</c:v>
                </c:pt>
                <c:pt idx="44">
                  <c:v>0.46229999999999999</c:v>
                </c:pt>
                <c:pt idx="45">
                  <c:v>0.46259999999999996</c:v>
                </c:pt>
                <c:pt idx="46">
                  <c:v>0.46049999999999996</c:v>
                </c:pt>
                <c:pt idx="47">
                  <c:v>0.46270000000000006</c:v>
                </c:pt>
                <c:pt idx="48">
                  <c:v>0.46250000000000002</c:v>
                </c:pt>
                <c:pt idx="49">
                  <c:v>0.47549999999999998</c:v>
                </c:pt>
                <c:pt idx="50">
                  <c:v>0.48350000000000004</c:v>
                </c:pt>
                <c:pt idx="51">
                  <c:v>0.48270000000000002</c:v>
                </c:pt>
                <c:pt idx="52">
                  <c:v>0.48479999999999995</c:v>
                </c:pt>
                <c:pt idx="53">
                  <c:v>0.48590000000000005</c:v>
                </c:pt>
                <c:pt idx="54">
                  <c:v>0.4783</c:v>
                </c:pt>
                <c:pt idx="55">
                  <c:v>0.4783</c:v>
                </c:pt>
                <c:pt idx="56">
                  <c:v>0.47570000000000001</c:v>
                </c:pt>
                <c:pt idx="57">
                  <c:v>0.47210000000000002</c:v>
                </c:pt>
                <c:pt idx="58">
                  <c:v>0.46710000000000002</c:v>
                </c:pt>
                <c:pt idx="59">
                  <c:v>0.45990000000000003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AE-476B-A192-846172B8C00D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Fabricated Steel Plate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Sheet1!$F$2:$F$61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1.4000000000000002E-3</c:v>
                </c:pt>
                <c:pt idx="5">
                  <c:v>-5.8999999999999999E-3</c:v>
                </c:pt>
                <c:pt idx="6">
                  <c:v>-1.32E-2</c:v>
                </c:pt>
                <c:pt idx="7">
                  <c:v>-1.0500000000000001E-2</c:v>
                </c:pt>
                <c:pt idx="8">
                  <c:v>-1.78E-2</c:v>
                </c:pt>
                <c:pt idx="9">
                  <c:v>-1.41E-2</c:v>
                </c:pt>
                <c:pt idx="10">
                  <c:v>-1.55E-2</c:v>
                </c:pt>
                <c:pt idx="11">
                  <c:v>2.0099999999999996E-2</c:v>
                </c:pt>
                <c:pt idx="12">
                  <c:v>5.3899999999999997E-2</c:v>
                </c:pt>
                <c:pt idx="13">
                  <c:v>6.480000000000001E-2</c:v>
                </c:pt>
                <c:pt idx="14">
                  <c:v>0.16699999999999998</c:v>
                </c:pt>
                <c:pt idx="15">
                  <c:v>0.18899999999999997</c:v>
                </c:pt>
                <c:pt idx="16">
                  <c:v>0.2351</c:v>
                </c:pt>
                <c:pt idx="17">
                  <c:v>0.29160000000000003</c:v>
                </c:pt>
                <c:pt idx="18">
                  <c:v>0.37719999999999998</c:v>
                </c:pt>
                <c:pt idx="19">
                  <c:v>0.40060000000000001</c:v>
                </c:pt>
                <c:pt idx="20">
                  <c:v>0.43060000000000004</c:v>
                </c:pt>
                <c:pt idx="21">
                  <c:v>0.43060000000000004</c:v>
                </c:pt>
                <c:pt idx="22">
                  <c:v>0.44750000000000001</c:v>
                </c:pt>
                <c:pt idx="23">
                  <c:v>0.48430000000000001</c:v>
                </c:pt>
                <c:pt idx="24">
                  <c:v>0.495</c:v>
                </c:pt>
                <c:pt idx="25">
                  <c:v>0.52400000000000002</c:v>
                </c:pt>
                <c:pt idx="26">
                  <c:v>0.51639999999999997</c:v>
                </c:pt>
                <c:pt idx="27">
                  <c:v>0.52560000000000007</c:v>
                </c:pt>
                <c:pt idx="28">
                  <c:v>0.5242</c:v>
                </c:pt>
                <c:pt idx="29">
                  <c:v>0.5242</c:v>
                </c:pt>
                <c:pt idx="30">
                  <c:v>0.53029999999999999</c:v>
                </c:pt>
                <c:pt idx="31">
                  <c:v>0.53469999999999995</c:v>
                </c:pt>
                <c:pt idx="32">
                  <c:v>0.53469999999999995</c:v>
                </c:pt>
                <c:pt idx="33">
                  <c:v>0.53469999999999995</c:v>
                </c:pt>
                <c:pt idx="34">
                  <c:v>0.5212</c:v>
                </c:pt>
                <c:pt idx="35">
                  <c:v>0.51249999999999996</c:v>
                </c:pt>
                <c:pt idx="36">
                  <c:v>0.51249999999999996</c:v>
                </c:pt>
                <c:pt idx="37">
                  <c:v>0.51249999999999996</c:v>
                </c:pt>
                <c:pt idx="38">
                  <c:v>0.50960000000000005</c:v>
                </c:pt>
                <c:pt idx="39">
                  <c:v>0.50960000000000005</c:v>
                </c:pt>
                <c:pt idx="40">
                  <c:v>0.50960000000000005</c:v>
                </c:pt>
                <c:pt idx="41">
                  <c:v>0.50960000000000005</c:v>
                </c:pt>
                <c:pt idx="42">
                  <c:v>0.50960000000000005</c:v>
                </c:pt>
                <c:pt idx="43">
                  <c:v>0.50960000000000005</c:v>
                </c:pt>
                <c:pt idx="44">
                  <c:v>0.50960000000000005</c:v>
                </c:pt>
                <c:pt idx="45">
                  <c:v>0.50960000000000005</c:v>
                </c:pt>
                <c:pt idx="46">
                  <c:v>0.50960000000000005</c:v>
                </c:pt>
                <c:pt idx="47">
                  <c:v>0.50960000000000005</c:v>
                </c:pt>
                <c:pt idx="48">
                  <c:v>0.50960000000000005</c:v>
                </c:pt>
                <c:pt idx="49">
                  <c:v>0.50960000000000005</c:v>
                </c:pt>
                <c:pt idx="50">
                  <c:v>0.50960000000000005</c:v>
                </c:pt>
                <c:pt idx="51">
                  <c:v>0.50960000000000005</c:v>
                </c:pt>
                <c:pt idx="52">
                  <c:v>0.50960000000000005</c:v>
                </c:pt>
                <c:pt idx="53">
                  <c:v>0.50960000000000005</c:v>
                </c:pt>
                <c:pt idx="54">
                  <c:v>0.50960000000000005</c:v>
                </c:pt>
                <c:pt idx="55">
                  <c:v>0.7016</c:v>
                </c:pt>
                <c:pt idx="56">
                  <c:v>0.7016</c:v>
                </c:pt>
                <c:pt idx="57">
                  <c:v>0.7016</c:v>
                </c:pt>
                <c:pt idx="58">
                  <c:v>0.7016</c:v>
                </c:pt>
                <c:pt idx="59">
                  <c:v>0.7016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AE-476B-A192-846172B8C00D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Cement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Sheet1!$G$2:$G$61</c:f>
              <c:numCache>
                <c:formatCode>0.0%</c:formatCode>
                <c:ptCount val="60"/>
                <c:pt idx="0">
                  <c:v>0</c:v>
                </c:pt>
                <c:pt idx="1">
                  <c:v>-1.6000000000000001E-3</c:v>
                </c:pt>
                <c:pt idx="2">
                  <c:v>-1.1999999999999999E-3</c:v>
                </c:pt>
                <c:pt idx="3">
                  <c:v>1.21E-2</c:v>
                </c:pt>
                <c:pt idx="4">
                  <c:v>8.199999999999999E-3</c:v>
                </c:pt>
                <c:pt idx="5">
                  <c:v>1.67E-2</c:v>
                </c:pt>
                <c:pt idx="6">
                  <c:v>2.18E-2</c:v>
                </c:pt>
                <c:pt idx="7">
                  <c:v>2.1400000000000002E-2</c:v>
                </c:pt>
                <c:pt idx="8">
                  <c:v>2.2599999999999999E-2</c:v>
                </c:pt>
                <c:pt idx="9">
                  <c:v>2.2200000000000001E-2</c:v>
                </c:pt>
                <c:pt idx="10">
                  <c:v>2.1400000000000002E-2</c:v>
                </c:pt>
                <c:pt idx="11">
                  <c:v>2.18E-2</c:v>
                </c:pt>
                <c:pt idx="12">
                  <c:v>2.64E-2</c:v>
                </c:pt>
                <c:pt idx="13">
                  <c:v>2.8799999999999999E-2</c:v>
                </c:pt>
                <c:pt idx="14">
                  <c:v>2.7999999999999997E-2</c:v>
                </c:pt>
                <c:pt idx="15">
                  <c:v>5.3699999999999998E-2</c:v>
                </c:pt>
                <c:pt idx="16">
                  <c:v>5.4800000000000001E-2</c:v>
                </c:pt>
                <c:pt idx="17">
                  <c:v>5.5599999999999997E-2</c:v>
                </c:pt>
                <c:pt idx="18">
                  <c:v>5.9800000000000006E-2</c:v>
                </c:pt>
                <c:pt idx="19">
                  <c:v>6.7000000000000004E-2</c:v>
                </c:pt>
                <c:pt idx="20">
                  <c:v>6.9099999999999995E-2</c:v>
                </c:pt>
                <c:pt idx="21">
                  <c:v>7.0199999999999999E-2</c:v>
                </c:pt>
                <c:pt idx="22">
                  <c:v>6.5099999999999991E-2</c:v>
                </c:pt>
                <c:pt idx="23">
                  <c:v>6.6900000000000001E-2</c:v>
                </c:pt>
                <c:pt idx="24">
                  <c:v>0.1036</c:v>
                </c:pt>
                <c:pt idx="25">
                  <c:v>0.1106</c:v>
                </c:pt>
                <c:pt idx="26">
                  <c:v>0.1104</c:v>
                </c:pt>
                <c:pt idx="27">
                  <c:v>0.12970000000000001</c:v>
                </c:pt>
                <c:pt idx="28">
                  <c:v>0.1303</c:v>
                </c:pt>
                <c:pt idx="29">
                  <c:v>0.13419999999999999</c:v>
                </c:pt>
                <c:pt idx="30">
                  <c:v>0.16390000000000002</c:v>
                </c:pt>
                <c:pt idx="31">
                  <c:v>0.1757</c:v>
                </c:pt>
                <c:pt idx="32">
                  <c:v>0.18379999999999999</c:v>
                </c:pt>
                <c:pt idx="33">
                  <c:v>0.20019999999999999</c:v>
                </c:pt>
                <c:pt idx="34">
                  <c:v>0.2051</c:v>
                </c:pt>
                <c:pt idx="35">
                  <c:v>0.20579999999999998</c:v>
                </c:pt>
                <c:pt idx="36">
                  <c:v>0.26440000000000002</c:v>
                </c:pt>
                <c:pt idx="37">
                  <c:v>0.27979999999999999</c:v>
                </c:pt>
                <c:pt idx="38">
                  <c:v>0.28199999999999997</c:v>
                </c:pt>
                <c:pt idx="39">
                  <c:v>0.28309999999999996</c:v>
                </c:pt>
                <c:pt idx="40">
                  <c:v>0.29070000000000001</c:v>
                </c:pt>
                <c:pt idx="41">
                  <c:v>0.28970000000000001</c:v>
                </c:pt>
                <c:pt idx="42">
                  <c:v>0.30049999999999999</c:v>
                </c:pt>
                <c:pt idx="43">
                  <c:v>0.30370000000000003</c:v>
                </c:pt>
                <c:pt idx="44">
                  <c:v>0.30859999999999999</c:v>
                </c:pt>
                <c:pt idx="45">
                  <c:v>0.31319999999999998</c:v>
                </c:pt>
                <c:pt idx="46">
                  <c:v>0.31370000000000003</c:v>
                </c:pt>
                <c:pt idx="47">
                  <c:v>0.31290000000000001</c:v>
                </c:pt>
                <c:pt idx="48">
                  <c:v>0.35619999999999996</c:v>
                </c:pt>
                <c:pt idx="49">
                  <c:v>0.35749999999999998</c:v>
                </c:pt>
                <c:pt idx="50">
                  <c:v>0.36719999999999997</c:v>
                </c:pt>
                <c:pt idx="51">
                  <c:v>0.37310000000000004</c:v>
                </c:pt>
                <c:pt idx="52">
                  <c:v>0.37770000000000004</c:v>
                </c:pt>
                <c:pt idx="53">
                  <c:v>0.37540000000000001</c:v>
                </c:pt>
                <c:pt idx="54">
                  <c:v>0.37740000000000001</c:v>
                </c:pt>
                <c:pt idx="55">
                  <c:v>0.37740000000000001</c:v>
                </c:pt>
                <c:pt idx="56">
                  <c:v>0.375</c:v>
                </c:pt>
                <c:pt idx="57">
                  <c:v>0.3725</c:v>
                </c:pt>
                <c:pt idx="58">
                  <c:v>0.3715</c:v>
                </c:pt>
                <c:pt idx="59">
                  <c:v>0.37159999999999999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AE-476B-A192-846172B8C00D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Brick &amp; Structrual Clay Tile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Sheet1!$H$2:$H$61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5.0000000000000001E-4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1.8700000000000001E-2</c:v>
                </c:pt>
                <c:pt idx="7">
                  <c:v>1.8700000000000001E-2</c:v>
                </c:pt>
                <c:pt idx="8">
                  <c:v>1.9699999999999999E-2</c:v>
                </c:pt>
                <c:pt idx="9">
                  <c:v>2.81E-2</c:v>
                </c:pt>
                <c:pt idx="10">
                  <c:v>2.81E-2</c:v>
                </c:pt>
                <c:pt idx="11">
                  <c:v>2.86E-2</c:v>
                </c:pt>
                <c:pt idx="12">
                  <c:v>3.2500000000000001E-2</c:v>
                </c:pt>
                <c:pt idx="13">
                  <c:v>3.4000000000000002E-2</c:v>
                </c:pt>
                <c:pt idx="14">
                  <c:v>3.7900000000000003E-2</c:v>
                </c:pt>
                <c:pt idx="15">
                  <c:v>4.0899999999999999E-2</c:v>
                </c:pt>
                <c:pt idx="16">
                  <c:v>5.67E-2</c:v>
                </c:pt>
                <c:pt idx="17">
                  <c:v>5.7200000000000001E-2</c:v>
                </c:pt>
                <c:pt idx="18">
                  <c:v>6.1799999999999994E-2</c:v>
                </c:pt>
                <c:pt idx="19">
                  <c:v>6.4699999999999994E-2</c:v>
                </c:pt>
                <c:pt idx="20">
                  <c:v>6.4699999999999994E-2</c:v>
                </c:pt>
                <c:pt idx="21">
                  <c:v>8.929999999999999E-2</c:v>
                </c:pt>
                <c:pt idx="22">
                  <c:v>8.929999999999999E-2</c:v>
                </c:pt>
                <c:pt idx="23">
                  <c:v>9.1300000000000006E-2</c:v>
                </c:pt>
                <c:pt idx="24">
                  <c:v>0.11210000000000001</c:v>
                </c:pt>
                <c:pt idx="25">
                  <c:v>0.13970000000000002</c:v>
                </c:pt>
                <c:pt idx="26">
                  <c:v>0.1434</c:v>
                </c:pt>
                <c:pt idx="27">
                  <c:v>0.14429999999999998</c:v>
                </c:pt>
                <c:pt idx="28">
                  <c:v>0.14429999999999998</c:v>
                </c:pt>
                <c:pt idx="29">
                  <c:v>0.15509999999999999</c:v>
                </c:pt>
                <c:pt idx="30">
                  <c:v>0.16120000000000001</c:v>
                </c:pt>
                <c:pt idx="31">
                  <c:v>0.17319999999999999</c:v>
                </c:pt>
                <c:pt idx="32">
                  <c:v>0.1736</c:v>
                </c:pt>
                <c:pt idx="33">
                  <c:v>0.18579999999999999</c:v>
                </c:pt>
                <c:pt idx="34">
                  <c:v>0.18579999999999999</c:v>
                </c:pt>
                <c:pt idx="35">
                  <c:v>0.187</c:v>
                </c:pt>
                <c:pt idx="36">
                  <c:v>0.1978</c:v>
                </c:pt>
                <c:pt idx="37">
                  <c:v>0.23809999999999998</c:v>
                </c:pt>
                <c:pt idx="38">
                  <c:v>0.2475</c:v>
                </c:pt>
                <c:pt idx="39">
                  <c:v>0.2475</c:v>
                </c:pt>
                <c:pt idx="40">
                  <c:v>0.24960000000000002</c:v>
                </c:pt>
                <c:pt idx="41">
                  <c:v>0.24960000000000002</c:v>
                </c:pt>
                <c:pt idx="42">
                  <c:v>0.24960000000000002</c:v>
                </c:pt>
                <c:pt idx="43">
                  <c:v>0.25019999999999998</c:v>
                </c:pt>
                <c:pt idx="44">
                  <c:v>0.25030000000000002</c:v>
                </c:pt>
                <c:pt idx="45">
                  <c:v>0.25219999999999998</c:v>
                </c:pt>
                <c:pt idx="46">
                  <c:v>0.25219999999999998</c:v>
                </c:pt>
                <c:pt idx="47">
                  <c:v>0.25219999999999998</c:v>
                </c:pt>
                <c:pt idx="48">
                  <c:v>0.2621</c:v>
                </c:pt>
                <c:pt idx="49">
                  <c:v>0.29170000000000001</c:v>
                </c:pt>
                <c:pt idx="50">
                  <c:v>0.29549999999999998</c:v>
                </c:pt>
                <c:pt idx="51">
                  <c:v>0.30109999999999998</c:v>
                </c:pt>
                <c:pt idx="52">
                  <c:v>0.30519999999999997</c:v>
                </c:pt>
                <c:pt idx="53">
                  <c:v>0.30879999999999996</c:v>
                </c:pt>
                <c:pt idx="54">
                  <c:v>0.30969999999999998</c:v>
                </c:pt>
                <c:pt idx="55">
                  <c:v>0.30980000000000002</c:v>
                </c:pt>
                <c:pt idx="56">
                  <c:v>0.30980000000000002</c:v>
                </c:pt>
                <c:pt idx="57">
                  <c:v>0.30980000000000002</c:v>
                </c:pt>
                <c:pt idx="58">
                  <c:v>0.30980000000000002</c:v>
                </c:pt>
                <c:pt idx="59">
                  <c:v>0.30980000000000002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AE-476B-A192-846172B8C00D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Lumber &amp; Plywood</c:v>
                </c:pt>
              </c:strCache>
            </c:strRef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Sheet1!$I$2:$I$61</c:f>
              <c:numCache>
                <c:formatCode>0.0%</c:formatCode>
                <c:ptCount val="60"/>
                <c:pt idx="0">
                  <c:v>0</c:v>
                </c:pt>
                <c:pt idx="1">
                  <c:v>2.3199999999999998E-2</c:v>
                </c:pt>
                <c:pt idx="2">
                  <c:v>5.7500000000000002E-2</c:v>
                </c:pt>
                <c:pt idx="3">
                  <c:v>-1.21E-2</c:v>
                </c:pt>
                <c:pt idx="4">
                  <c:v>8.6999999999999994E-3</c:v>
                </c:pt>
                <c:pt idx="5">
                  <c:v>7.5399999999999995E-2</c:v>
                </c:pt>
                <c:pt idx="6">
                  <c:v>0.1547</c:v>
                </c:pt>
                <c:pt idx="7">
                  <c:v>0.29239999999999999</c:v>
                </c:pt>
                <c:pt idx="8">
                  <c:v>0.51469999999999994</c:v>
                </c:pt>
                <c:pt idx="9">
                  <c:v>0.42680000000000001</c:v>
                </c:pt>
                <c:pt idx="10">
                  <c:v>0.27449999999999997</c:v>
                </c:pt>
                <c:pt idx="11">
                  <c:v>0.37409999999999999</c:v>
                </c:pt>
                <c:pt idx="12">
                  <c:v>0.54330000000000001</c:v>
                </c:pt>
                <c:pt idx="13">
                  <c:v>0.61719999999999997</c:v>
                </c:pt>
                <c:pt idx="14">
                  <c:v>0.73180000000000012</c:v>
                </c:pt>
                <c:pt idx="15">
                  <c:v>0.87</c:v>
                </c:pt>
                <c:pt idx="16">
                  <c:v>1.1914</c:v>
                </c:pt>
                <c:pt idx="17">
                  <c:v>1.1787999999999998</c:v>
                </c:pt>
                <c:pt idx="18">
                  <c:v>0.71579999999999999</c:v>
                </c:pt>
                <c:pt idx="19">
                  <c:v>0.41659999999999997</c:v>
                </c:pt>
                <c:pt idx="20">
                  <c:v>0.31909999999999999</c:v>
                </c:pt>
                <c:pt idx="21">
                  <c:v>0.38020000000000004</c:v>
                </c:pt>
                <c:pt idx="22">
                  <c:v>0.4325</c:v>
                </c:pt>
                <c:pt idx="23">
                  <c:v>0.62319999999999998</c:v>
                </c:pt>
                <c:pt idx="24">
                  <c:v>0.89579999999999993</c:v>
                </c:pt>
                <c:pt idx="25">
                  <c:v>0.99290000000000012</c:v>
                </c:pt>
                <c:pt idx="26">
                  <c:v>1.1061000000000001</c:v>
                </c:pt>
                <c:pt idx="27">
                  <c:v>0.84709999999999996</c:v>
                </c:pt>
                <c:pt idx="28">
                  <c:v>0.87139999999999995</c:v>
                </c:pt>
                <c:pt idx="29">
                  <c:v>0.57100000000000006</c:v>
                </c:pt>
                <c:pt idx="30">
                  <c:v>0.55069999999999997</c:v>
                </c:pt>
                <c:pt idx="31">
                  <c:v>0.50270000000000004</c:v>
                </c:pt>
                <c:pt idx="32">
                  <c:v>0.44259999999999999</c:v>
                </c:pt>
                <c:pt idx="33">
                  <c:v>0.3987</c:v>
                </c:pt>
                <c:pt idx="34">
                  <c:v>0.36159999999999998</c:v>
                </c:pt>
                <c:pt idx="35">
                  <c:v>0.30980000000000002</c:v>
                </c:pt>
                <c:pt idx="36">
                  <c:v>0.30180000000000001</c:v>
                </c:pt>
                <c:pt idx="37">
                  <c:v>0.31040000000000001</c:v>
                </c:pt>
                <c:pt idx="38">
                  <c:v>0.29609999999999997</c:v>
                </c:pt>
                <c:pt idx="39">
                  <c:v>0.28449999999999998</c:v>
                </c:pt>
                <c:pt idx="40">
                  <c:v>0.2828</c:v>
                </c:pt>
                <c:pt idx="41">
                  <c:v>0.26629999999999998</c:v>
                </c:pt>
                <c:pt idx="42">
                  <c:v>0.32030000000000003</c:v>
                </c:pt>
                <c:pt idx="43">
                  <c:v>0.2606</c:v>
                </c:pt>
                <c:pt idx="44">
                  <c:v>0.26739999999999997</c:v>
                </c:pt>
                <c:pt idx="45">
                  <c:v>0.23379999999999998</c:v>
                </c:pt>
                <c:pt idx="46">
                  <c:v>0.20699999999999999</c:v>
                </c:pt>
                <c:pt idx="47">
                  <c:v>0.2266</c:v>
                </c:pt>
                <c:pt idx="48">
                  <c:v>0.23319999999999999</c:v>
                </c:pt>
                <c:pt idx="49">
                  <c:v>0.2379</c:v>
                </c:pt>
                <c:pt idx="50">
                  <c:v>0.24960000000000002</c:v>
                </c:pt>
                <c:pt idx="51">
                  <c:v>0.26530000000000004</c:v>
                </c:pt>
                <c:pt idx="52">
                  <c:v>0.24179999999999999</c:v>
                </c:pt>
                <c:pt idx="53">
                  <c:v>0.23569999999999999</c:v>
                </c:pt>
                <c:pt idx="54">
                  <c:v>0.22</c:v>
                </c:pt>
                <c:pt idx="55">
                  <c:v>0.2334</c:v>
                </c:pt>
                <c:pt idx="56">
                  <c:v>0.25059999999999999</c:v>
                </c:pt>
                <c:pt idx="57">
                  <c:v>0.2596</c:v>
                </c:pt>
                <c:pt idx="58">
                  <c:v>0.27899999999999997</c:v>
                </c:pt>
                <c:pt idx="59">
                  <c:v>0.28589999999999999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AE-476B-A192-846172B8C00D}"/>
            </c:ext>
          </c:extLst>
        </c:ser>
        <c:ser>
          <c:idx val="9"/>
          <c:order val="7"/>
          <c:tx>
            <c:strRef>
              <c:f>Sheet1!$K$1</c:f>
              <c:strCache>
                <c:ptCount val="1"/>
                <c:pt idx="0">
                  <c:v>Copper &amp; Brass Mill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Sheet1!$A$2:$A$61</c:f>
              <c:numCache>
                <c:formatCode>General</c:formatCode>
                <c:ptCount val="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</c:numCache>
            </c:numRef>
          </c:cat>
          <c:val>
            <c:numRef>
              <c:f>Sheet1!$K$2:$K$61</c:f>
              <c:numCache>
                <c:formatCode>0.0%</c:formatCode>
                <c:ptCount val="60"/>
                <c:pt idx="0">
                  <c:v>0</c:v>
                </c:pt>
                <c:pt idx="1">
                  <c:v>-3.6699999999999997E-2</c:v>
                </c:pt>
                <c:pt idx="2">
                  <c:v>-5.0900000000000001E-2</c:v>
                </c:pt>
                <c:pt idx="3">
                  <c:v>-7.9199999999999993E-2</c:v>
                </c:pt>
                <c:pt idx="4">
                  <c:v>-7.6399999999999996E-2</c:v>
                </c:pt>
                <c:pt idx="5">
                  <c:v>-4.2800000000000005E-2</c:v>
                </c:pt>
                <c:pt idx="6">
                  <c:v>2.2700000000000001E-2</c:v>
                </c:pt>
                <c:pt idx="7">
                  <c:v>5.96E-2</c:v>
                </c:pt>
                <c:pt idx="8">
                  <c:v>9.1400000000000009E-2</c:v>
                </c:pt>
                <c:pt idx="9">
                  <c:v>0.10949999999999999</c:v>
                </c:pt>
                <c:pt idx="10">
                  <c:v>0.127</c:v>
                </c:pt>
                <c:pt idx="11">
                  <c:v>0.21690000000000001</c:v>
                </c:pt>
                <c:pt idx="12">
                  <c:v>0.25230000000000002</c:v>
                </c:pt>
                <c:pt idx="13">
                  <c:v>0.25429999999999997</c:v>
                </c:pt>
                <c:pt idx="14">
                  <c:v>0.36840000000000006</c:v>
                </c:pt>
                <c:pt idx="15">
                  <c:v>0.39710000000000001</c:v>
                </c:pt>
                <c:pt idx="16">
                  <c:v>0.52190000000000003</c:v>
                </c:pt>
                <c:pt idx="17">
                  <c:v>0.53820000000000001</c:v>
                </c:pt>
                <c:pt idx="18">
                  <c:v>0.52310000000000001</c:v>
                </c:pt>
                <c:pt idx="19">
                  <c:v>0.54</c:v>
                </c:pt>
                <c:pt idx="20">
                  <c:v>0.52890000000000004</c:v>
                </c:pt>
                <c:pt idx="21">
                  <c:v>0.52969999999999995</c:v>
                </c:pt>
                <c:pt idx="22">
                  <c:v>0.54780000000000006</c:v>
                </c:pt>
                <c:pt idx="23">
                  <c:v>0.50180000000000002</c:v>
                </c:pt>
                <c:pt idx="24">
                  <c:v>0.54830000000000001</c:v>
                </c:pt>
                <c:pt idx="25">
                  <c:v>0.56030000000000002</c:v>
                </c:pt>
                <c:pt idx="26">
                  <c:v>0.60470000000000002</c:v>
                </c:pt>
                <c:pt idx="27">
                  <c:v>0.6401</c:v>
                </c:pt>
                <c:pt idx="28">
                  <c:v>0.57299999999999995</c:v>
                </c:pt>
                <c:pt idx="29">
                  <c:v>0.57469999999999999</c:v>
                </c:pt>
                <c:pt idx="30">
                  <c:v>0.40689999999999998</c:v>
                </c:pt>
                <c:pt idx="31">
                  <c:v>0.40770000000000001</c:v>
                </c:pt>
                <c:pt idx="32">
                  <c:v>0.42359999999999998</c:v>
                </c:pt>
                <c:pt idx="33">
                  <c:v>0.35350000000000004</c:v>
                </c:pt>
                <c:pt idx="34">
                  <c:v>0.4551</c:v>
                </c:pt>
                <c:pt idx="35">
                  <c:v>0.46740000000000004</c:v>
                </c:pt>
                <c:pt idx="36">
                  <c:v>0.50009999999999999</c:v>
                </c:pt>
                <c:pt idx="37">
                  <c:v>0.52990000000000004</c:v>
                </c:pt>
                <c:pt idx="38">
                  <c:v>0.53039999999999998</c:v>
                </c:pt>
                <c:pt idx="39">
                  <c:v>0.5171</c:v>
                </c:pt>
                <c:pt idx="40">
                  <c:v>0.48310000000000003</c:v>
                </c:pt>
                <c:pt idx="41">
                  <c:v>0.45429999999999998</c:v>
                </c:pt>
                <c:pt idx="42">
                  <c:v>0.45530000000000004</c:v>
                </c:pt>
                <c:pt idx="43">
                  <c:v>0.4572</c:v>
                </c:pt>
                <c:pt idx="44">
                  <c:v>0.4607</c:v>
                </c:pt>
                <c:pt idx="45">
                  <c:v>0.44189999999999996</c:v>
                </c:pt>
                <c:pt idx="46">
                  <c:v>0.43770000000000003</c:v>
                </c:pt>
                <c:pt idx="47">
                  <c:v>0.4526</c:v>
                </c:pt>
                <c:pt idx="48">
                  <c:v>0.46439999999999998</c:v>
                </c:pt>
                <c:pt idx="49">
                  <c:v>0.4622</c:v>
                </c:pt>
                <c:pt idx="50">
                  <c:v>0.48909999999999998</c:v>
                </c:pt>
                <c:pt idx="51">
                  <c:v>0.55449999999999999</c:v>
                </c:pt>
                <c:pt idx="52">
                  <c:v>0.62490000000000001</c:v>
                </c:pt>
                <c:pt idx="53">
                  <c:v>0.65859999999999996</c:v>
                </c:pt>
                <c:pt idx="54">
                  <c:v>0.60520000000000007</c:v>
                </c:pt>
                <c:pt idx="55">
                  <c:v>0.57479999999999998</c:v>
                </c:pt>
                <c:pt idx="56">
                  <c:v>0.58530000000000004</c:v>
                </c:pt>
                <c:pt idx="57">
                  <c:v>0.61659999999999993</c:v>
                </c:pt>
                <c:pt idx="58">
                  <c:v>0.65269999999999995</c:v>
                </c:pt>
                <c:pt idx="59">
                  <c:v>0.61419999999999997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4AE-476B-A192-846172B8C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600528"/>
        <c:axId val="428604272"/>
      </c:lineChart>
      <c:catAx>
        <c:axId val="42860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04272"/>
        <c:crosses val="autoZero"/>
        <c:auto val="1"/>
        <c:lblAlgn val="ctr"/>
        <c:lblOffset val="100"/>
        <c:tickLblSkip val="12"/>
        <c:noMultiLvlLbl val="0"/>
      </c:catAx>
      <c:valAx>
        <c:axId val="42860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 dirty="0">
                    <a:solidFill>
                      <a:prstClr val="black"/>
                    </a:solidFill>
                  </a:rPr>
                  <a:t>% Change from Jan 2020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005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Single Family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11786417322829E-2"/>
          <c:y val="0.11050657587183725"/>
          <c:w val="0.91004773622047241"/>
          <c:h val="0.78237536770259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Permits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799</c:v>
                </c:pt>
                <c:pt idx="1">
                  <c:v>796</c:v>
                </c:pt>
                <c:pt idx="2">
                  <c:v>811</c:v>
                </c:pt>
                <c:pt idx="3">
                  <c:v>796</c:v>
                </c:pt>
                <c:pt idx="4">
                  <c:v>833</c:v>
                </c:pt>
                <c:pt idx="5">
                  <c:v>848</c:v>
                </c:pt>
                <c:pt idx="6">
                  <c:v>863</c:v>
                </c:pt>
                <c:pt idx="7">
                  <c:v>905</c:v>
                </c:pt>
                <c:pt idx="8">
                  <c:v>905</c:v>
                </c:pt>
                <c:pt idx="9">
                  <c:v>934</c:v>
                </c:pt>
                <c:pt idx="10">
                  <c:v>945</c:v>
                </c:pt>
                <c:pt idx="11">
                  <c:v>935</c:v>
                </c:pt>
                <c:pt idx="12">
                  <c:v>972</c:v>
                </c:pt>
                <c:pt idx="13">
                  <c:v>984</c:v>
                </c:pt>
                <c:pt idx="14">
                  <c:v>875</c:v>
                </c:pt>
                <c:pt idx="15">
                  <c:v>666</c:v>
                </c:pt>
                <c:pt idx="16">
                  <c:v>746</c:v>
                </c:pt>
                <c:pt idx="17">
                  <c:v>861</c:v>
                </c:pt>
                <c:pt idx="18">
                  <c:v>1011</c:v>
                </c:pt>
                <c:pt idx="19">
                  <c:v>1067</c:v>
                </c:pt>
                <c:pt idx="20">
                  <c:v>1142</c:v>
                </c:pt>
                <c:pt idx="21">
                  <c:v>1149</c:v>
                </c:pt>
                <c:pt idx="22">
                  <c:v>1160</c:v>
                </c:pt>
                <c:pt idx="23">
                  <c:v>1235</c:v>
                </c:pt>
                <c:pt idx="24">
                  <c:v>1250</c:v>
                </c:pt>
                <c:pt idx="25">
                  <c:v>1114</c:v>
                </c:pt>
                <c:pt idx="26">
                  <c:v>1173</c:v>
                </c:pt>
                <c:pt idx="27">
                  <c:v>1130</c:v>
                </c:pt>
                <c:pt idx="28">
                  <c:v>1116</c:v>
                </c:pt>
                <c:pt idx="29">
                  <c:v>1081</c:v>
                </c:pt>
                <c:pt idx="30">
                  <c:v>1063</c:v>
                </c:pt>
                <c:pt idx="31">
                  <c:v>1065</c:v>
                </c:pt>
                <c:pt idx="32">
                  <c:v>1061</c:v>
                </c:pt>
                <c:pt idx="33">
                  <c:v>1092</c:v>
                </c:pt>
                <c:pt idx="34">
                  <c:v>1133</c:v>
                </c:pt>
                <c:pt idx="35">
                  <c:v>1146</c:v>
                </c:pt>
                <c:pt idx="36">
                  <c:v>1251</c:v>
                </c:pt>
                <c:pt idx="37">
                  <c:v>1194</c:v>
                </c:pt>
                <c:pt idx="38">
                  <c:v>1140</c:v>
                </c:pt>
                <c:pt idx="39">
                  <c:v>1087</c:v>
                </c:pt>
                <c:pt idx="40">
                  <c:v>1028</c:v>
                </c:pt>
                <c:pt idx="41">
                  <c:v>946</c:v>
                </c:pt>
                <c:pt idx="42">
                  <c:v>922</c:v>
                </c:pt>
                <c:pt idx="43">
                  <c:v>885</c:v>
                </c:pt>
                <c:pt idx="44">
                  <c:v>860</c:v>
                </c:pt>
                <c:pt idx="45">
                  <c:v>842</c:v>
                </c:pt>
                <c:pt idx="46">
                  <c:v>789</c:v>
                </c:pt>
                <c:pt idx="47">
                  <c:v>743</c:v>
                </c:pt>
                <c:pt idx="48">
                  <c:v>763</c:v>
                </c:pt>
                <c:pt idx="49">
                  <c:v>807</c:v>
                </c:pt>
                <c:pt idx="50">
                  <c:v>848</c:v>
                </c:pt>
                <c:pt idx="51">
                  <c:v>876</c:v>
                </c:pt>
                <c:pt idx="52">
                  <c:v>918</c:v>
                </c:pt>
                <c:pt idx="53">
                  <c:v>946</c:v>
                </c:pt>
                <c:pt idx="54">
                  <c:v>953</c:v>
                </c:pt>
                <c:pt idx="55">
                  <c:v>972</c:v>
                </c:pt>
                <c:pt idx="56">
                  <c:v>982</c:v>
                </c:pt>
                <c:pt idx="57">
                  <c:v>986</c:v>
                </c:pt>
                <c:pt idx="58">
                  <c:v>999</c:v>
                </c:pt>
                <c:pt idx="59">
                  <c:v>1017</c:v>
                </c:pt>
                <c:pt idx="60">
                  <c:v>1031</c:v>
                </c:pt>
                <c:pt idx="61">
                  <c:v>1027</c:v>
                </c:pt>
                <c:pt idx="62">
                  <c:v>984</c:v>
                </c:pt>
                <c:pt idx="63">
                  <c:v>977</c:v>
                </c:pt>
                <c:pt idx="64">
                  <c:v>956</c:v>
                </c:pt>
                <c:pt idx="65">
                  <c:v>939</c:v>
                </c:pt>
                <c:pt idx="66">
                  <c:v>941</c:v>
                </c:pt>
                <c:pt idx="67">
                  <c:v>967</c:v>
                </c:pt>
                <c:pt idx="68">
                  <c:v>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A-4BA9-BBA5-A3D072156F8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Under Construction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Sheet1!$D$2:$D$70</c:f>
              <c:numCache>
                <c:formatCode>General</c:formatCode>
                <c:ptCount val="69"/>
                <c:pt idx="0">
                  <c:v>1150</c:v>
                </c:pt>
                <c:pt idx="1">
                  <c:v>1140</c:v>
                </c:pt>
                <c:pt idx="2">
                  <c:v>1125</c:v>
                </c:pt>
                <c:pt idx="3">
                  <c:v>1124</c:v>
                </c:pt>
                <c:pt idx="4">
                  <c:v>1132</c:v>
                </c:pt>
                <c:pt idx="5">
                  <c:v>1143</c:v>
                </c:pt>
                <c:pt idx="6">
                  <c:v>1146</c:v>
                </c:pt>
                <c:pt idx="7">
                  <c:v>1149</c:v>
                </c:pt>
                <c:pt idx="8">
                  <c:v>1162</c:v>
                </c:pt>
                <c:pt idx="9">
                  <c:v>1159</c:v>
                </c:pt>
                <c:pt idx="10">
                  <c:v>1166</c:v>
                </c:pt>
                <c:pt idx="11">
                  <c:v>1177</c:v>
                </c:pt>
                <c:pt idx="12">
                  <c:v>1193</c:v>
                </c:pt>
                <c:pt idx="13">
                  <c:v>1213</c:v>
                </c:pt>
                <c:pt idx="14">
                  <c:v>1214</c:v>
                </c:pt>
                <c:pt idx="15">
                  <c:v>1195</c:v>
                </c:pt>
                <c:pt idx="16">
                  <c:v>1180</c:v>
                </c:pt>
                <c:pt idx="17">
                  <c:v>1183</c:v>
                </c:pt>
                <c:pt idx="18">
                  <c:v>1201</c:v>
                </c:pt>
                <c:pt idx="19">
                  <c:v>1213</c:v>
                </c:pt>
                <c:pt idx="20">
                  <c:v>1220</c:v>
                </c:pt>
                <c:pt idx="21">
                  <c:v>1229</c:v>
                </c:pt>
                <c:pt idx="22">
                  <c:v>1246</c:v>
                </c:pt>
                <c:pt idx="23">
                  <c:v>1261</c:v>
                </c:pt>
                <c:pt idx="24">
                  <c:v>1282</c:v>
                </c:pt>
                <c:pt idx="25">
                  <c:v>1287</c:v>
                </c:pt>
                <c:pt idx="26">
                  <c:v>1306</c:v>
                </c:pt>
                <c:pt idx="27">
                  <c:v>1323</c:v>
                </c:pt>
                <c:pt idx="28">
                  <c:v>1339</c:v>
                </c:pt>
                <c:pt idx="29">
                  <c:v>1373</c:v>
                </c:pt>
                <c:pt idx="30">
                  <c:v>1387</c:v>
                </c:pt>
                <c:pt idx="31">
                  <c:v>1410</c:v>
                </c:pt>
                <c:pt idx="32">
                  <c:v>1439</c:v>
                </c:pt>
                <c:pt idx="33">
                  <c:v>1464</c:v>
                </c:pt>
                <c:pt idx="34">
                  <c:v>1493</c:v>
                </c:pt>
                <c:pt idx="35">
                  <c:v>1525</c:v>
                </c:pt>
                <c:pt idx="36">
                  <c:v>1552</c:v>
                </c:pt>
                <c:pt idx="37">
                  <c:v>1582</c:v>
                </c:pt>
                <c:pt idx="38">
                  <c:v>1630</c:v>
                </c:pt>
                <c:pt idx="39">
                  <c:v>1672</c:v>
                </c:pt>
                <c:pt idx="40">
                  <c:v>1682</c:v>
                </c:pt>
                <c:pt idx="41">
                  <c:v>1689</c:v>
                </c:pt>
                <c:pt idx="42">
                  <c:v>1684</c:v>
                </c:pt>
                <c:pt idx="43">
                  <c:v>1699</c:v>
                </c:pt>
                <c:pt idx="44">
                  <c:v>1700</c:v>
                </c:pt>
                <c:pt idx="45">
                  <c:v>1711</c:v>
                </c:pt>
                <c:pt idx="46">
                  <c:v>1695</c:v>
                </c:pt>
                <c:pt idx="47">
                  <c:v>1692</c:v>
                </c:pt>
                <c:pt idx="48">
                  <c:v>1692</c:v>
                </c:pt>
                <c:pt idx="49">
                  <c:v>1686</c:v>
                </c:pt>
                <c:pt idx="50">
                  <c:v>1681</c:v>
                </c:pt>
                <c:pt idx="51">
                  <c:v>1682</c:v>
                </c:pt>
                <c:pt idx="52">
                  <c:v>1692</c:v>
                </c:pt>
                <c:pt idx="53">
                  <c:v>1693</c:v>
                </c:pt>
                <c:pt idx="54">
                  <c:v>1702</c:v>
                </c:pt>
                <c:pt idx="55">
                  <c:v>1697</c:v>
                </c:pt>
                <c:pt idx="56">
                  <c:v>1680</c:v>
                </c:pt>
                <c:pt idx="57">
                  <c:v>1680</c:v>
                </c:pt>
                <c:pt idx="58">
                  <c:v>1683</c:v>
                </c:pt>
                <c:pt idx="59">
                  <c:v>1679</c:v>
                </c:pt>
                <c:pt idx="60">
                  <c:v>1670</c:v>
                </c:pt>
                <c:pt idx="61">
                  <c:v>1657</c:v>
                </c:pt>
                <c:pt idx="62">
                  <c:v>1641</c:v>
                </c:pt>
                <c:pt idx="63">
                  <c:v>1611</c:v>
                </c:pt>
                <c:pt idx="64">
                  <c:v>1592</c:v>
                </c:pt>
                <c:pt idx="65">
                  <c:v>1570</c:v>
                </c:pt>
                <c:pt idx="66">
                  <c:v>1547</c:v>
                </c:pt>
                <c:pt idx="67">
                  <c:v>1523</c:v>
                </c:pt>
                <c:pt idx="68">
                  <c:v>1490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A-4BA9-BBA5-A3D072156F8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Completions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Sheet1!$E$2:$E$70</c:f>
              <c:numCache>
                <c:formatCode>General</c:formatCode>
                <c:ptCount val="69"/>
                <c:pt idx="0">
                  <c:v>912</c:v>
                </c:pt>
                <c:pt idx="1">
                  <c:v>782</c:v>
                </c:pt>
                <c:pt idx="2">
                  <c:v>931</c:v>
                </c:pt>
                <c:pt idx="3">
                  <c:v>912</c:v>
                </c:pt>
                <c:pt idx="4">
                  <c:v>890</c:v>
                </c:pt>
                <c:pt idx="5">
                  <c:v>876</c:v>
                </c:pt>
                <c:pt idx="6">
                  <c:v>906</c:v>
                </c:pt>
                <c:pt idx="7">
                  <c:v>955</c:v>
                </c:pt>
                <c:pt idx="8">
                  <c:v>868</c:v>
                </c:pt>
                <c:pt idx="9">
                  <c:v>951</c:v>
                </c:pt>
                <c:pt idx="10">
                  <c:v>956</c:v>
                </c:pt>
                <c:pt idx="11">
                  <c:v>905</c:v>
                </c:pt>
                <c:pt idx="12">
                  <c:v>886</c:v>
                </c:pt>
                <c:pt idx="13">
                  <c:v>947</c:v>
                </c:pt>
                <c:pt idx="14">
                  <c:v>882</c:v>
                </c:pt>
                <c:pt idx="15">
                  <c:v>867</c:v>
                </c:pt>
                <c:pt idx="16">
                  <c:v>830</c:v>
                </c:pt>
                <c:pt idx="17">
                  <c:v>931</c:v>
                </c:pt>
                <c:pt idx="18">
                  <c:v>956</c:v>
                </c:pt>
                <c:pt idx="19">
                  <c:v>910</c:v>
                </c:pt>
                <c:pt idx="20">
                  <c:v>927</c:v>
                </c:pt>
                <c:pt idx="21">
                  <c:v>916</c:v>
                </c:pt>
                <c:pt idx="22">
                  <c:v>932</c:v>
                </c:pt>
                <c:pt idx="23">
                  <c:v>947</c:v>
                </c:pt>
                <c:pt idx="24">
                  <c:v>1031</c:v>
                </c:pt>
                <c:pt idx="25">
                  <c:v>966</c:v>
                </c:pt>
                <c:pt idx="26">
                  <c:v>1008</c:v>
                </c:pt>
                <c:pt idx="27">
                  <c:v>987</c:v>
                </c:pt>
                <c:pt idx="28">
                  <c:v>959</c:v>
                </c:pt>
                <c:pt idx="29">
                  <c:v>916</c:v>
                </c:pt>
                <c:pt idx="30">
                  <c:v>951</c:v>
                </c:pt>
                <c:pt idx="31">
                  <c:v>961</c:v>
                </c:pt>
                <c:pt idx="32">
                  <c:v>936</c:v>
                </c:pt>
                <c:pt idx="33">
                  <c:v>945</c:v>
                </c:pt>
                <c:pt idx="34">
                  <c:v>960</c:v>
                </c:pt>
                <c:pt idx="35">
                  <c:v>1017</c:v>
                </c:pt>
                <c:pt idx="36">
                  <c:v>947</c:v>
                </c:pt>
                <c:pt idx="37">
                  <c:v>1041</c:v>
                </c:pt>
                <c:pt idx="38">
                  <c:v>1049</c:v>
                </c:pt>
                <c:pt idx="39">
                  <c:v>1004</c:v>
                </c:pt>
                <c:pt idx="40">
                  <c:v>1047</c:v>
                </c:pt>
                <c:pt idx="41">
                  <c:v>1005</c:v>
                </c:pt>
                <c:pt idx="42">
                  <c:v>1009</c:v>
                </c:pt>
                <c:pt idx="43">
                  <c:v>1031</c:v>
                </c:pt>
                <c:pt idx="44">
                  <c:v>1047</c:v>
                </c:pt>
                <c:pt idx="45">
                  <c:v>973</c:v>
                </c:pt>
                <c:pt idx="46">
                  <c:v>1113</c:v>
                </c:pt>
                <c:pt idx="47">
                  <c:v>990</c:v>
                </c:pt>
                <c:pt idx="48">
                  <c:v>1037</c:v>
                </c:pt>
                <c:pt idx="49">
                  <c:v>1013</c:v>
                </c:pt>
                <c:pt idx="50">
                  <c:v>1041</c:v>
                </c:pt>
                <c:pt idx="51">
                  <c:v>961</c:v>
                </c:pt>
                <c:pt idx="52">
                  <c:v>1007</c:v>
                </c:pt>
                <c:pt idx="53">
                  <c:v>1005</c:v>
                </c:pt>
                <c:pt idx="54">
                  <c:v>1017</c:v>
                </c:pt>
                <c:pt idx="55">
                  <c:v>949</c:v>
                </c:pt>
                <c:pt idx="56">
                  <c:v>984</c:v>
                </c:pt>
                <c:pt idx="57">
                  <c:v>988</c:v>
                </c:pt>
                <c:pt idx="58">
                  <c:v>970</c:v>
                </c:pt>
                <c:pt idx="59">
                  <c:v>1024</c:v>
                </c:pt>
                <c:pt idx="60">
                  <c:v>902</c:v>
                </c:pt>
                <c:pt idx="61">
                  <c:v>1077</c:v>
                </c:pt>
                <c:pt idx="62">
                  <c:v>939</c:v>
                </c:pt>
                <c:pt idx="63">
                  <c:v>1131</c:v>
                </c:pt>
                <c:pt idx="64">
                  <c:v>1032</c:v>
                </c:pt>
                <c:pt idx="65">
                  <c:v>1072</c:v>
                </c:pt>
                <c:pt idx="66">
                  <c:v>1098</c:v>
                </c:pt>
                <c:pt idx="67">
                  <c:v>1030</c:v>
                </c:pt>
                <c:pt idx="68">
                  <c:v>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5A-4BA9-BBA5-A3D07215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catAx>
        <c:axId val="1876527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0572835723585"/>
          <c:y val="0.71352988046667887"/>
          <c:w val="0.81261778340386503"/>
          <c:h val="0.15191978517363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Buildings</a:t>
            </a:r>
            <a:r>
              <a:rPr lang="en-US" baseline="0" dirty="0"/>
              <a:t> with 5+ Units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11786417322829E-2"/>
          <c:y val="0.12252240134912937"/>
          <c:w val="0.91004773622047241"/>
          <c:h val="0.7703595778674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Permits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416</c:v>
                </c:pt>
                <c:pt idx="1">
                  <c:v>454</c:v>
                </c:pt>
                <c:pt idx="2">
                  <c:v>458</c:v>
                </c:pt>
                <c:pt idx="3">
                  <c:v>468</c:v>
                </c:pt>
                <c:pt idx="4">
                  <c:v>476</c:v>
                </c:pt>
                <c:pt idx="5">
                  <c:v>418</c:v>
                </c:pt>
                <c:pt idx="6">
                  <c:v>443</c:v>
                </c:pt>
                <c:pt idx="7">
                  <c:v>541</c:v>
                </c:pt>
                <c:pt idx="8">
                  <c:v>531</c:v>
                </c:pt>
                <c:pt idx="9">
                  <c:v>545</c:v>
                </c:pt>
                <c:pt idx="10">
                  <c:v>542</c:v>
                </c:pt>
                <c:pt idx="11">
                  <c:v>472</c:v>
                </c:pt>
                <c:pt idx="12">
                  <c:v>493</c:v>
                </c:pt>
                <c:pt idx="13">
                  <c:v>410</c:v>
                </c:pt>
                <c:pt idx="14">
                  <c:v>437</c:v>
                </c:pt>
                <c:pt idx="15">
                  <c:v>366</c:v>
                </c:pt>
                <c:pt idx="16">
                  <c:v>471</c:v>
                </c:pt>
                <c:pt idx="17">
                  <c:v>436</c:v>
                </c:pt>
                <c:pt idx="18">
                  <c:v>486</c:v>
                </c:pt>
                <c:pt idx="19">
                  <c:v>407</c:v>
                </c:pt>
                <c:pt idx="20">
                  <c:v>436</c:v>
                </c:pt>
                <c:pt idx="21">
                  <c:v>405</c:v>
                </c:pt>
                <c:pt idx="22">
                  <c:v>499</c:v>
                </c:pt>
                <c:pt idx="23">
                  <c:v>459</c:v>
                </c:pt>
                <c:pt idx="24">
                  <c:v>578</c:v>
                </c:pt>
                <c:pt idx="25">
                  <c:v>551</c:v>
                </c:pt>
                <c:pt idx="26">
                  <c:v>502</c:v>
                </c:pt>
                <c:pt idx="27">
                  <c:v>556</c:v>
                </c:pt>
                <c:pt idx="28">
                  <c:v>506</c:v>
                </c:pt>
                <c:pt idx="29">
                  <c:v>527</c:v>
                </c:pt>
                <c:pt idx="30">
                  <c:v>534</c:v>
                </c:pt>
                <c:pt idx="31">
                  <c:v>663</c:v>
                </c:pt>
                <c:pt idx="32">
                  <c:v>515</c:v>
                </c:pt>
                <c:pt idx="33">
                  <c:v>576</c:v>
                </c:pt>
                <c:pt idx="34">
                  <c:v>584</c:v>
                </c:pt>
                <c:pt idx="35">
                  <c:v>698</c:v>
                </c:pt>
                <c:pt idx="36">
                  <c:v>608</c:v>
                </c:pt>
                <c:pt idx="37">
                  <c:v>610</c:v>
                </c:pt>
                <c:pt idx="38">
                  <c:v>680</c:v>
                </c:pt>
                <c:pt idx="39">
                  <c:v>689</c:v>
                </c:pt>
                <c:pt idx="40">
                  <c:v>624</c:v>
                </c:pt>
                <c:pt idx="41">
                  <c:v>744</c:v>
                </c:pt>
                <c:pt idx="42">
                  <c:v>742</c:v>
                </c:pt>
                <c:pt idx="43">
                  <c:v>606</c:v>
                </c:pt>
                <c:pt idx="44">
                  <c:v>699</c:v>
                </c:pt>
                <c:pt idx="45">
                  <c:v>662</c:v>
                </c:pt>
                <c:pt idx="46">
                  <c:v>559</c:v>
                </c:pt>
                <c:pt idx="47">
                  <c:v>607</c:v>
                </c:pt>
                <c:pt idx="48">
                  <c:v>622</c:v>
                </c:pt>
                <c:pt idx="49">
                  <c:v>763</c:v>
                </c:pt>
                <c:pt idx="50">
                  <c:v>590</c:v>
                </c:pt>
                <c:pt idx="51">
                  <c:v>530</c:v>
                </c:pt>
                <c:pt idx="52">
                  <c:v>557</c:v>
                </c:pt>
                <c:pt idx="53">
                  <c:v>492</c:v>
                </c:pt>
                <c:pt idx="54">
                  <c:v>499</c:v>
                </c:pt>
                <c:pt idx="55">
                  <c:v>542</c:v>
                </c:pt>
                <c:pt idx="56">
                  <c:v>482</c:v>
                </c:pt>
                <c:pt idx="57">
                  <c:v>497</c:v>
                </c:pt>
                <c:pt idx="58">
                  <c:v>459</c:v>
                </c:pt>
                <c:pt idx="59">
                  <c:v>462</c:v>
                </c:pt>
                <c:pt idx="60">
                  <c:v>426</c:v>
                </c:pt>
                <c:pt idx="61">
                  <c:v>479</c:v>
                </c:pt>
                <c:pt idx="62">
                  <c:v>449</c:v>
                </c:pt>
                <c:pt idx="63">
                  <c:v>407</c:v>
                </c:pt>
                <c:pt idx="64">
                  <c:v>386</c:v>
                </c:pt>
                <c:pt idx="65">
                  <c:v>466</c:v>
                </c:pt>
                <c:pt idx="66">
                  <c:v>416</c:v>
                </c:pt>
                <c:pt idx="67">
                  <c:v>446</c:v>
                </c:pt>
                <c:pt idx="68">
                  <c:v>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C-460E-A8E4-D9425C0D05A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Under Construction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Sheet1!$D$2:$D$70</c:f>
              <c:numCache>
                <c:formatCode>General</c:formatCode>
                <c:ptCount val="69"/>
                <c:pt idx="0">
                  <c:v>602</c:v>
                </c:pt>
                <c:pt idx="1">
                  <c:v>594</c:v>
                </c:pt>
                <c:pt idx="2">
                  <c:v>586</c:v>
                </c:pt>
                <c:pt idx="3">
                  <c:v>584</c:v>
                </c:pt>
                <c:pt idx="4">
                  <c:v>595</c:v>
                </c:pt>
                <c:pt idx="5">
                  <c:v>606</c:v>
                </c:pt>
                <c:pt idx="6">
                  <c:v>609</c:v>
                </c:pt>
                <c:pt idx="7">
                  <c:v>617</c:v>
                </c:pt>
                <c:pt idx="8">
                  <c:v>624</c:v>
                </c:pt>
                <c:pt idx="9">
                  <c:v>626</c:v>
                </c:pt>
                <c:pt idx="10">
                  <c:v>636</c:v>
                </c:pt>
                <c:pt idx="11">
                  <c:v>645</c:v>
                </c:pt>
                <c:pt idx="12">
                  <c:v>657</c:v>
                </c:pt>
                <c:pt idx="13">
                  <c:v>670</c:v>
                </c:pt>
                <c:pt idx="14">
                  <c:v>671</c:v>
                </c:pt>
                <c:pt idx="15">
                  <c:v>666</c:v>
                </c:pt>
                <c:pt idx="16">
                  <c:v>657</c:v>
                </c:pt>
                <c:pt idx="17">
                  <c:v>660</c:v>
                </c:pt>
                <c:pt idx="18">
                  <c:v>672</c:v>
                </c:pt>
                <c:pt idx="19">
                  <c:v>672</c:v>
                </c:pt>
                <c:pt idx="20">
                  <c:v>661</c:v>
                </c:pt>
                <c:pt idx="21">
                  <c:v>649</c:v>
                </c:pt>
                <c:pt idx="22">
                  <c:v>650</c:v>
                </c:pt>
                <c:pt idx="23">
                  <c:v>645</c:v>
                </c:pt>
                <c:pt idx="24">
                  <c:v>656</c:v>
                </c:pt>
                <c:pt idx="25">
                  <c:v>656</c:v>
                </c:pt>
                <c:pt idx="26">
                  <c:v>658</c:v>
                </c:pt>
                <c:pt idx="27">
                  <c:v>665</c:v>
                </c:pt>
                <c:pt idx="28">
                  <c:v>668</c:v>
                </c:pt>
                <c:pt idx="29">
                  <c:v>680</c:v>
                </c:pt>
                <c:pt idx="30">
                  <c:v>679</c:v>
                </c:pt>
                <c:pt idx="31">
                  <c:v>687</c:v>
                </c:pt>
                <c:pt idx="32">
                  <c:v>704</c:v>
                </c:pt>
                <c:pt idx="33">
                  <c:v>717</c:v>
                </c:pt>
                <c:pt idx="34">
                  <c:v>723</c:v>
                </c:pt>
                <c:pt idx="35">
                  <c:v>742</c:v>
                </c:pt>
                <c:pt idx="36">
                  <c:v>750</c:v>
                </c:pt>
                <c:pt idx="37">
                  <c:v>769</c:v>
                </c:pt>
                <c:pt idx="38">
                  <c:v>804</c:v>
                </c:pt>
                <c:pt idx="39">
                  <c:v>832</c:v>
                </c:pt>
                <c:pt idx="40">
                  <c:v>837</c:v>
                </c:pt>
                <c:pt idx="41">
                  <c:v>845</c:v>
                </c:pt>
                <c:pt idx="42">
                  <c:v>851</c:v>
                </c:pt>
                <c:pt idx="43">
                  <c:v>874</c:v>
                </c:pt>
                <c:pt idx="44">
                  <c:v>889</c:v>
                </c:pt>
                <c:pt idx="45">
                  <c:v>909</c:v>
                </c:pt>
                <c:pt idx="46">
                  <c:v>916</c:v>
                </c:pt>
                <c:pt idx="47">
                  <c:v>921</c:v>
                </c:pt>
                <c:pt idx="48">
                  <c:v>932</c:v>
                </c:pt>
                <c:pt idx="49">
                  <c:v>944</c:v>
                </c:pt>
                <c:pt idx="50">
                  <c:v>958</c:v>
                </c:pt>
                <c:pt idx="51">
                  <c:v>969</c:v>
                </c:pt>
                <c:pt idx="52">
                  <c:v>983</c:v>
                </c:pt>
                <c:pt idx="53">
                  <c:v>993</c:v>
                </c:pt>
                <c:pt idx="54">
                  <c:v>1004</c:v>
                </c:pt>
                <c:pt idx="55">
                  <c:v>1003</c:v>
                </c:pt>
                <c:pt idx="56">
                  <c:v>991</c:v>
                </c:pt>
                <c:pt idx="57">
                  <c:v>995</c:v>
                </c:pt>
                <c:pt idx="58">
                  <c:v>986</c:v>
                </c:pt>
                <c:pt idx="59">
                  <c:v>985</c:v>
                </c:pt>
                <c:pt idx="60">
                  <c:v>969</c:v>
                </c:pt>
                <c:pt idx="61">
                  <c:v>954</c:v>
                </c:pt>
                <c:pt idx="62">
                  <c:v>933</c:v>
                </c:pt>
                <c:pt idx="63">
                  <c:v>915</c:v>
                </c:pt>
                <c:pt idx="64">
                  <c:v>901</c:v>
                </c:pt>
                <c:pt idx="65">
                  <c:v>894</c:v>
                </c:pt>
                <c:pt idx="66">
                  <c:v>888</c:v>
                </c:pt>
                <c:pt idx="67">
                  <c:v>864</c:v>
                </c:pt>
                <c:pt idx="68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C-460E-A8E4-D9425C0D05A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Completions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</c:numCache>
            </c:numRef>
          </c:cat>
          <c:val>
            <c:numRef>
              <c:f>Sheet1!$E$2:$E$70</c:f>
              <c:numCache>
                <c:formatCode>General</c:formatCode>
                <c:ptCount val="69"/>
                <c:pt idx="0">
                  <c:v>332</c:v>
                </c:pt>
                <c:pt idx="1">
                  <c:v>504</c:v>
                </c:pt>
                <c:pt idx="2">
                  <c:v>369</c:v>
                </c:pt>
                <c:pt idx="3">
                  <c:v>384</c:v>
                </c:pt>
                <c:pt idx="4">
                  <c:v>327</c:v>
                </c:pt>
                <c:pt idx="5">
                  <c:v>291</c:v>
                </c:pt>
                <c:pt idx="6">
                  <c:v>299</c:v>
                </c:pt>
                <c:pt idx="7">
                  <c:v>347</c:v>
                </c:pt>
                <c:pt idx="8">
                  <c:v>283</c:v>
                </c:pt>
                <c:pt idx="9">
                  <c:v>332</c:v>
                </c:pt>
                <c:pt idx="10">
                  <c:v>300</c:v>
                </c:pt>
                <c:pt idx="11">
                  <c:v>396</c:v>
                </c:pt>
                <c:pt idx="12">
                  <c:v>395</c:v>
                </c:pt>
                <c:pt idx="13">
                  <c:v>285</c:v>
                </c:pt>
                <c:pt idx="14">
                  <c:v>358</c:v>
                </c:pt>
                <c:pt idx="15">
                  <c:v>312</c:v>
                </c:pt>
                <c:pt idx="16">
                  <c:v>331</c:v>
                </c:pt>
                <c:pt idx="17">
                  <c:v>301</c:v>
                </c:pt>
                <c:pt idx="18">
                  <c:v>343</c:v>
                </c:pt>
                <c:pt idx="19">
                  <c:v>349</c:v>
                </c:pt>
                <c:pt idx="20">
                  <c:v>500</c:v>
                </c:pt>
                <c:pt idx="21">
                  <c:v>454</c:v>
                </c:pt>
                <c:pt idx="22">
                  <c:v>320</c:v>
                </c:pt>
                <c:pt idx="23">
                  <c:v>409</c:v>
                </c:pt>
                <c:pt idx="24">
                  <c:v>326</c:v>
                </c:pt>
                <c:pt idx="25">
                  <c:v>320</c:v>
                </c:pt>
                <c:pt idx="26">
                  <c:v>440</c:v>
                </c:pt>
                <c:pt idx="27">
                  <c:v>421</c:v>
                </c:pt>
                <c:pt idx="28">
                  <c:v>366</c:v>
                </c:pt>
                <c:pt idx="29">
                  <c:v>368</c:v>
                </c:pt>
                <c:pt idx="30">
                  <c:v>397</c:v>
                </c:pt>
                <c:pt idx="31">
                  <c:v>373</c:v>
                </c:pt>
                <c:pt idx="32">
                  <c:v>283</c:v>
                </c:pt>
                <c:pt idx="33">
                  <c:v>322</c:v>
                </c:pt>
                <c:pt idx="34">
                  <c:v>434</c:v>
                </c:pt>
                <c:pt idx="35">
                  <c:v>303</c:v>
                </c:pt>
                <c:pt idx="36">
                  <c:v>315</c:v>
                </c:pt>
                <c:pt idx="37">
                  <c:v>294</c:v>
                </c:pt>
                <c:pt idx="38">
                  <c:v>292</c:v>
                </c:pt>
                <c:pt idx="39">
                  <c:v>325</c:v>
                </c:pt>
                <c:pt idx="40">
                  <c:v>373</c:v>
                </c:pt>
                <c:pt idx="41">
                  <c:v>370</c:v>
                </c:pt>
                <c:pt idx="42">
                  <c:v>395</c:v>
                </c:pt>
                <c:pt idx="43">
                  <c:v>337</c:v>
                </c:pt>
                <c:pt idx="44">
                  <c:v>384</c:v>
                </c:pt>
                <c:pt idx="45">
                  <c:v>388</c:v>
                </c:pt>
                <c:pt idx="46">
                  <c:v>436</c:v>
                </c:pt>
                <c:pt idx="47">
                  <c:v>382</c:v>
                </c:pt>
                <c:pt idx="48">
                  <c:v>344</c:v>
                </c:pt>
                <c:pt idx="49">
                  <c:v>521</c:v>
                </c:pt>
                <c:pt idx="50">
                  <c:v>463</c:v>
                </c:pt>
                <c:pt idx="51">
                  <c:v>437</c:v>
                </c:pt>
                <c:pt idx="52">
                  <c:v>475</c:v>
                </c:pt>
                <c:pt idx="53">
                  <c:v>468</c:v>
                </c:pt>
                <c:pt idx="54">
                  <c:v>317</c:v>
                </c:pt>
                <c:pt idx="55">
                  <c:v>413</c:v>
                </c:pt>
                <c:pt idx="56">
                  <c:v>473</c:v>
                </c:pt>
                <c:pt idx="57">
                  <c:v>381</c:v>
                </c:pt>
                <c:pt idx="58">
                  <c:v>479</c:v>
                </c:pt>
                <c:pt idx="59">
                  <c:v>521</c:v>
                </c:pt>
                <c:pt idx="60">
                  <c:v>583</c:v>
                </c:pt>
                <c:pt idx="61">
                  <c:v>608</c:v>
                </c:pt>
                <c:pt idx="62">
                  <c:v>526</c:v>
                </c:pt>
                <c:pt idx="63">
                  <c:v>513</c:v>
                </c:pt>
                <c:pt idx="64">
                  <c:v>512</c:v>
                </c:pt>
                <c:pt idx="65">
                  <c:v>633</c:v>
                </c:pt>
                <c:pt idx="66">
                  <c:v>536</c:v>
                </c:pt>
                <c:pt idx="67">
                  <c:v>715</c:v>
                </c:pt>
                <c:pt idx="68">
                  <c:v>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5C-460E-A8E4-D9425C0D0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catAx>
        <c:axId val="1876527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0827575124536"/>
          <c:y val="6.9593062671770539E-2"/>
          <c:w val="0.84192173121216995"/>
          <c:h val="0.7793217090752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Single Family </c:v>
                </c:pt>
              </c:strCache>
            </c:strRef>
          </c:tx>
          <c:spPr>
            <a:solidFill>
              <a:schemeClr val="accent1"/>
            </a:solidFill>
            <a:ln w="53975"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18048.433055457594</c:v>
                </c:pt>
                <c:pt idx="1">
                  <c:v>17331.341238968998</c:v>
                </c:pt>
                <c:pt idx="2">
                  <c:v>13184.209981936547</c:v>
                </c:pt>
                <c:pt idx="3">
                  <c:v>10808.16365713302</c:v>
                </c:pt>
                <c:pt idx="4">
                  <c:v>6351.9575278815764</c:v>
                </c:pt>
                <c:pt idx="5">
                  <c:v>5410.1390261047572</c:v>
                </c:pt>
                <c:pt idx="6">
                  <c:v>5322.9195212429295</c:v>
                </c:pt>
                <c:pt idx="7">
                  <c:v>4572.6573783985177</c:v>
                </c:pt>
                <c:pt idx="8">
                  <c:v>5125.5552894305129</c:v>
                </c:pt>
                <c:pt idx="9">
                  <c:v>6548.2495245436176</c:v>
                </c:pt>
                <c:pt idx="10">
                  <c:v>5931.3193149977478</c:v>
                </c:pt>
                <c:pt idx="11">
                  <c:v>7069.3021587426383</c:v>
                </c:pt>
                <c:pt idx="12">
                  <c:v>7703.9881860523146</c:v>
                </c:pt>
                <c:pt idx="13">
                  <c:v>8295.7957082815938</c:v>
                </c:pt>
                <c:pt idx="14">
                  <c:v>8269.8628636611902</c:v>
                </c:pt>
                <c:pt idx="15">
                  <c:v>8178.6162726862722</c:v>
                </c:pt>
                <c:pt idx="16">
                  <c:v>9171.174197545166</c:v>
                </c:pt>
                <c:pt idx="17">
                  <c:v>10459.699630127485</c:v>
                </c:pt>
                <c:pt idx="18">
                  <c:v>8805.5665069113547</c:v>
                </c:pt>
                <c:pt idx="19">
                  <c:v>7846.0262837729588</c:v>
                </c:pt>
                <c:pt idx="20">
                  <c:v>8620.2716938640788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A-4BA9-BBA5-A3D072156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Multi-family </c:v>
                </c:pt>
              </c:strCache>
            </c:strRef>
          </c:tx>
          <c:spPr>
            <a:solidFill>
              <a:srgbClr val="C00000"/>
            </a:solidFill>
            <a:ln w="53975"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4365.6525765605802</c:v>
                </c:pt>
                <c:pt idx="1">
                  <c:v>2742.1042305295605</c:v>
                </c:pt>
                <c:pt idx="2">
                  <c:v>2524.2010668709518</c:v>
                </c:pt>
                <c:pt idx="3">
                  <c:v>2987.2708298555131</c:v>
                </c:pt>
                <c:pt idx="4">
                  <c:v>3552.0578788991788</c:v>
                </c:pt>
                <c:pt idx="5">
                  <c:v>1392.6816322958562</c:v>
                </c:pt>
                <c:pt idx="6">
                  <c:v>1451.0101843183534</c:v>
                </c:pt>
                <c:pt idx="7">
                  <c:v>2152.7638033405606</c:v>
                </c:pt>
                <c:pt idx="8">
                  <c:v>2804.9227688141991</c:v>
                </c:pt>
                <c:pt idx="9">
                  <c:v>3078.692941926206</c:v>
                </c:pt>
                <c:pt idx="10">
                  <c:v>3135.2584435979152</c:v>
                </c:pt>
                <c:pt idx="11">
                  <c:v>3314.3966121380049</c:v>
                </c:pt>
                <c:pt idx="12">
                  <c:v>4491.416886667751</c:v>
                </c:pt>
                <c:pt idx="13">
                  <c:v>3647.9318240331108</c:v>
                </c:pt>
                <c:pt idx="14">
                  <c:v>5615.3762449408814</c:v>
                </c:pt>
                <c:pt idx="15">
                  <c:v>4455.0611288585997</c:v>
                </c:pt>
                <c:pt idx="16">
                  <c:v>3630.9458013832364</c:v>
                </c:pt>
                <c:pt idx="17">
                  <c:v>5112.1906739443511</c:v>
                </c:pt>
                <c:pt idx="18">
                  <c:v>5362.6611325359354</c:v>
                </c:pt>
                <c:pt idx="19">
                  <c:v>7444.959146978812</c:v>
                </c:pt>
                <c:pt idx="20">
                  <c:v>6465.0423742491921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A-4BA9-BBA5-A3D07215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527568"/>
        <c:axId val="1876525168"/>
      </c:barChart>
      <c:catAx>
        <c:axId val="1876527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Algn val="ctr"/>
        <c:lblOffset val="100"/>
        <c:tickLblSkip val="2"/>
        <c:noMultiLvlLbl val="0"/>
      </c:cat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817579945364"/>
          <c:y val="0.15437853339910038"/>
          <c:w val="0.32161336975735177"/>
          <c:h val="6.3086811817168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Interest Rates on Outstanding Mortgages</a:t>
            </a:r>
          </a:p>
        </c:rich>
      </c:tx>
      <c:layout>
        <c:manualLayout>
          <c:xMode val="edge"/>
          <c:yMode val="edge"/>
          <c:x val="0.24975801088001345"/>
          <c:y val="2.386117425326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042772529882648E-2"/>
          <c:y val="0.10631676462598122"/>
          <c:w val="0.6390260550592114"/>
          <c:h val="0.824374541008791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&lt; 3%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Sheet1!$A$2:$A$48</c:f>
              <c:strCache>
                <c:ptCount val="4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2024Q1</c:v>
                </c:pt>
                <c:pt idx="45">
                  <c:v>2024Q2</c:v>
                </c:pt>
                <c:pt idx="46">
                  <c:v>2024Q3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2.4</c:v>
                </c:pt>
                <c:pt idx="1">
                  <c:v>3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3.3</c:v>
                </c:pt>
                <c:pt idx="11">
                  <c:v>3.3</c:v>
                </c:pt>
                <c:pt idx="12">
                  <c:v>3.4</c:v>
                </c:pt>
                <c:pt idx="13">
                  <c:v>3.5</c:v>
                </c:pt>
                <c:pt idx="14">
                  <c:v>3.8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3.9</c:v>
                </c:pt>
                <c:pt idx="21">
                  <c:v>3.8</c:v>
                </c:pt>
                <c:pt idx="22">
                  <c:v>3.7</c:v>
                </c:pt>
                <c:pt idx="23">
                  <c:v>3.6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3.7</c:v>
                </c:pt>
                <c:pt idx="29">
                  <c:v>4.9000000000000004</c:v>
                </c:pt>
                <c:pt idx="30">
                  <c:v>8.1999999999999993</c:v>
                </c:pt>
                <c:pt idx="31">
                  <c:v>12.8</c:v>
                </c:pt>
                <c:pt idx="32">
                  <c:v>17.8</c:v>
                </c:pt>
                <c:pt idx="33">
                  <c:v>20.2</c:v>
                </c:pt>
                <c:pt idx="34">
                  <c:v>22.7</c:v>
                </c:pt>
                <c:pt idx="35">
                  <c:v>24.3</c:v>
                </c:pt>
                <c:pt idx="36">
                  <c:v>24.6</c:v>
                </c:pt>
                <c:pt idx="37">
                  <c:v>24.2</c:v>
                </c:pt>
                <c:pt idx="38">
                  <c:v>23.7</c:v>
                </c:pt>
                <c:pt idx="39">
                  <c:v>23.4</c:v>
                </c:pt>
                <c:pt idx="40">
                  <c:v>23.1</c:v>
                </c:pt>
                <c:pt idx="41">
                  <c:v>22.7</c:v>
                </c:pt>
                <c:pt idx="42">
                  <c:v>22.3</c:v>
                </c:pt>
                <c:pt idx="43">
                  <c:v>22</c:v>
                </c:pt>
                <c:pt idx="44">
                  <c:v>21.8</c:v>
                </c:pt>
                <c:pt idx="45">
                  <c:v>21.4</c:v>
                </c:pt>
                <c:pt idx="46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8-495A-92C8-EBEF44D5B6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3.00-3.99%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Sheet1!$A$2:$A$48</c:f>
              <c:strCache>
                <c:ptCount val="4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2024Q1</c:v>
                </c:pt>
                <c:pt idx="45">
                  <c:v>2024Q2</c:v>
                </c:pt>
                <c:pt idx="46">
                  <c:v>2024Q3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17.399999999999999</c:v>
                </c:pt>
                <c:pt idx="1">
                  <c:v>20.2</c:v>
                </c:pt>
                <c:pt idx="2">
                  <c:v>21.1</c:v>
                </c:pt>
                <c:pt idx="3">
                  <c:v>21.6</c:v>
                </c:pt>
                <c:pt idx="4">
                  <c:v>21.9</c:v>
                </c:pt>
                <c:pt idx="5">
                  <c:v>22.2</c:v>
                </c:pt>
                <c:pt idx="6">
                  <c:v>22.5</c:v>
                </c:pt>
                <c:pt idx="7">
                  <c:v>23</c:v>
                </c:pt>
                <c:pt idx="8">
                  <c:v>24.2</c:v>
                </c:pt>
                <c:pt idx="9">
                  <c:v>25.5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29.6</c:v>
                </c:pt>
                <c:pt idx="14">
                  <c:v>31.6</c:v>
                </c:pt>
                <c:pt idx="15">
                  <c:v>33.299999999999997</c:v>
                </c:pt>
                <c:pt idx="16">
                  <c:v>33.6</c:v>
                </c:pt>
                <c:pt idx="17">
                  <c:v>33.6</c:v>
                </c:pt>
                <c:pt idx="18">
                  <c:v>33.799999999999997</c:v>
                </c:pt>
                <c:pt idx="19">
                  <c:v>34.200000000000003</c:v>
                </c:pt>
                <c:pt idx="20">
                  <c:v>34</c:v>
                </c:pt>
                <c:pt idx="21">
                  <c:v>33.299999999999997</c:v>
                </c:pt>
                <c:pt idx="22">
                  <c:v>32.6</c:v>
                </c:pt>
                <c:pt idx="23">
                  <c:v>31.9</c:v>
                </c:pt>
                <c:pt idx="24">
                  <c:v>31.4</c:v>
                </c:pt>
                <c:pt idx="25">
                  <c:v>31</c:v>
                </c:pt>
                <c:pt idx="26">
                  <c:v>32.1</c:v>
                </c:pt>
                <c:pt idx="27">
                  <c:v>33.799999999999997</c:v>
                </c:pt>
                <c:pt idx="28">
                  <c:v>35.799999999999997</c:v>
                </c:pt>
                <c:pt idx="29">
                  <c:v>38.4</c:v>
                </c:pt>
                <c:pt idx="30">
                  <c:v>39.299999999999997</c:v>
                </c:pt>
                <c:pt idx="31">
                  <c:v>38.9</c:v>
                </c:pt>
                <c:pt idx="32">
                  <c:v>37.799999999999997</c:v>
                </c:pt>
                <c:pt idx="33">
                  <c:v>38.700000000000003</c:v>
                </c:pt>
                <c:pt idx="34">
                  <c:v>38.9</c:v>
                </c:pt>
                <c:pt idx="35">
                  <c:v>39.799999999999997</c:v>
                </c:pt>
                <c:pt idx="36">
                  <c:v>40.5</c:v>
                </c:pt>
                <c:pt idx="37">
                  <c:v>39.9</c:v>
                </c:pt>
                <c:pt idx="38">
                  <c:v>39</c:v>
                </c:pt>
                <c:pt idx="39">
                  <c:v>38.299999999999997</c:v>
                </c:pt>
                <c:pt idx="40">
                  <c:v>37.700000000000003</c:v>
                </c:pt>
                <c:pt idx="41">
                  <c:v>36.9</c:v>
                </c:pt>
                <c:pt idx="42">
                  <c:v>36.1</c:v>
                </c:pt>
                <c:pt idx="43">
                  <c:v>35.5</c:v>
                </c:pt>
                <c:pt idx="44">
                  <c:v>35</c:v>
                </c:pt>
                <c:pt idx="45">
                  <c:v>34.299999999999997</c:v>
                </c:pt>
                <c:pt idx="46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8-495A-92C8-EBEF44D5B6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Rate 4.00-4.99%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Sheet1!$A$2:$A$48</c:f>
              <c:strCache>
                <c:ptCount val="4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2024Q1</c:v>
                </c:pt>
                <c:pt idx="45">
                  <c:v>2024Q2</c:v>
                </c:pt>
                <c:pt idx="46">
                  <c:v>2024Q3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24.2</c:v>
                </c:pt>
                <c:pt idx="1">
                  <c:v>24.1</c:v>
                </c:pt>
                <c:pt idx="2">
                  <c:v>25.3</c:v>
                </c:pt>
                <c:pt idx="3">
                  <c:v>26.5</c:v>
                </c:pt>
                <c:pt idx="4">
                  <c:v>27.5</c:v>
                </c:pt>
                <c:pt idx="5">
                  <c:v>28.7</c:v>
                </c:pt>
                <c:pt idx="6">
                  <c:v>29.9</c:v>
                </c:pt>
                <c:pt idx="7">
                  <c:v>30.8</c:v>
                </c:pt>
                <c:pt idx="8">
                  <c:v>31</c:v>
                </c:pt>
                <c:pt idx="9">
                  <c:v>31.2</c:v>
                </c:pt>
                <c:pt idx="10">
                  <c:v>32.200000000000003</c:v>
                </c:pt>
                <c:pt idx="11">
                  <c:v>33.1</c:v>
                </c:pt>
                <c:pt idx="12">
                  <c:v>33.5</c:v>
                </c:pt>
                <c:pt idx="13">
                  <c:v>33.4</c:v>
                </c:pt>
                <c:pt idx="14">
                  <c:v>32.6</c:v>
                </c:pt>
                <c:pt idx="15">
                  <c:v>31.9</c:v>
                </c:pt>
                <c:pt idx="16">
                  <c:v>32.799999999999997</c:v>
                </c:pt>
                <c:pt idx="17">
                  <c:v>33.9</c:v>
                </c:pt>
                <c:pt idx="18">
                  <c:v>34.700000000000003</c:v>
                </c:pt>
                <c:pt idx="19">
                  <c:v>35.5</c:v>
                </c:pt>
                <c:pt idx="20">
                  <c:v>36.5</c:v>
                </c:pt>
                <c:pt idx="21">
                  <c:v>37.5</c:v>
                </c:pt>
                <c:pt idx="22">
                  <c:v>38.299999999999997</c:v>
                </c:pt>
                <c:pt idx="23">
                  <c:v>38.5</c:v>
                </c:pt>
                <c:pt idx="24">
                  <c:v>39.200000000000003</c:v>
                </c:pt>
                <c:pt idx="25">
                  <c:v>40.299999999999997</c:v>
                </c:pt>
                <c:pt idx="26">
                  <c:v>40.1</c:v>
                </c:pt>
                <c:pt idx="27">
                  <c:v>39.4</c:v>
                </c:pt>
                <c:pt idx="28">
                  <c:v>38.200000000000003</c:v>
                </c:pt>
                <c:pt idx="29">
                  <c:v>35.4</c:v>
                </c:pt>
                <c:pt idx="30">
                  <c:v>32.4</c:v>
                </c:pt>
                <c:pt idx="31">
                  <c:v>29.3</c:v>
                </c:pt>
                <c:pt idx="32">
                  <c:v>26.4</c:v>
                </c:pt>
                <c:pt idx="33">
                  <c:v>24.2</c:v>
                </c:pt>
                <c:pt idx="34">
                  <c:v>22.4</c:v>
                </c:pt>
                <c:pt idx="35">
                  <c:v>20.9</c:v>
                </c:pt>
                <c:pt idx="36">
                  <c:v>20.5</c:v>
                </c:pt>
                <c:pt idx="37">
                  <c:v>20.8</c:v>
                </c:pt>
                <c:pt idx="38">
                  <c:v>20.7</c:v>
                </c:pt>
                <c:pt idx="39">
                  <c:v>20.5</c:v>
                </c:pt>
                <c:pt idx="40">
                  <c:v>20.2</c:v>
                </c:pt>
                <c:pt idx="41">
                  <c:v>19.8</c:v>
                </c:pt>
                <c:pt idx="42">
                  <c:v>19.5</c:v>
                </c:pt>
                <c:pt idx="43">
                  <c:v>19.100000000000001</c:v>
                </c:pt>
                <c:pt idx="44">
                  <c:v>18.8</c:v>
                </c:pt>
                <c:pt idx="45">
                  <c:v>18.399999999999999</c:v>
                </c:pt>
                <c:pt idx="46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8-495A-92C8-EBEF44D5B6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Rate 5.00-5.99%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Sheet1!$A$2:$A$48</c:f>
              <c:strCache>
                <c:ptCount val="4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2024Q1</c:v>
                </c:pt>
                <c:pt idx="45">
                  <c:v>2024Q2</c:v>
                </c:pt>
                <c:pt idx="46">
                  <c:v>2024Q3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23.7</c:v>
                </c:pt>
                <c:pt idx="1">
                  <c:v>22.2</c:v>
                </c:pt>
                <c:pt idx="2">
                  <c:v>21.4</c:v>
                </c:pt>
                <c:pt idx="3">
                  <c:v>20.9</c:v>
                </c:pt>
                <c:pt idx="4">
                  <c:v>20.5</c:v>
                </c:pt>
                <c:pt idx="5">
                  <c:v>20</c:v>
                </c:pt>
                <c:pt idx="6">
                  <c:v>19.399999999999999</c:v>
                </c:pt>
                <c:pt idx="7">
                  <c:v>18.8</c:v>
                </c:pt>
                <c:pt idx="8">
                  <c:v>18.2</c:v>
                </c:pt>
                <c:pt idx="9">
                  <c:v>17.399999999999999</c:v>
                </c:pt>
                <c:pt idx="10">
                  <c:v>16.8</c:v>
                </c:pt>
                <c:pt idx="11">
                  <c:v>16.100000000000001</c:v>
                </c:pt>
                <c:pt idx="12">
                  <c:v>15.4</c:v>
                </c:pt>
                <c:pt idx="13">
                  <c:v>14.8</c:v>
                </c:pt>
                <c:pt idx="14">
                  <c:v>14.2</c:v>
                </c:pt>
                <c:pt idx="15">
                  <c:v>13.5</c:v>
                </c:pt>
                <c:pt idx="16">
                  <c:v>13.1</c:v>
                </c:pt>
                <c:pt idx="17">
                  <c:v>12.7</c:v>
                </c:pt>
                <c:pt idx="18">
                  <c:v>12.2</c:v>
                </c:pt>
                <c:pt idx="19">
                  <c:v>11.8</c:v>
                </c:pt>
                <c:pt idx="20">
                  <c:v>11.5</c:v>
                </c:pt>
                <c:pt idx="21">
                  <c:v>11.8</c:v>
                </c:pt>
                <c:pt idx="22">
                  <c:v>12.2</c:v>
                </c:pt>
                <c:pt idx="23">
                  <c:v>13.2</c:v>
                </c:pt>
                <c:pt idx="24">
                  <c:v>13.4</c:v>
                </c:pt>
                <c:pt idx="25">
                  <c:v>13.3</c:v>
                </c:pt>
                <c:pt idx="26">
                  <c:v>12.8</c:v>
                </c:pt>
                <c:pt idx="27">
                  <c:v>12.2</c:v>
                </c:pt>
                <c:pt idx="28">
                  <c:v>11.6</c:v>
                </c:pt>
                <c:pt idx="29">
                  <c:v>10.9</c:v>
                </c:pt>
                <c:pt idx="30">
                  <c:v>10.3</c:v>
                </c:pt>
                <c:pt idx="31">
                  <c:v>9.6</c:v>
                </c:pt>
                <c:pt idx="32">
                  <c:v>8.9</c:v>
                </c:pt>
                <c:pt idx="33">
                  <c:v>8.3000000000000007</c:v>
                </c:pt>
                <c:pt idx="34">
                  <c:v>7.8</c:v>
                </c:pt>
                <c:pt idx="35">
                  <c:v>7.3</c:v>
                </c:pt>
                <c:pt idx="36">
                  <c:v>7</c:v>
                </c:pt>
                <c:pt idx="37">
                  <c:v>7.8</c:v>
                </c:pt>
                <c:pt idx="38">
                  <c:v>9</c:v>
                </c:pt>
                <c:pt idx="39">
                  <c:v>9.3000000000000007</c:v>
                </c:pt>
                <c:pt idx="40">
                  <c:v>9.6</c:v>
                </c:pt>
                <c:pt idx="41">
                  <c:v>9.8000000000000007</c:v>
                </c:pt>
                <c:pt idx="42">
                  <c:v>9.8000000000000007</c:v>
                </c:pt>
                <c:pt idx="43">
                  <c:v>9.6999999999999993</c:v>
                </c:pt>
                <c:pt idx="44">
                  <c:v>9.6999999999999993</c:v>
                </c:pt>
                <c:pt idx="45">
                  <c:v>9.6</c:v>
                </c:pt>
                <c:pt idx="46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9698-495A-92C8-EBEF44D5B6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Rate ≥ 6.00%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Sheet1!$A$2:$A$48</c:f>
              <c:strCache>
                <c:ptCount val="4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2024Q1</c:v>
                </c:pt>
                <c:pt idx="45">
                  <c:v>2024Q2</c:v>
                </c:pt>
                <c:pt idx="46">
                  <c:v>2024Q3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32.299999999999997</c:v>
                </c:pt>
                <c:pt idx="1">
                  <c:v>30.5</c:v>
                </c:pt>
                <c:pt idx="2">
                  <c:v>29.1</c:v>
                </c:pt>
                <c:pt idx="3">
                  <c:v>27.9</c:v>
                </c:pt>
                <c:pt idx="4">
                  <c:v>27</c:v>
                </c:pt>
                <c:pt idx="5">
                  <c:v>26</c:v>
                </c:pt>
                <c:pt idx="6">
                  <c:v>25.1</c:v>
                </c:pt>
                <c:pt idx="7">
                  <c:v>24.2</c:v>
                </c:pt>
                <c:pt idx="8">
                  <c:v>23.4</c:v>
                </c:pt>
                <c:pt idx="9">
                  <c:v>22.6</c:v>
                </c:pt>
                <c:pt idx="10">
                  <c:v>21.7</c:v>
                </c:pt>
                <c:pt idx="11">
                  <c:v>20.5</c:v>
                </c:pt>
                <c:pt idx="12">
                  <c:v>19.600000000000001</c:v>
                </c:pt>
                <c:pt idx="13">
                  <c:v>18.7</c:v>
                </c:pt>
                <c:pt idx="14">
                  <c:v>17.899999999999999</c:v>
                </c:pt>
                <c:pt idx="15">
                  <c:v>17.2</c:v>
                </c:pt>
                <c:pt idx="16">
                  <c:v>16.5</c:v>
                </c:pt>
                <c:pt idx="17">
                  <c:v>15.9</c:v>
                </c:pt>
                <c:pt idx="18">
                  <c:v>15.2</c:v>
                </c:pt>
                <c:pt idx="19">
                  <c:v>14.6</c:v>
                </c:pt>
                <c:pt idx="20">
                  <c:v>14.1</c:v>
                </c:pt>
                <c:pt idx="21">
                  <c:v>13.6</c:v>
                </c:pt>
                <c:pt idx="22">
                  <c:v>13.1</c:v>
                </c:pt>
                <c:pt idx="23">
                  <c:v>12.8</c:v>
                </c:pt>
                <c:pt idx="24">
                  <c:v>12.4</c:v>
                </c:pt>
                <c:pt idx="25">
                  <c:v>12</c:v>
                </c:pt>
                <c:pt idx="26">
                  <c:v>11.5</c:v>
                </c:pt>
                <c:pt idx="27">
                  <c:v>11.1</c:v>
                </c:pt>
                <c:pt idx="28">
                  <c:v>10.7</c:v>
                </c:pt>
                <c:pt idx="29">
                  <c:v>10.3</c:v>
                </c:pt>
                <c:pt idx="30">
                  <c:v>9.9</c:v>
                </c:pt>
                <c:pt idx="31">
                  <c:v>9.5</c:v>
                </c:pt>
                <c:pt idx="32">
                  <c:v>9.1</c:v>
                </c:pt>
                <c:pt idx="33">
                  <c:v>8.6</c:v>
                </c:pt>
                <c:pt idx="34">
                  <c:v>8.1999999999999993</c:v>
                </c:pt>
                <c:pt idx="35">
                  <c:v>7.8</c:v>
                </c:pt>
                <c:pt idx="36">
                  <c:v>7.5</c:v>
                </c:pt>
                <c:pt idx="37">
                  <c:v>7.3</c:v>
                </c:pt>
                <c:pt idx="38">
                  <c:v>7.6</c:v>
                </c:pt>
                <c:pt idx="39">
                  <c:v>8.6</c:v>
                </c:pt>
                <c:pt idx="40">
                  <c:v>9.5</c:v>
                </c:pt>
                <c:pt idx="41">
                  <c:v>10.8</c:v>
                </c:pt>
                <c:pt idx="42">
                  <c:v>12.3</c:v>
                </c:pt>
                <c:pt idx="43">
                  <c:v>13.6</c:v>
                </c:pt>
                <c:pt idx="44">
                  <c:v>14.7</c:v>
                </c:pt>
                <c:pt idx="45">
                  <c:v>16.3</c:v>
                </c:pt>
                <c:pt idx="46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9698-495A-92C8-EBEF44D5B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421623568"/>
        <c:axId val="1421625488"/>
      </c:barChart>
      <c:catAx>
        <c:axId val="14216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625488"/>
        <c:crosses val="autoZero"/>
        <c:auto val="1"/>
        <c:lblAlgn val="ctr"/>
        <c:lblOffset val="100"/>
        <c:tickLblSkip val="4"/>
        <c:noMultiLvlLbl val="0"/>
      </c:catAx>
      <c:valAx>
        <c:axId val="142162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</a:t>
                </a:r>
                <a:r>
                  <a:rPr lang="en-US" sz="1600" baseline="0" dirty="0"/>
                  <a:t> of Outstanding Mortgages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62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22187815945791"/>
          <c:y val="0.14679049773420169"/>
          <c:w val="0.10923333315818176"/>
          <c:h val="0.24703731452382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Listings, 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889952481431"/>
          <c:y val="0.1262976020860947"/>
          <c:w val="0.76890535741855792"/>
          <c:h val="0.772957491418741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spPr>
            <a:ln w="635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B85E-403C-A07A-FF75DCD40339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B85E-403C-A07A-FF75DCD40339}"/>
              </c:ext>
            </c:extLst>
          </c:dPt>
          <c:cat>
            <c:numRef>
              <c:f>Sheet1!$A$2:$A$86</c:f>
              <c:numCache>
                <c:formatCode>General</c:formatCode>
                <c:ptCount val="8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  <c:pt idx="5">
                  <c:v>2018</c:v>
                </c:pt>
                <c:pt idx="6">
                  <c:v>2018</c:v>
                </c:pt>
                <c:pt idx="7">
                  <c:v>2018</c:v>
                </c:pt>
                <c:pt idx="8">
                  <c:v>2018</c:v>
                </c:pt>
                <c:pt idx="9">
                  <c:v>2018</c:v>
                </c:pt>
                <c:pt idx="10">
                  <c:v>2018</c:v>
                </c:pt>
                <c:pt idx="11">
                  <c:v>2018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  <c:pt idx="50">
                  <c:v>2022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2023</c:v>
                </c:pt>
                <c:pt idx="61">
                  <c:v>2023</c:v>
                </c:pt>
                <c:pt idx="62">
                  <c:v>2023</c:v>
                </c:pt>
                <c:pt idx="63">
                  <c:v>2023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  <c:pt idx="68">
                  <c:v>2023</c:v>
                </c:pt>
                <c:pt idx="69">
                  <c:v>2023</c:v>
                </c:pt>
                <c:pt idx="70">
                  <c:v>2023</c:v>
                </c:pt>
                <c:pt idx="71">
                  <c:v>2023</c:v>
                </c:pt>
                <c:pt idx="72">
                  <c:v>2024</c:v>
                </c:pt>
                <c:pt idx="73">
                  <c:v>2024</c:v>
                </c:pt>
                <c:pt idx="74">
                  <c:v>2024</c:v>
                </c:pt>
                <c:pt idx="75">
                  <c:v>2024</c:v>
                </c:pt>
                <c:pt idx="76">
                  <c:v>2024</c:v>
                </c:pt>
                <c:pt idx="77">
                  <c:v>2024</c:v>
                </c:pt>
                <c:pt idx="78">
                  <c:v>2024</c:v>
                </c:pt>
                <c:pt idx="79">
                  <c:v>2024</c:v>
                </c:pt>
                <c:pt idx="80">
                  <c:v>2024</c:v>
                </c:pt>
                <c:pt idx="81">
                  <c:v>2024</c:v>
                </c:pt>
                <c:pt idx="82">
                  <c:v>2024</c:v>
                </c:pt>
                <c:pt idx="83">
                  <c:v>2024</c:v>
                </c:pt>
                <c:pt idx="84">
                  <c:v>2025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13.01</c:v>
                </c:pt>
                <c:pt idx="1">
                  <c:v>12.6</c:v>
                </c:pt>
                <c:pt idx="2">
                  <c:v>12.63</c:v>
                </c:pt>
                <c:pt idx="3">
                  <c:v>12.96</c:v>
                </c:pt>
                <c:pt idx="4">
                  <c:v>13.66</c:v>
                </c:pt>
                <c:pt idx="5">
                  <c:v>14.4</c:v>
                </c:pt>
                <c:pt idx="6">
                  <c:v>15.02</c:v>
                </c:pt>
                <c:pt idx="7">
                  <c:v>15.5</c:v>
                </c:pt>
                <c:pt idx="8">
                  <c:v>15.65</c:v>
                </c:pt>
                <c:pt idx="9">
                  <c:v>15.75</c:v>
                </c:pt>
                <c:pt idx="10">
                  <c:v>15.55</c:v>
                </c:pt>
                <c:pt idx="11">
                  <c:v>14.61</c:v>
                </c:pt>
                <c:pt idx="12">
                  <c:v>13.55</c:v>
                </c:pt>
                <c:pt idx="13">
                  <c:v>12.96</c:v>
                </c:pt>
                <c:pt idx="14">
                  <c:v>12.83</c:v>
                </c:pt>
                <c:pt idx="15">
                  <c:v>12.96</c:v>
                </c:pt>
                <c:pt idx="16">
                  <c:v>13.32</c:v>
                </c:pt>
                <c:pt idx="17">
                  <c:v>13.81</c:v>
                </c:pt>
                <c:pt idx="18">
                  <c:v>14.27</c:v>
                </c:pt>
                <c:pt idx="19">
                  <c:v>14.41</c:v>
                </c:pt>
                <c:pt idx="20">
                  <c:v>14.46</c:v>
                </c:pt>
                <c:pt idx="21">
                  <c:v>14.43</c:v>
                </c:pt>
                <c:pt idx="22">
                  <c:v>13.86</c:v>
                </c:pt>
                <c:pt idx="23">
                  <c:v>12.73</c:v>
                </c:pt>
                <c:pt idx="24">
                  <c:v>11.74</c:v>
                </c:pt>
                <c:pt idx="25">
                  <c:v>10.95</c:v>
                </c:pt>
                <c:pt idx="26">
                  <c:v>10.56</c:v>
                </c:pt>
                <c:pt idx="27">
                  <c:v>10.36</c:v>
                </c:pt>
                <c:pt idx="28">
                  <c:v>9.4700000000000006</c:v>
                </c:pt>
                <c:pt idx="29">
                  <c:v>8.49</c:v>
                </c:pt>
                <c:pt idx="30">
                  <c:v>7.95</c:v>
                </c:pt>
                <c:pt idx="31">
                  <c:v>7.51</c:v>
                </c:pt>
                <c:pt idx="32">
                  <c:v>7.32</c:v>
                </c:pt>
                <c:pt idx="33">
                  <c:v>7.32</c:v>
                </c:pt>
                <c:pt idx="34">
                  <c:v>7.13</c:v>
                </c:pt>
                <c:pt idx="35">
                  <c:v>6.72</c:v>
                </c:pt>
                <c:pt idx="36">
                  <c:v>5.97</c:v>
                </c:pt>
                <c:pt idx="37">
                  <c:v>4.9800000000000004</c:v>
                </c:pt>
                <c:pt idx="38">
                  <c:v>4.71</c:v>
                </c:pt>
                <c:pt idx="39">
                  <c:v>4.53</c:v>
                </c:pt>
                <c:pt idx="40">
                  <c:v>4.5599999999999996</c:v>
                </c:pt>
                <c:pt idx="41">
                  <c:v>4.9400000000000004</c:v>
                </c:pt>
                <c:pt idx="42">
                  <c:v>5.82</c:v>
                </c:pt>
                <c:pt idx="43">
                  <c:v>6.46</c:v>
                </c:pt>
                <c:pt idx="44">
                  <c:v>6.76</c:v>
                </c:pt>
                <c:pt idx="45">
                  <c:v>6.74</c:v>
                </c:pt>
                <c:pt idx="46">
                  <c:v>6.53</c:v>
                </c:pt>
                <c:pt idx="47">
                  <c:v>5.87</c:v>
                </c:pt>
                <c:pt idx="48">
                  <c:v>5.03</c:v>
                </c:pt>
                <c:pt idx="49">
                  <c:v>4.3600000000000003</c:v>
                </c:pt>
                <c:pt idx="50">
                  <c:v>4.1399999999999997</c:v>
                </c:pt>
                <c:pt idx="51">
                  <c:v>4.21</c:v>
                </c:pt>
                <c:pt idx="52">
                  <c:v>5.16</c:v>
                </c:pt>
                <c:pt idx="53">
                  <c:v>6</c:v>
                </c:pt>
                <c:pt idx="54">
                  <c:v>7.01</c:v>
                </c:pt>
                <c:pt idx="55">
                  <c:v>7.42</c:v>
                </c:pt>
                <c:pt idx="56">
                  <c:v>7.45</c:v>
                </c:pt>
                <c:pt idx="57">
                  <c:v>7.82</c:v>
                </c:pt>
                <c:pt idx="58">
                  <c:v>8.1</c:v>
                </c:pt>
                <c:pt idx="59">
                  <c:v>7.55</c:v>
                </c:pt>
                <c:pt idx="60">
                  <c:v>6.75</c:v>
                </c:pt>
                <c:pt idx="61">
                  <c:v>6.22</c:v>
                </c:pt>
                <c:pt idx="62">
                  <c:v>5.98</c:v>
                </c:pt>
                <c:pt idx="63">
                  <c:v>5.83</c:v>
                </c:pt>
                <c:pt idx="64">
                  <c:v>6.03</c:v>
                </c:pt>
                <c:pt idx="65">
                  <c:v>6.42</c:v>
                </c:pt>
                <c:pt idx="66">
                  <c:v>6.77</c:v>
                </c:pt>
                <c:pt idx="67">
                  <c:v>7.12</c:v>
                </c:pt>
                <c:pt idx="68">
                  <c:v>7.54</c:v>
                </c:pt>
                <c:pt idx="69">
                  <c:v>8.16</c:v>
                </c:pt>
                <c:pt idx="70">
                  <c:v>8.48</c:v>
                </c:pt>
                <c:pt idx="71">
                  <c:v>8.15</c:v>
                </c:pt>
                <c:pt idx="72">
                  <c:v>7.6</c:v>
                </c:pt>
                <c:pt idx="73">
                  <c:v>7.17</c:v>
                </c:pt>
                <c:pt idx="74">
                  <c:v>7.08</c:v>
                </c:pt>
                <c:pt idx="75">
                  <c:v>7.28</c:v>
                </c:pt>
                <c:pt idx="76">
                  <c:v>7.7</c:v>
                </c:pt>
                <c:pt idx="77">
                  <c:v>8.2200000000000006</c:v>
                </c:pt>
                <c:pt idx="78">
                  <c:v>8.8800000000000008</c:v>
                </c:pt>
                <c:pt idx="79">
                  <c:v>9.4499999999999993</c:v>
                </c:pt>
                <c:pt idx="80">
                  <c:v>10.07</c:v>
                </c:pt>
                <c:pt idx="81">
                  <c:v>10.27</c:v>
                </c:pt>
                <c:pt idx="82">
                  <c:v>10.68</c:v>
                </c:pt>
                <c:pt idx="83">
                  <c:v>10</c:v>
                </c:pt>
                <c:pt idx="84">
                  <c:v>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4-47CC-B360-DF3C46AC76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ln w="603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Sheet1!$A$2:$A$86</c:f>
              <c:numCache>
                <c:formatCode>General</c:formatCode>
                <c:ptCount val="8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  <c:pt idx="5">
                  <c:v>2018</c:v>
                </c:pt>
                <c:pt idx="6">
                  <c:v>2018</c:v>
                </c:pt>
                <c:pt idx="7">
                  <c:v>2018</c:v>
                </c:pt>
                <c:pt idx="8">
                  <c:v>2018</c:v>
                </c:pt>
                <c:pt idx="9">
                  <c:v>2018</c:v>
                </c:pt>
                <c:pt idx="10">
                  <c:v>2018</c:v>
                </c:pt>
                <c:pt idx="11">
                  <c:v>2018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  <c:pt idx="50">
                  <c:v>2022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2023</c:v>
                </c:pt>
                <c:pt idx="61">
                  <c:v>2023</c:v>
                </c:pt>
                <c:pt idx="62">
                  <c:v>2023</c:v>
                </c:pt>
                <c:pt idx="63">
                  <c:v>2023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  <c:pt idx="68">
                  <c:v>2023</c:v>
                </c:pt>
                <c:pt idx="69">
                  <c:v>2023</c:v>
                </c:pt>
                <c:pt idx="70">
                  <c:v>2023</c:v>
                </c:pt>
                <c:pt idx="71">
                  <c:v>2023</c:v>
                </c:pt>
                <c:pt idx="72">
                  <c:v>2024</c:v>
                </c:pt>
                <c:pt idx="73">
                  <c:v>2024</c:v>
                </c:pt>
                <c:pt idx="74">
                  <c:v>2024</c:v>
                </c:pt>
                <c:pt idx="75">
                  <c:v>2024</c:v>
                </c:pt>
                <c:pt idx="76">
                  <c:v>2024</c:v>
                </c:pt>
                <c:pt idx="77">
                  <c:v>2024</c:v>
                </c:pt>
                <c:pt idx="78">
                  <c:v>2024</c:v>
                </c:pt>
                <c:pt idx="79">
                  <c:v>2024</c:v>
                </c:pt>
                <c:pt idx="80">
                  <c:v>2024</c:v>
                </c:pt>
                <c:pt idx="81">
                  <c:v>2024</c:v>
                </c:pt>
                <c:pt idx="82">
                  <c:v>2024</c:v>
                </c:pt>
                <c:pt idx="83">
                  <c:v>2024</c:v>
                </c:pt>
                <c:pt idx="84">
                  <c:v>2025</c:v>
                </c:pt>
              </c:numCache>
            </c:numRef>
          </c:cat>
          <c:val>
            <c:numRef>
              <c:f>Sheet1!$C$2:$C$86</c:f>
              <c:numCache>
                <c:formatCode>General</c:formatCode>
                <c:ptCount val="85"/>
                <c:pt idx="0">
                  <c:v>3.75</c:v>
                </c:pt>
                <c:pt idx="1">
                  <c:v>4.66</c:v>
                </c:pt>
                <c:pt idx="2">
                  <c:v>5.76</c:v>
                </c:pt>
                <c:pt idx="3">
                  <c:v>6.04</c:v>
                </c:pt>
                <c:pt idx="4">
                  <c:v>6.34</c:v>
                </c:pt>
                <c:pt idx="5">
                  <c:v>6.29</c:v>
                </c:pt>
                <c:pt idx="6">
                  <c:v>5.95</c:v>
                </c:pt>
                <c:pt idx="7">
                  <c:v>5.98</c:v>
                </c:pt>
                <c:pt idx="8">
                  <c:v>5.18</c:v>
                </c:pt>
                <c:pt idx="9">
                  <c:v>5.0199999999999996</c:v>
                </c:pt>
                <c:pt idx="10">
                  <c:v>4.16</c:v>
                </c:pt>
                <c:pt idx="11">
                  <c:v>3.28</c:v>
                </c:pt>
                <c:pt idx="12">
                  <c:v>4.57</c:v>
                </c:pt>
                <c:pt idx="13">
                  <c:v>4.38</c:v>
                </c:pt>
                <c:pt idx="14">
                  <c:v>5.31</c:v>
                </c:pt>
                <c:pt idx="15">
                  <c:v>6.16</c:v>
                </c:pt>
                <c:pt idx="16">
                  <c:v>6.2</c:v>
                </c:pt>
                <c:pt idx="17">
                  <c:v>6.12</c:v>
                </c:pt>
                <c:pt idx="18">
                  <c:v>5.89</c:v>
                </c:pt>
                <c:pt idx="19">
                  <c:v>5.48</c:v>
                </c:pt>
                <c:pt idx="20">
                  <c:v>5.17</c:v>
                </c:pt>
                <c:pt idx="21">
                  <c:v>4.9000000000000004</c:v>
                </c:pt>
                <c:pt idx="22">
                  <c:v>4.2</c:v>
                </c:pt>
                <c:pt idx="23">
                  <c:v>3.25</c:v>
                </c:pt>
                <c:pt idx="24">
                  <c:v>4.28</c:v>
                </c:pt>
                <c:pt idx="25">
                  <c:v>4.42</c:v>
                </c:pt>
                <c:pt idx="26">
                  <c:v>5.17</c:v>
                </c:pt>
                <c:pt idx="27">
                  <c:v>3.93</c:v>
                </c:pt>
                <c:pt idx="28">
                  <c:v>4.74</c:v>
                </c:pt>
                <c:pt idx="29">
                  <c:v>5.3</c:v>
                </c:pt>
                <c:pt idx="30">
                  <c:v>5.35</c:v>
                </c:pt>
                <c:pt idx="31">
                  <c:v>5.26</c:v>
                </c:pt>
                <c:pt idx="32">
                  <c:v>5.09</c:v>
                </c:pt>
                <c:pt idx="33">
                  <c:v>5.0599999999999996</c:v>
                </c:pt>
                <c:pt idx="34">
                  <c:v>4.26</c:v>
                </c:pt>
                <c:pt idx="35">
                  <c:v>3.46</c:v>
                </c:pt>
                <c:pt idx="36">
                  <c:v>3.76</c:v>
                </c:pt>
                <c:pt idx="37">
                  <c:v>3.73</c:v>
                </c:pt>
                <c:pt idx="38">
                  <c:v>4.78</c:v>
                </c:pt>
                <c:pt idx="39">
                  <c:v>5.26</c:v>
                </c:pt>
                <c:pt idx="40">
                  <c:v>5.44</c:v>
                </c:pt>
                <c:pt idx="41">
                  <c:v>5.55</c:v>
                </c:pt>
                <c:pt idx="42">
                  <c:v>5.93</c:v>
                </c:pt>
                <c:pt idx="43">
                  <c:v>5.76</c:v>
                </c:pt>
                <c:pt idx="44">
                  <c:v>5.15</c:v>
                </c:pt>
                <c:pt idx="45">
                  <c:v>4.97</c:v>
                </c:pt>
                <c:pt idx="46">
                  <c:v>4.5599999999999996</c:v>
                </c:pt>
                <c:pt idx="47">
                  <c:v>3.52</c:v>
                </c:pt>
                <c:pt idx="48">
                  <c:v>3.37</c:v>
                </c:pt>
                <c:pt idx="49">
                  <c:v>4.07</c:v>
                </c:pt>
                <c:pt idx="50">
                  <c:v>4.8899999999999997</c:v>
                </c:pt>
                <c:pt idx="51">
                  <c:v>4.7699999999999996</c:v>
                </c:pt>
                <c:pt idx="52">
                  <c:v>5.62</c:v>
                </c:pt>
                <c:pt idx="53">
                  <c:v>5.93</c:v>
                </c:pt>
                <c:pt idx="54">
                  <c:v>5.48</c:v>
                </c:pt>
                <c:pt idx="55">
                  <c:v>4.8899999999999997</c:v>
                </c:pt>
                <c:pt idx="56">
                  <c:v>4.63</c:v>
                </c:pt>
                <c:pt idx="57">
                  <c:v>4.28</c:v>
                </c:pt>
                <c:pt idx="58">
                  <c:v>3.62</c:v>
                </c:pt>
                <c:pt idx="59">
                  <c:v>2.52</c:v>
                </c:pt>
                <c:pt idx="60">
                  <c:v>3.4</c:v>
                </c:pt>
                <c:pt idx="61">
                  <c:v>3.56</c:v>
                </c:pt>
                <c:pt idx="62">
                  <c:v>3.87</c:v>
                </c:pt>
                <c:pt idx="63">
                  <c:v>4.4400000000000004</c:v>
                </c:pt>
                <c:pt idx="64">
                  <c:v>4.42</c:v>
                </c:pt>
                <c:pt idx="65">
                  <c:v>4.58</c:v>
                </c:pt>
                <c:pt idx="66">
                  <c:v>4.5999999999999996</c:v>
                </c:pt>
                <c:pt idx="67">
                  <c:v>4.38</c:v>
                </c:pt>
                <c:pt idx="68">
                  <c:v>4.26</c:v>
                </c:pt>
                <c:pt idx="69">
                  <c:v>4.1900000000000004</c:v>
                </c:pt>
                <c:pt idx="70">
                  <c:v>3.79</c:v>
                </c:pt>
                <c:pt idx="71">
                  <c:v>3</c:v>
                </c:pt>
                <c:pt idx="72">
                  <c:v>3</c:v>
                </c:pt>
                <c:pt idx="73">
                  <c:v>3.7</c:v>
                </c:pt>
                <c:pt idx="74">
                  <c:v>4.47</c:v>
                </c:pt>
                <c:pt idx="75">
                  <c:v>4.67</c:v>
                </c:pt>
                <c:pt idx="76">
                  <c:v>4.96</c:v>
                </c:pt>
                <c:pt idx="77">
                  <c:v>4.9000000000000004</c:v>
                </c:pt>
                <c:pt idx="78">
                  <c:v>5.13</c:v>
                </c:pt>
                <c:pt idx="79">
                  <c:v>4.74</c:v>
                </c:pt>
                <c:pt idx="80">
                  <c:v>4.8499999999999996</c:v>
                </c:pt>
                <c:pt idx="81">
                  <c:v>4.47</c:v>
                </c:pt>
                <c:pt idx="82">
                  <c:v>4.04</c:v>
                </c:pt>
                <c:pt idx="83">
                  <c:v>3.06</c:v>
                </c:pt>
                <c:pt idx="84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4-47CC-B360-DF3C46AC7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tickLblSkip val="12"/>
        <c:tickMarkSkip val="3"/>
        <c:noMultiLvlLbl val="0"/>
      </c:catAx>
      <c:valAx>
        <c:axId val="3049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House Listings (000s)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041600192132851"/>
          <c:y val="0.19703507097556686"/>
          <c:w val="0.36082376957782236"/>
          <c:h val="6.9695767549448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</a:t>
            </a:r>
            <a:r>
              <a:rPr lang="en-US" baseline="0" dirty="0"/>
              <a:t> Days on Market</a:t>
            </a:r>
            <a:r>
              <a:rPr lang="en-US" dirty="0"/>
              <a:t>, 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on Market</c:v>
                </c:pt>
              </c:strCache>
            </c:strRef>
          </c:tx>
          <c:spPr>
            <a:ln w="635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875D-4BAF-8A0F-39ABE785E9B9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54B8-46E5-A7C8-D17979DEDFEF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A7B-444A-881E-A8F89ED38B7D}"/>
              </c:ext>
            </c:extLst>
          </c:dPt>
          <c:dPt>
            <c:idx val="4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75D-4BAF-8A0F-39ABE785E9B9}"/>
              </c:ext>
            </c:extLst>
          </c:dPt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54B8-46E5-A7C8-D17979DEDFEF}"/>
              </c:ext>
            </c:extLst>
          </c:dPt>
          <c:dPt>
            <c:idx val="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A7B-444A-881E-A8F89ED38B7D}"/>
              </c:ext>
            </c:extLst>
          </c:dPt>
          <c:cat>
            <c:numRef>
              <c:f>Sheet1!$A$2:$A$86</c:f>
              <c:numCache>
                <c:formatCode>General</c:formatCode>
                <c:ptCount val="8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  <c:pt idx="5">
                  <c:v>2018</c:v>
                </c:pt>
                <c:pt idx="6">
                  <c:v>2018</c:v>
                </c:pt>
                <c:pt idx="7">
                  <c:v>2018</c:v>
                </c:pt>
                <c:pt idx="8">
                  <c:v>2018</c:v>
                </c:pt>
                <c:pt idx="9">
                  <c:v>2018</c:v>
                </c:pt>
                <c:pt idx="10">
                  <c:v>2018</c:v>
                </c:pt>
                <c:pt idx="11">
                  <c:v>2018</c:v>
                </c:pt>
                <c:pt idx="12">
                  <c:v>2019</c:v>
                </c:pt>
                <c:pt idx="13">
                  <c:v>2019</c:v>
                </c:pt>
                <c:pt idx="14">
                  <c:v>2019</c:v>
                </c:pt>
                <c:pt idx="15">
                  <c:v>2019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  <c:pt idx="50">
                  <c:v>2022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2023</c:v>
                </c:pt>
                <c:pt idx="61">
                  <c:v>2023</c:v>
                </c:pt>
                <c:pt idx="62">
                  <c:v>2023</c:v>
                </c:pt>
                <c:pt idx="63">
                  <c:v>2023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  <c:pt idx="68">
                  <c:v>2023</c:v>
                </c:pt>
                <c:pt idx="69">
                  <c:v>2023</c:v>
                </c:pt>
                <c:pt idx="70">
                  <c:v>2023</c:v>
                </c:pt>
                <c:pt idx="71">
                  <c:v>2023</c:v>
                </c:pt>
                <c:pt idx="72">
                  <c:v>2024</c:v>
                </c:pt>
                <c:pt idx="73">
                  <c:v>2024</c:v>
                </c:pt>
                <c:pt idx="74">
                  <c:v>2024</c:v>
                </c:pt>
                <c:pt idx="75">
                  <c:v>2024</c:v>
                </c:pt>
                <c:pt idx="76">
                  <c:v>2024</c:v>
                </c:pt>
                <c:pt idx="77">
                  <c:v>2024</c:v>
                </c:pt>
                <c:pt idx="78">
                  <c:v>2024</c:v>
                </c:pt>
                <c:pt idx="79">
                  <c:v>2024</c:v>
                </c:pt>
                <c:pt idx="80">
                  <c:v>2024</c:v>
                </c:pt>
                <c:pt idx="81">
                  <c:v>2024</c:v>
                </c:pt>
                <c:pt idx="82">
                  <c:v>2024</c:v>
                </c:pt>
                <c:pt idx="83">
                  <c:v>2024</c:v>
                </c:pt>
                <c:pt idx="84">
                  <c:v>2025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91</c:v>
                </c:pt>
                <c:pt idx="1">
                  <c:v>90</c:v>
                </c:pt>
                <c:pt idx="2">
                  <c:v>67</c:v>
                </c:pt>
                <c:pt idx="3">
                  <c:v>60</c:v>
                </c:pt>
                <c:pt idx="4">
                  <c:v>58</c:v>
                </c:pt>
                <c:pt idx="5">
                  <c:v>57</c:v>
                </c:pt>
                <c:pt idx="6">
                  <c:v>60</c:v>
                </c:pt>
                <c:pt idx="7">
                  <c:v>60</c:v>
                </c:pt>
                <c:pt idx="8">
                  <c:v>64</c:v>
                </c:pt>
                <c:pt idx="9">
                  <c:v>67</c:v>
                </c:pt>
                <c:pt idx="10">
                  <c:v>72</c:v>
                </c:pt>
                <c:pt idx="11">
                  <c:v>80</c:v>
                </c:pt>
                <c:pt idx="12">
                  <c:v>87</c:v>
                </c:pt>
                <c:pt idx="13">
                  <c:v>87</c:v>
                </c:pt>
                <c:pt idx="14">
                  <c:v>76</c:v>
                </c:pt>
                <c:pt idx="15">
                  <c:v>64</c:v>
                </c:pt>
                <c:pt idx="16">
                  <c:v>57</c:v>
                </c:pt>
                <c:pt idx="17">
                  <c:v>57</c:v>
                </c:pt>
                <c:pt idx="18">
                  <c:v>59</c:v>
                </c:pt>
                <c:pt idx="19">
                  <c:v>61</c:v>
                </c:pt>
                <c:pt idx="20">
                  <c:v>63</c:v>
                </c:pt>
                <c:pt idx="21">
                  <c:v>66</c:v>
                </c:pt>
                <c:pt idx="22">
                  <c:v>68</c:v>
                </c:pt>
                <c:pt idx="23">
                  <c:v>79</c:v>
                </c:pt>
                <c:pt idx="24">
                  <c:v>87</c:v>
                </c:pt>
                <c:pt idx="25">
                  <c:v>87</c:v>
                </c:pt>
                <c:pt idx="26">
                  <c:v>67</c:v>
                </c:pt>
                <c:pt idx="27">
                  <c:v>71</c:v>
                </c:pt>
                <c:pt idx="28">
                  <c:v>74</c:v>
                </c:pt>
                <c:pt idx="29">
                  <c:v>73</c:v>
                </c:pt>
                <c:pt idx="30">
                  <c:v>60</c:v>
                </c:pt>
                <c:pt idx="31">
                  <c:v>53</c:v>
                </c:pt>
                <c:pt idx="32">
                  <c:v>52</c:v>
                </c:pt>
                <c:pt idx="33">
                  <c:v>51</c:v>
                </c:pt>
                <c:pt idx="34">
                  <c:v>53</c:v>
                </c:pt>
                <c:pt idx="35">
                  <c:v>59</c:v>
                </c:pt>
                <c:pt idx="36">
                  <c:v>67</c:v>
                </c:pt>
                <c:pt idx="37">
                  <c:v>66</c:v>
                </c:pt>
                <c:pt idx="38">
                  <c:v>51</c:v>
                </c:pt>
                <c:pt idx="39">
                  <c:v>40</c:v>
                </c:pt>
                <c:pt idx="40">
                  <c:v>36</c:v>
                </c:pt>
                <c:pt idx="41">
                  <c:v>36</c:v>
                </c:pt>
                <c:pt idx="42">
                  <c:v>33</c:v>
                </c:pt>
                <c:pt idx="43">
                  <c:v>36</c:v>
                </c:pt>
                <c:pt idx="44">
                  <c:v>41</c:v>
                </c:pt>
                <c:pt idx="45">
                  <c:v>45</c:v>
                </c:pt>
                <c:pt idx="46">
                  <c:v>49</c:v>
                </c:pt>
                <c:pt idx="47">
                  <c:v>56</c:v>
                </c:pt>
                <c:pt idx="48">
                  <c:v>67</c:v>
                </c:pt>
                <c:pt idx="49">
                  <c:v>60</c:v>
                </c:pt>
                <c:pt idx="50">
                  <c:v>44</c:v>
                </c:pt>
                <c:pt idx="51">
                  <c:v>37</c:v>
                </c:pt>
                <c:pt idx="52">
                  <c:v>32</c:v>
                </c:pt>
                <c:pt idx="53">
                  <c:v>33</c:v>
                </c:pt>
                <c:pt idx="54">
                  <c:v>36</c:v>
                </c:pt>
                <c:pt idx="55">
                  <c:v>42</c:v>
                </c:pt>
                <c:pt idx="56">
                  <c:v>47</c:v>
                </c:pt>
                <c:pt idx="57">
                  <c:v>47</c:v>
                </c:pt>
                <c:pt idx="58">
                  <c:v>53</c:v>
                </c:pt>
                <c:pt idx="59">
                  <c:v>62</c:v>
                </c:pt>
                <c:pt idx="60">
                  <c:v>72</c:v>
                </c:pt>
                <c:pt idx="61">
                  <c:v>68</c:v>
                </c:pt>
                <c:pt idx="62">
                  <c:v>54</c:v>
                </c:pt>
                <c:pt idx="63">
                  <c:v>50</c:v>
                </c:pt>
                <c:pt idx="64">
                  <c:v>46</c:v>
                </c:pt>
                <c:pt idx="65">
                  <c:v>44</c:v>
                </c:pt>
                <c:pt idx="66">
                  <c:v>44</c:v>
                </c:pt>
                <c:pt idx="67">
                  <c:v>45</c:v>
                </c:pt>
                <c:pt idx="68">
                  <c:v>46</c:v>
                </c:pt>
                <c:pt idx="69">
                  <c:v>47</c:v>
                </c:pt>
                <c:pt idx="70">
                  <c:v>51</c:v>
                </c:pt>
                <c:pt idx="71">
                  <c:v>59</c:v>
                </c:pt>
                <c:pt idx="72">
                  <c:v>71</c:v>
                </c:pt>
                <c:pt idx="73">
                  <c:v>66</c:v>
                </c:pt>
                <c:pt idx="74">
                  <c:v>49</c:v>
                </c:pt>
                <c:pt idx="75">
                  <c:v>47</c:v>
                </c:pt>
                <c:pt idx="76">
                  <c:v>44</c:v>
                </c:pt>
                <c:pt idx="77">
                  <c:v>46</c:v>
                </c:pt>
                <c:pt idx="78">
                  <c:v>46</c:v>
                </c:pt>
                <c:pt idx="79">
                  <c:v>47</c:v>
                </c:pt>
                <c:pt idx="80">
                  <c:v>50</c:v>
                </c:pt>
                <c:pt idx="81">
                  <c:v>52</c:v>
                </c:pt>
                <c:pt idx="82">
                  <c:v>57</c:v>
                </c:pt>
                <c:pt idx="83">
                  <c:v>65</c:v>
                </c:pt>
                <c:pt idx="84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5D-4BAF-8A0F-39ABE785E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tickLblSkip val="12"/>
        <c:tickMarkSkip val="3"/>
        <c:noMultiLvlLbl val="0"/>
      </c:catAx>
      <c:valAx>
        <c:axId val="304915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  <a:r>
                  <a:rPr lang="en-US" baseline="0" dirty="0"/>
                  <a:t> on Market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Percent Change (Annual Rate)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84884724924933"/>
          <c:y val="0.13012960615154323"/>
          <c:w val="0.79134330794575392"/>
          <c:h val="0.62664150954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 w="50800"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9-44E1-BCF8-0F59EBDB0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Sheet1!$A$6:$A$13</c:f>
              <c:strCache>
                <c:ptCount val="8"/>
                <c:pt idx="0">
                  <c:v>2023:Q1</c:v>
                </c:pt>
                <c:pt idx="1">
                  <c:v>2023:Q2</c:v>
                </c:pt>
                <c:pt idx="2">
                  <c:v>2023:Q3</c:v>
                </c:pt>
                <c:pt idx="3">
                  <c:v>2023:Q4</c:v>
                </c:pt>
                <c:pt idx="4">
                  <c:v>2024:Q1</c:v>
                </c:pt>
                <c:pt idx="5">
                  <c:v>2024:Q2</c:v>
                </c:pt>
                <c:pt idx="6">
                  <c:v>2024:Q3</c:v>
                </c:pt>
                <c:pt idx="7">
                  <c:v>2024:Q4</c:v>
                </c:pt>
              </c:strCache>
            </c:strRef>
          </c:cat>
          <c:val>
            <c:numRef>
              <c:f>Sheet1!$B$6:$B$13</c:f>
              <c:numCache>
                <c:formatCode>0.0%</c:formatCode>
                <c:ptCount val="8"/>
                <c:pt idx="0">
                  <c:v>1.6576214346711637E-2</c:v>
                </c:pt>
                <c:pt idx="1">
                  <c:v>5.2217082891292677E-4</c:v>
                </c:pt>
                <c:pt idx="2">
                  <c:v>4.8921882399731054E-2</c:v>
                </c:pt>
                <c:pt idx="3">
                  <c:v>6.945038512152335E-3</c:v>
                </c:pt>
                <c:pt idx="4">
                  <c:v>1.6169128566685842E-2</c:v>
                </c:pt>
                <c:pt idx="5">
                  <c:v>3.4866063049552531E-2</c:v>
                </c:pt>
                <c:pt idx="6">
                  <c:v>3.9535230144153388E-2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421-AD34-D7837D1110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59-44E1-BCF8-0F59EBDB0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Sheet1!$A$6:$A$13</c:f>
              <c:strCache>
                <c:ptCount val="8"/>
                <c:pt idx="0">
                  <c:v>2023:Q1</c:v>
                </c:pt>
                <c:pt idx="1">
                  <c:v>2023:Q2</c:v>
                </c:pt>
                <c:pt idx="2">
                  <c:v>2023:Q3</c:v>
                </c:pt>
                <c:pt idx="3">
                  <c:v>2023:Q4</c:v>
                </c:pt>
                <c:pt idx="4">
                  <c:v>2024:Q1</c:v>
                </c:pt>
                <c:pt idx="5">
                  <c:v>2024:Q2</c:v>
                </c:pt>
                <c:pt idx="6">
                  <c:v>2024:Q3</c:v>
                </c:pt>
                <c:pt idx="7">
                  <c:v>2024:Q4</c:v>
                </c:pt>
              </c:strCache>
            </c:strRef>
          </c:cat>
          <c:val>
            <c:numRef>
              <c:f>Sheet1!$C$6:$C$13</c:f>
              <c:numCache>
                <c:formatCode>0.0%</c:formatCode>
                <c:ptCount val="8"/>
                <c:pt idx="0">
                  <c:v>2.7956433662734481E-2</c:v>
                </c:pt>
                <c:pt idx="1">
                  <c:v>2.4504031139805038E-2</c:v>
                </c:pt>
                <c:pt idx="2">
                  <c:v>4.3552029295173433E-2</c:v>
                </c:pt>
                <c:pt idx="3">
                  <c:v>3.1928056297606311E-2</c:v>
                </c:pt>
                <c:pt idx="4">
                  <c:v>1.6282734952980604E-2</c:v>
                </c:pt>
                <c:pt idx="5">
                  <c:v>2.989543364715086E-2</c:v>
                </c:pt>
                <c:pt idx="6">
                  <c:v>3.0730411072963371E-2</c:v>
                </c:pt>
                <c:pt idx="7">
                  <c:v>2.2512090207879032E-2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421-AD34-D7837D11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982815"/>
        <c:axId val="714964927"/>
      </c:barChart>
      <c:catAx>
        <c:axId val="71498281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64927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1496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82815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73997706096885"/>
          <c:y val="0.15993699335356718"/>
          <c:w val="0.40009691096305278"/>
          <c:h val="6.589320601095927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40013380680357E-2"/>
          <c:y val="8.9354054105180755E-2"/>
          <c:w val="0.8829223204242328"/>
          <c:h val="0.82356729849412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603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Sheet1!$A$2:$A$44</c:f>
              <c:numCache>
                <c:formatCode>0_);\(0\)</c:formatCode>
                <c:ptCount val="43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2018</c:v>
                </c:pt>
                <c:pt idx="17">
                  <c:v>2018</c:v>
                </c:pt>
                <c:pt idx="18">
                  <c:v>2018</c:v>
                </c:pt>
                <c:pt idx="19">
                  <c:v>2018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2024</c:v>
                </c:pt>
                <c:pt idx="41">
                  <c:v>2024</c:v>
                </c:pt>
                <c:pt idx="42">
                  <c:v>2024</c:v>
                </c:pt>
              </c:numCache>
            </c:numRef>
          </c:cat>
          <c:val>
            <c:numRef>
              <c:f>Sheet1!$B$2:$B$44</c:f>
              <c:numCache>
                <c:formatCode>0.0%</c:formatCode>
                <c:ptCount val="43"/>
                <c:pt idx="0">
                  <c:v>5.9678367259710541E-2</c:v>
                </c:pt>
                <c:pt idx="1">
                  <c:v>4.7609296611037077E-2</c:v>
                </c:pt>
                <c:pt idx="2">
                  <c:v>4.1796756974519012E-2</c:v>
                </c:pt>
                <c:pt idx="3">
                  <c:v>4.4782168186423554E-2</c:v>
                </c:pt>
                <c:pt idx="4">
                  <c:v>4.8401734395482565E-2</c:v>
                </c:pt>
                <c:pt idx="5">
                  <c:v>5.1602814698983535E-2</c:v>
                </c:pt>
                <c:pt idx="6">
                  <c:v>5.1962490332559952E-2</c:v>
                </c:pt>
                <c:pt idx="7">
                  <c:v>5.3820791311093741E-2</c:v>
                </c:pt>
                <c:pt idx="8">
                  <c:v>5.386169087236703E-2</c:v>
                </c:pt>
                <c:pt idx="9">
                  <c:v>5.4182156133829151E-2</c:v>
                </c:pt>
                <c:pt idx="10">
                  <c:v>5.6471993750861538E-2</c:v>
                </c:pt>
                <c:pt idx="11">
                  <c:v>5.852581209165364E-2</c:v>
                </c:pt>
                <c:pt idx="12">
                  <c:v>6.0417997627087772E-2</c:v>
                </c:pt>
                <c:pt idx="13">
                  <c:v>6.1579828969408501E-2</c:v>
                </c:pt>
                <c:pt idx="14">
                  <c:v>6.1499652052888099E-2</c:v>
                </c:pt>
                <c:pt idx="15">
                  <c:v>6.18099626184474E-2</c:v>
                </c:pt>
                <c:pt idx="16">
                  <c:v>6.8723642310009492E-2</c:v>
                </c:pt>
                <c:pt idx="17">
                  <c:v>6.1703276169912336E-2</c:v>
                </c:pt>
                <c:pt idx="18">
                  <c:v>5.8756043595836971E-2</c:v>
                </c:pt>
                <c:pt idx="19">
                  <c:v>5.5223514000327434E-2</c:v>
                </c:pt>
                <c:pt idx="20">
                  <c:v>4.9285282866921687E-2</c:v>
                </c:pt>
                <c:pt idx="21">
                  <c:v>4.8887324494505169E-2</c:v>
                </c:pt>
                <c:pt idx="22">
                  <c:v>4.8258513931888736E-2</c:v>
                </c:pt>
                <c:pt idx="23">
                  <c:v>5.4273189277262768E-2</c:v>
                </c:pt>
                <c:pt idx="24">
                  <c:v>6.251199201811275E-2</c:v>
                </c:pt>
                <c:pt idx="25">
                  <c:v>5.7198254968492401E-2</c:v>
                </c:pt>
                <c:pt idx="26">
                  <c:v>8.155203603204475E-2</c:v>
                </c:pt>
                <c:pt idx="27">
                  <c:v>0.1109802767147483</c:v>
                </c:pt>
                <c:pt idx="28">
                  <c:v>0.13009245882692855</c:v>
                </c:pt>
                <c:pt idx="29">
                  <c:v>0.17514901421366358</c:v>
                </c:pt>
                <c:pt idx="30">
                  <c:v>0.18275532495903879</c:v>
                </c:pt>
                <c:pt idx="31">
                  <c:v>0.17484764175940626</c:v>
                </c:pt>
                <c:pt idx="32">
                  <c:v>0.18386065835730281</c:v>
                </c:pt>
                <c:pt idx="33">
                  <c:v>0.1705033164260632</c:v>
                </c:pt>
                <c:pt idx="34">
                  <c:v>0.11786435786435789</c:v>
                </c:pt>
                <c:pt idx="35">
                  <c:v>7.975529305629947E-2</c:v>
                </c:pt>
                <c:pt idx="36">
                  <c:v>4.4650811219393738E-2</c:v>
                </c:pt>
                <c:pt idx="37">
                  <c:v>3.1794871794871726E-2</c:v>
                </c:pt>
                <c:pt idx="38">
                  <c:v>5.4964630557133409E-2</c:v>
                </c:pt>
                <c:pt idx="39">
                  <c:v>6.5953002610966038E-2</c:v>
                </c:pt>
                <c:pt idx="40">
                  <c:v>6.8506602579011311E-2</c:v>
                </c:pt>
                <c:pt idx="41">
                  <c:v>5.9095427435387649E-2</c:v>
                </c:pt>
                <c:pt idx="42">
                  <c:v>4.3707021021462067E-2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F7-4420-957B-7367663C0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6667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Sheet1!$A$2:$A$44</c:f>
              <c:numCache>
                <c:formatCode>0_);\(0\)</c:formatCode>
                <c:ptCount val="43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2018</c:v>
                </c:pt>
                <c:pt idx="17">
                  <c:v>2018</c:v>
                </c:pt>
                <c:pt idx="18">
                  <c:v>2018</c:v>
                </c:pt>
                <c:pt idx="19">
                  <c:v>2018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2024</c:v>
                </c:pt>
                <c:pt idx="41">
                  <c:v>2024</c:v>
                </c:pt>
                <c:pt idx="42">
                  <c:v>2024</c:v>
                </c:pt>
              </c:numCache>
            </c:numRef>
          </c:cat>
          <c:val>
            <c:numRef>
              <c:f>Sheet1!$C$2:$C$44</c:f>
              <c:numCache>
                <c:formatCode>0.0%</c:formatCode>
                <c:ptCount val="43"/>
                <c:pt idx="0">
                  <c:v>1.7837779223595751E-2</c:v>
                </c:pt>
                <c:pt idx="1">
                  <c:v>2.3411195286195285E-2</c:v>
                </c:pt>
                <c:pt idx="2">
                  <c:v>1.7138094493931222E-2</c:v>
                </c:pt>
                <c:pt idx="3">
                  <c:v>2.5387944684893915E-2</c:v>
                </c:pt>
                <c:pt idx="4">
                  <c:v>4.2134981089863022E-2</c:v>
                </c:pt>
                <c:pt idx="5">
                  <c:v>3.2951215750783858E-2</c:v>
                </c:pt>
                <c:pt idx="6">
                  <c:v>3.5900850148520069E-2</c:v>
                </c:pt>
                <c:pt idx="7">
                  <c:v>5.0599680856539875E-2</c:v>
                </c:pt>
                <c:pt idx="8">
                  <c:v>4.3702719280310776E-2</c:v>
                </c:pt>
                <c:pt idx="9">
                  <c:v>4.5983875783816019E-2</c:v>
                </c:pt>
                <c:pt idx="10">
                  <c:v>5.4827705542097149E-2</c:v>
                </c:pt>
                <c:pt idx="11">
                  <c:v>3.8902498775110317E-2</c:v>
                </c:pt>
                <c:pt idx="12">
                  <c:v>5.2940888388265828E-2</c:v>
                </c:pt>
                <c:pt idx="13">
                  <c:v>6.1375963459891603E-2</c:v>
                </c:pt>
                <c:pt idx="14">
                  <c:v>5.7789651293588262E-2</c:v>
                </c:pt>
                <c:pt idx="15">
                  <c:v>6.2629692510846935E-2</c:v>
                </c:pt>
                <c:pt idx="16">
                  <c:v>5.9302325581395365E-2</c:v>
                </c:pt>
                <c:pt idx="17">
                  <c:v>4.4423525192756053E-2</c:v>
                </c:pt>
                <c:pt idx="18">
                  <c:v>4.1118348176702568E-2</c:v>
                </c:pt>
                <c:pt idx="19">
                  <c:v>5.1837386827622955E-2</c:v>
                </c:pt>
                <c:pt idx="20">
                  <c:v>4.0614709110867286E-2</c:v>
                </c:pt>
                <c:pt idx="21">
                  <c:v>5.7384437100304719E-2</c:v>
                </c:pt>
                <c:pt idx="22">
                  <c:v>5.1751287398391188E-2</c:v>
                </c:pt>
                <c:pt idx="23">
                  <c:v>4.1772151898734178E-2</c:v>
                </c:pt>
                <c:pt idx="24">
                  <c:v>6.1012658227848071E-2</c:v>
                </c:pt>
                <c:pt idx="25">
                  <c:v>4.6598473778210581E-2</c:v>
                </c:pt>
                <c:pt idx="26">
                  <c:v>8.0160239550034484E-2</c:v>
                </c:pt>
                <c:pt idx="27">
                  <c:v>0.11150263264479543</c:v>
                </c:pt>
                <c:pt idx="28">
                  <c:v>0.11564463532967473</c:v>
                </c:pt>
                <c:pt idx="29">
                  <c:v>0.1515668631709588</c:v>
                </c:pt>
                <c:pt idx="30">
                  <c:v>0.16033565595264854</c:v>
                </c:pt>
                <c:pt idx="31">
                  <c:v>0.14284152607222245</c:v>
                </c:pt>
                <c:pt idx="32">
                  <c:v>0.15644827832038199</c:v>
                </c:pt>
                <c:pt idx="33">
                  <c:v>0.14327091472450482</c:v>
                </c:pt>
                <c:pt idx="34">
                  <c:v>9.3691483179440649E-2</c:v>
                </c:pt>
                <c:pt idx="35">
                  <c:v>9.5558460606447237E-2</c:v>
                </c:pt>
                <c:pt idx="36">
                  <c:v>7.9431618530962034E-2</c:v>
                </c:pt>
                <c:pt idx="37">
                  <c:v>6.3306427856006708E-2</c:v>
                </c:pt>
                <c:pt idx="38">
                  <c:v>7.9525327665604051E-2</c:v>
                </c:pt>
                <c:pt idx="39">
                  <c:v>6.8160651920837978E-2</c:v>
                </c:pt>
                <c:pt idx="40">
                  <c:v>5.8280982295831008E-2</c:v>
                </c:pt>
                <c:pt idx="41">
                  <c:v>6.133813547582756E-2</c:v>
                </c:pt>
                <c:pt idx="42">
                  <c:v>6.1471151216844433E-2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8-49B5-B17D-AC6DED819F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Lexington-Fayette MSA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Sheet1!$A$2:$A$44</c:f>
              <c:numCache>
                <c:formatCode>0_);\(0\)</c:formatCode>
                <c:ptCount val="43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2018</c:v>
                </c:pt>
                <c:pt idx="17">
                  <c:v>2018</c:v>
                </c:pt>
                <c:pt idx="18">
                  <c:v>2018</c:v>
                </c:pt>
                <c:pt idx="19">
                  <c:v>2018</c:v>
                </c:pt>
                <c:pt idx="20">
                  <c:v>2019</c:v>
                </c:pt>
                <c:pt idx="21">
                  <c:v>2019</c:v>
                </c:pt>
                <c:pt idx="22">
                  <c:v>2019</c:v>
                </c:pt>
                <c:pt idx="23">
                  <c:v>2019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2024</c:v>
                </c:pt>
                <c:pt idx="41">
                  <c:v>2024</c:v>
                </c:pt>
                <c:pt idx="42">
                  <c:v>2024</c:v>
                </c:pt>
              </c:numCache>
            </c:numRef>
          </c:cat>
          <c:val>
            <c:numRef>
              <c:f>Sheet1!$D$2:$D$44</c:f>
              <c:numCache>
                <c:formatCode>0.0%</c:formatCode>
                <c:ptCount val="43"/>
                <c:pt idx="0">
                  <c:v>-4.2778206880161873E-3</c:v>
                </c:pt>
                <c:pt idx="1">
                  <c:v>-2.0652622883106098E-3</c:v>
                </c:pt>
                <c:pt idx="2">
                  <c:v>1.9793152639086875E-2</c:v>
                </c:pt>
                <c:pt idx="3">
                  <c:v>3.1304452322297616E-2</c:v>
                </c:pt>
                <c:pt idx="4">
                  <c:v>3.4250253595083269E-2</c:v>
                </c:pt>
                <c:pt idx="5">
                  <c:v>3.760643330179736E-2</c:v>
                </c:pt>
                <c:pt idx="6">
                  <c:v>2.2964387713469758E-2</c:v>
                </c:pt>
                <c:pt idx="7">
                  <c:v>3.8743882544861385E-2</c:v>
                </c:pt>
                <c:pt idx="8">
                  <c:v>3.3808342468124364E-2</c:v>
                </c:pt>
                <c:pt idx="9">
                  <c:v>4.1942101664007359E-2</c:v>
                </c:pt>
                <c:pt idx="10">
                  <c:v>5.3501225001424402E-2</c:v>
                </c:pt>
                <c:pt idx="11">
                  <c:v>4.0832351786415311E-2</c:v>
                </c:pt>
                <c:pt idx="12">
                  <c:v>4.3975668285060499E-2</c:v>
                </c:pt>
                <c:pt idx="13">
                  <c:v>5.7153795668343887E-2</c:v>
                </c:pt>
                <c:pt idx="14">
                  <c:v>5.7869118442401168E-2</c:v>
                </c:pt>
                <c:pt idx="15">
                  <c:v>6.0354583176160048E-2</c:v>
                </c:pt>
                <c:pt idx="16">
                  <c:v>6.3933287004864559E-2</c:v>
                </c:pt>
                <c:pt idx="17">
                  <c:v>5.0028454653629373E-2</c:v>
                </c:pt>
                <c:pt idx="18">
                  <c:v>5.0562372188139193E-2</c:v>
                </c:pt>
                <c:pt idx="19">
                  <c:v>4.162219850586979E-2</c:v>
                </c:pt>
                <c:pt idx="20">
                  <c:v>3.9541777621464158E-2</c:v>
                </c:pt>
                <c:pt idx="21">
                  <c:v>4.2619235317303827E-2</c:v>
                </c:pt>
                <c:pt idx="22">
                  <c:v>3.6838775609518759E-2</c:v>
                </c:pt>
                <c:pt idx="23">
                  <c:v>5.4693598750975791E-2</c:v>
                </c:pt>
                <c:pt idx="24">
                  <c:v>5.2730787820203018E-2</c:v>
                </c:pt>
                <c:pt idx="25">
                  <c:v>3.8986815367893835E-2</c:v>
                </c:pt>
                <c:pt idx="26">
                  <c:v>5.4726368159204064E-2</c:v>
                </c:pt>
                <c:pt idx="27">
                  <c:v>5.2597492714067551E-2</c:v>
                </c:pt>
                <c:pt idx="28">
                  <c:v>6.9877416096598033E-2</c:v>
                </c:pt>
                <c:pt idx="29">
                  <c:v>0.10997907759483305</c:v>
                </c:pt>
                <c:pt idx="30">
                  <c:v>0.1405749377002492</c:v>
                </c:pt>
                <c:pt idx="31">
                  <c:v>0.16568515425859198</c:v>
                </c:pt>
                <c:pt idx="32">
                  <c:v>0.16324078444835433</c:v>
                </c:pt>
                <c:pt idx="33">
                  <c:v>0.20222094738567442</c:v>
                </c:pt>
                <c:pt idx="34">
                  <c:v>0.16733642854356057</c:v>
                </c:pt>
                <c:pt idx="35">
                  <c:v>0.12969386216256962</c:v>
                </c:pt>
                <c:pt idx="36">
                  <c:v>0.10834839709300192</c:v>
                </c:pt>
                <c:pt idx="37">
                  <c:v>8.5142642898531129E-2</c:v>
                </c:pt>
                <c:pt idx="38">
                  <c:v>8.2720588235294157E-2</c:v>
                </c:pt>
                <c:pt idx="39">
                  <c:v>9.4146308904018206E-2</c:v>
                </c:pt>
                <c:pt idx="40">
                  <c:v>9.9986686193582752E-2</c:v>
                </c:pt>
                <c:pt idx="41">
                  <c:v>6.4453309042937335E-2</c:v>
                </c:pt>
                <c:pt idx="42">
                  <c:v>6.0997067448680387E-2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88-49B5-B17D-AC6DED819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0_);\(0\)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noMultiLvlLbl val="0"/>
      </c:catAx>
      <c:valAx>
        <c:axId val="3049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098152016712201"/>
          <c:y val="6.1328944416073769E-2"/>
          <c:w val="0.40402335422357921"/>
          <c:h val="6.608366226929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2805553951233"/>
          <c:y val="3.7783598857802678E-2"/>
          <c:w val="0.81449452070324946"/>
          <c:h val="0.82415056875809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730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-4.954202880459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1E-3</c:v>
                </c:pt>
                <c:pt idx="2">
                  <c:v>-6.9999999999999993E-3</c:v>
                </c:pt>
                <c:pt idx="3">
                  <c:v>-0.14800000000000002</c:v>
                </c:pt>
                <c:pt idx="4">
                  <c:v>-0.13200000000000001</c:v>
                </c:pt>
                <c:pt idx="5">
                  <c:v>-8.5999999999999993E-2</c:v>
                </c:pt>
                <c:pt idx="6">
                  <c:v>-7.0000000000000007E-2</c:v>
                </c:pt>
                <c:pt idx="7">
                  <c:v>-5.9000000000000004E-2</c:v>
                </c:pt>
                <c:pt idx="8">
                  <c:v>-5.4000000000000006E-2</c:v>
                </c:pt>
                <c:pt idx="9">
                  <c:v>-4.9000000000000002E-2</c:v>
                </c:pt>
                <c:pt idx="10">
                  <c:v>-4.8000000000000001E-2</c:v>
                </c:pt>
                <c:pt idx="11">
                  <c:v>-5.0999999999999997E-2</c:v>
                </c:pt>
                <c:pt idx="12">
                  <c:v>-3.9E-2</c:v>
                </c:pt>
                <c:pt idx="13">
                  <c:v>-4.0999999999999995E-2</c:v>
                </c:pt>
                <c:pt idx="14">
                  <c:v>-3.3000000000000002E-2</c:v>
                </c:pt>
                <c:pt idx="15">
                  <c:v>-3.3000000000000002E-2</c:v>
                </c:pt>
                <c:pt idx="16">
                  <c:v>-2.8999999999999998E-2</c:v>
                </c:pt>
                <c:pt idx="17">
                  <c:v>-2.7999999999999997E-2</c:v>
                </c:pt>
                <c:pt idx="18">
                  <c:v>-2.4E-2</c:v>
                </c:pt>
                <c:pt idx="19">
                  <c:v>-0.02</c:v>
                </c:pt>
                <c:pt idx="20">
                  <c:v>-2.3E-2</c:v>
                </c:pt>
                <c:pt idx="21">
                  <c:v>-1.2E-2</c:v>
                </c:pt>
                <c:pt idx="22">
                  <c:v>-0.01</c:v>
                </c:pt>
                <c:pt idx="23">
                  <c:v>-6.9999999999999993E-3</c:v>
                </c:pt>
                <c:pt idx="24">
                  <c:v>-8.0000000000000002E-3</c:v>
                </c:pt>
                <c:pt idx="25">
                  <c:v>-3.0000000000000001E-3</c:v>
                </c:pt>
                <c:pt idx="26">
                  <c:v>-1E-3</c:v>
                </c:pt>
                <c:pt idx="27">
                  <c:v>4.0000000000000001E-3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9.0000000000000011E-3</c:v>
                </c:pt>
                <c:pt idx="31">
                  <c:v>1.3000000000000001E-2</c:v>
                </c:pt>
                <c:pt idx="32">
                  <c:v>1.7000000000000001E-2</c:v>
                </c:pt>
                <c:pt idx="33">
                  <c:v>1.8000000000000002E-2</c:v>
                </c:pt>
                <c:pt idx="34">
                  <c:v>0.02</c:v>
                </c:pt>
                <c:pt idx="35">
                  <c:v>2.1000000000000001E-2</c:v>
                </c:pt>
                <c:pt idx="36">
                  <c:v>2.7000000000000003E-2</c:v>
                </c:pt>
                <c:pt idx="37">
                  <c:v>2.8999999999999998E-2</c:v>
                </c:pt>
                <c:pt idx="38">
                  <c:v>0.03</c:v>
                </c:pt>
                <c:pt idx="39">
                  <c:v>3.1E-2</c:v>
                </c:pt>
                <c:pt idx="40">
                  <c:v>3.2000000000000001E-2</c:v>
                </c:pt>
                <c:pt idx="41">
                  <c:v>3.4000000000000002E-2</c:v>
                </c:pt>
                <c:pt idx="42">
                  <c:v>3.2000000000000001E-2</c:v>
                </c:pt>
                <c:pt idx="43">
                  <c:v>3.5000000000000003E-2</c:v>
                </c:pt>
                <c:pt idx="44">
                  <c:v>3.7999999999999999E-2</c:v>
                </c:pt>
                <c:pt idx="45">
                  <c:v>3.7999999999999999E-2</c:v>
                </c:pt>
                <c:pt idx="46">
                  <c:v>3.5000000000000003E-2</c:v>
                </c:pt>
                <c:pt idx="47">
                  <c:v>3.6000000000000004E-2</c:v>
                </c:pt>
                <c:pt idx="48">
                  <c:v>3.6000000000000004E-2</c:v>
                </c:pt>
                <c:pt idx="49">
                  <c:v>3.7999999999999999E-2</c:v>
                </c:pt>
                <c:pt idx="50">
                  <c:v>4.2000000000000003E-2</c:v>
                </c:pt>
                <c:pt idx="51">
                  <c:v>4.4000000000000004E-2</c:v>
                </c:pt>
                <c:pt idx="52">
                  <c:v>4.5999999999999999E-2</c:v>
                </c:pt>
                <c:pt idx="53">
                  <c:v>4.7E-2</c:v>
                </c:pt>
                <c:pt idx="54">
                  <c:v>4.4999999999999998E-2</c:v>
                </c:pt>
                <c:pt idx="55">
                  <c:v>4.4999999999999998E-2</c:v>
                </c:pt>
                <c:pt idx="56">
                  <c:v>4.8000000000000001E-2</c:v>
                </c:pt>
                <c:pt idx="57">
                  <c:v>4.8000000000000001E-2</c:v>
                </c:pt>
                <c:pt idx="58">
                  <c:v>0.05</c:v>
                </c:pt>
                <c:pt idx="59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F-4CD9-B1B3-8F7E346F9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KY's Border States</c:v>
                </c:pt>
              </c:strCache>
            </c:strRef>
          </c:tx>
          <c:spPr>
            <a:ln w="476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2.477101440229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Sheet1!$C$2:$C$61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-6.9999999999999993E-3</c:v>
                </c:pt>
                <c:pt idx="3">
                  <c:v>-0.13500000000000001</c:v>
                </c:pt>
                <c:pt idx="4">
                  <c:v>-0.11800000000000001</c:v>
                </c:pt>
                <c:pt idx="5">
                  <c:v>-0.09</c:v>
                </c:pt>
                <c:pt idx="6">
                  <c:v>-7.5999999999999998E-2</c:v>
                </c:pt>
                <c:pt idx="7">
                  <c:v>-6.6000000000000003E-2</c:v>
                </c:pt>
                <c:pt idx="8">
                  <c:v>-0.06</c:v>
                </c:pt>
                <c:pt idx="9">
                  <c:v>-5.4000000000000006E-2</c:v>
                </c:pt>
                <c:pt idx="10">
                  <c:v>-5.4000000000000006E-2</c:v>
                </c:pt>
                <c:pt idx="11">
                  <c:v>-5.2000000000000005E-2</c:v>
                </c:pt>
                <c:pt idx="12">
                  <c:v>-0.05</c:v>
                </c:pt>
                <c:pt idx="13">
                  <c:v>-4.9000000000000002E-2</c:v>
                </c:pt>
                <c:pt idx="14">
                  <c:v>-4.4999999999999998E-2</c:v>
                </c:pt>
                <c:pt idx="15">
                  <c:v>-4.4999999999999998E-2</c:v>
                </c:pt>
                <c:pt idx="16">
                  <c:v>-4.2999999999999997E-2</c:v>
                </c:pt>
                <c:pt idx="17">
                  <c:v>-0.04</c:v>
                </c:pt>
                <c:pt idx="18">
                  <c:v>-3.2000000000000001E-2</c:v>
                </c:pt>
                <c:pt idx="19">
                  <c:v>-3.1E-2</c:v>
                </c:pt>
                <c:pt idx="20">
                  <c:v>-3.2000000000000001E-2</c:v>
                </c:pt>
                <c:pt idx="21">
                  <c:v>-2.4E-2</c:v>
                </c:pt>
                <c:pt idx="22">
                  <c:v>-2.1000000000000001E-2</c:v>
                </c:pt>
                <c:pt idx="23">
                  <c:v>-1.8000000000000002E-2</c:v>
                </c:pt>
                <c:pt idx="24">
                  <c:v>-1.7000000000000001E-2</c:v>
                </c:pt>
                <c:pt idx="25">
                  <c:v>-1.3000000000000001E-2</c:v>
                </c:pt>
                <c:pt idx="26">
                  <c:v>-1.1000000000000001E-2</c:v>
                </c:pt>
                <c:pt idx="27">
                  <c:v>-6.9999999999999993E-3</c:v>
                </c:pt>
                <c:pt idx="28">
                  <c:v>-6.0000000000000001E-3</c:v>
                </c:pt>
                <c:pt idx="29">
                  <c:v>-6.0000000000000001E-3</c:v>
                </c:pt>
                <c:pt idx="30">
                  <c:v>0</c:v>
                </c:pt>
                <c:pt idx="31">
                  <c:v>2E-3</c:v>
                </c:pt>
                <c:pt idx="32">
                  <c:v>4.0000000000000001E-3</c:v>
                </c:pt>
                <c:pt idx="33">
                  <c:v>3.0000000000000001E-3</c:v>
                </c:pt>
                <c:pt idx="34">
                  <c:v>4.0000000000000001E-3</c:v>
                </c:pt>
                <c:pt idx="35">
                  <c:v>4.0000000000000001E-3</c:v>
                </c:pt>
                <c:pt idx="36">
                  <c:v>9.0000000000000011E-3</c:v>
                </c:pt>
                <c:pt idx="37">
                  <c:v>1.1000000000000001E-2</c:v>
                </c:pt>
                <c:pt idx="38">
                  <c:v>1.2E-2</c:v>
                </c:pt>
                <c:pt idx="39">
                  <c:v>1.1000000000000001E-2</c:v>
                </c:pt>
                <c:pt idx="40">
                  <c:v>1.3000000000000001E-2</c:v>
                </c:pt>
                <c:pt idx="41">
                  <c:v>1.4999999999999999E-2</c:v>
                </c:pt>
                <c:pt idx="42">
                  <c:v>1.3999999999999999E-2</c:v>
                </c:pt>
                <c:pt idx="43">
                  <c:v>1.3999999999999999E-2</c:v>
                </c:pt>
                <c:pt idx="44">
                  <c:v>1.6E-2</c:v>
                </c:pt>
                <c:pt idx="45">
                  <c:v>1.3999999999999999E-2</c:v>
                </c:pt>
                <c:pt idx="46">
                  <c:v>1.4999999999999999E-2</c:v>
                </c:pt>
                <c:pt idx="47">
                  <c:v>1.6E-2</c:v>
                </c:pt>
                <c:pt idx="48">
                  <c:v>1.7000000000000001E-2</c:v>
                </c:pt>
                <c:pt idx="49">
                  <c:v>1.9E-2</c:v>
                </c:pt>
                <c:pt idx="50">
                  <c:v>2.2000000000000002E-2</c:v>
                </c:pt>
                <c:pt idx="51">
                  <c:v>2.3E-2</c:v>
                </c:pt>
                <c:pt idx="52">
                  <c:v>2.5000000000000001E-2</c:v>
                </c:pt>
                <c:pt idx="53">
                  <c:v>2.6000000000000002E-2</c:v>
                </c:pt>
                <c:pt idx="54">
                  <c:v>2.6000000000000002E-2</c:v>
                </c:pt>
                <c:pt idx="55">
                  <c:v>2.7000000000000003E-2</c:v>
                </c:pt>
                <c:pt idx="56">
                  <c:v>2.7000000000000003E-2</c:v>
                </c:pt>
                <c:pt idx="57">
                  <c:v>2.7999999999999997E-2</c:v>
                </c:pt>
                <c:pt idx="58">
                  <c:v>2.8999999999999998E-2</c:v>
                </c:pt>
                <c:pt idx="59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F-4CD9-B1B3-8F7E346F9A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EC3-AC46-68EBF6C8540E}"/>
              </c:ext>
            </c:extLst>
          </c:dPt>
          <c:dLbls>
            <c:dLbl>
              <c:idx val="59"/>
              <c:layout>
                <c:manualLayout>
                  <c:x val="3.2599837000814994E-3"/>
                  <c:y val="1.733971008160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Sheet1!$D$2:$D$61</c:f>
              <c:numCache>
                <c:formatCode>0.0%</c:formatCode>
                <c:ptCount val="60"/>
                <c:pt idx="0">
                  <c:v>0</c:v>
                </c:pt>
                <c:pt idx="1">
                  <c:v>2E-3</c:v>
                </c:pt>
                <c:pt idx="2">
                  <c:v>-8.0000000000000002E-3</c:v>
                </c:pt>
                <c:pt idx="3">
                  <c:v>-0.14199999999999999</c:v>
                </c:pt>
                <c:pt idx="4">
                  <c:v>-0.125</c:v>
                </c:pt>
                <c:pt idx="5">
                  <c:v>-9.5000000000000001E-2</c:v>
                </c:pt>
                <c:pt idx="6">
                  <c:v>-8.4000000000000005E-2</c:v>
                </c:pt>
                <c:pt idx="7">
                  <c:v>-7.400000000000001E-2</c:v>
                </c:pt>
                <c:pt idx="8">
                  <c:v>-6.7000000000000004E-2</c:v>
                </c:pt>
                <c:pt idx="9">
                  <c:v>-6.3E-2</c:v>
                </c:pt>
                <c:pt idx="10">
                  <c:v>-6.0999999999999999E-2</c:v>
                </c:pt>
                <c:pt idx="11">
                  <c:v>-6.3E-2</c:v>
                </c:pt>
                <c:pt idx="12">
                  <c:v>-0.06</c:v>
                </c:pt>
                <c:pt idx="13">
                  <c:v>-5.7000000000000002E-2</c:v>
                </c:pt>
                <c:pt idx="14">
                  <c:v>-5.0999999999999997E-2</c:v>
                </c:pt>
                <c:pt idx="15">
                  <c:v>-4.9000000000000002E-2</c:v>
                </c:pt>
                <c:pt idx="16">
                  <c:v>-4.5999999999999999E-2</c:v>
                </c:pt>
                <c:pt idx="17">
                  <c:v>-4.0999999999999995E-2</c:v>
                </c:pt>
                <c:pt idx="18">
                  <c:v>-3.5000000000000003E-2</c:v>
                </c:pt>
                <c:pt idx="19">
                  <c:v>-3.2000000000000001E-2</c:v>
                </c:pt>
                <c:pt idx="20">
                  <c:v>-2.8999999999999998E-2</c:v>
                </c:pt>
                <c:pt idx="21">
                  <c:v>-2.3E-2</c:v>
                </c:pt>
                <c:pt idx="22">
                  <c:v>-1.9E-2</c:v>
                </c:pt>
                <c:pt idx="23">
                  <c:v>-1.4999999999999999E-2</c:v>
                </c:pt>
                <c:pt idx="24">
                  <c:v>-1.3000000000000001E-2</c:v>
                </c:pt>
                <c:pt idx="25">
                  <c:v>-8.0000000000000002E-3</c:v>
                </c:pt>
                <c:pt idx="26">
                  <c:v>-4.0000000000000001E-3</c:v>
                </c:pt>
                <c:pt idx="27">
                  <c:v>-3.0000000000000001E-3</c:v>
                </c:pt>
                <c:pt idx="28">
                  <c:v>-1E-3</c:v>
                </c:pt>
                <c:pt idx="29">
                  <c:v>2E-3</c:v>
                </c:pt>
                <c:pt idx="30">
                  <c:v>6.9999999999999993E-3</c:v>
                </c:pt>
                <c:pt idx="31">
                  <c:v>8.0000000000000002E-3</c:v>
                </c:pt>
                <c:pt idx="32">
                  <c:v>0.01</c:v>
                </c:pt>
                <c:pt idx="33">
                  <c:v>1.2E-2</c:v>
                </c:pt>
                <c:pt idx="34">
                  <c:v>1.3999999999999999E-2</c:v>
                </c:pt>
                <c:pt idx="35">
                  <c:v>1.4999999999999999E-2</c:v>
                </c:pt>
                <c:pt idx="36">
                  <c:v>1.8000000000000002E-2</c:v>
                </c:pt>
                <c:pt idx="37">
                  <c:v>0.02</c:v>
                </c:pt>
                <c:pt idx="38">
                  <c:v>2.1000000000000001E-2</c:v>
                </c:pt>
                <c:pt idx="39">
                  <c:v>2.3E-2</c:v>
                </c:pt>
                <c:pt idx="40">
                  <c:v>2.5000000000000001E-2</c:v>
                </c:pt>
                <c:pt idx="41">
                  <c:v>2.6000000000000002E-2</c:v>
                </c:pt>
                <c:pt idx="42">
                  <c:v>2.7000000000000003E-2</c:v>
                </c:pt>
                <c:pt idx="43">
                  <c:v>2.8999999999999998E-2</c:v>
                </c:pt>
                <c:pt idx="44">
                  <c:v>0.03</c:v>
                </c:pt>
                <c:pt idx="45">
                  <c:v>3.1E-2</c:v>
                </c:pt>
                <c:pt idx="46">
                  <c:v>3.3000000000000002E-2</c:v>
                </c:pt>
                <c:pt idx="47">
                  <c:v>3.5000000000000003E-2</c:v>
                </c:pt>
                <c:pt idx="48">
                  <c:v>3.6000000000000004E-2</c:v>
                </c:pt>
                <c:pt idx="49">
                  <c:v>3.7999999999999999E-2</c:v>
                </c:pt>
                <c:pt idx="50">
                  <c:v>0.04</c:v>
                </c:pt>
                <c:pt idx="51">
                  <c:v>4.0999999999999995E-2</c:v>
                </c:pt>
                <c:pt idx="52">
                  <c:v>4.2000000000000003E-2</c:v>
                </c:pt>
                <c:pt idx="53">
                  <c:v>4.2999999999999997E-2</c:v>
                </c:pt>
                <c:pt idx="54">
                  <c:v>4.4000000000000004E-2</c:v>
                </c:pt>
                <c:pt idx="55">
                  <c:v>4.4000000000000004E-2</c:v>
                </c:pt>
                <c:pt idx="56">
                  <c:v>4.5999999999999999E-2</c:v>
                </c:pt>
                <c:pt idx="57">
                  <c:v>4.5999999999999999E-2</c:v>
                </c:pt>
                <c:pt idx="58">
                  <c:v>4.8000000000000001E-2</c:v>
                </c:pt>
                <c:pt idx="59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0-4EC3-AC46-68EBF6C8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836432"/>
        <c:axId val="1412981568"/>
      </c:lineChart>
      <c:catAx>
        <c:axId val="1410836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981568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14129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2205980901019415E-3"/>
              <c:y val="0.32749133989732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844479097814488"/>
          <c:y val="0.35800766926209682"/>
          <c:w val="0.2613510108302477"/>
          <c:h val="0.324923346388503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2805553951233"/>
          <c:y val="3.7783598857802678E-2"/>
          <c:w val="0.81449452070324946"/>
          <c:h val="0.82415056875809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730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-4.954202880459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-2E-3</c:v>
                </c:pt>
                <c:pt idx="2">
                  <c:v>-8.0000000000000002E-3</c:v>
                </c:pt>
                <c:pt idx="3">
                  <c:v>-0.17899999999999999</c:v>
                </c:pt>
                <c:pt idx="4">
                  <c:v>-0.16600000000000001</c:v>
                </c:pt>
                <c:pt idx="5">
                  <c:v>-7.400000000000001E-2</c:v>
                </c:pt>
                <c:pt idx="6">
                  <c:v>-6.5000000000000002E-2</c:v>
                </c:pt>
                <c:pt idx="7">
                  <c:v>-5.7000000000000002E-2</c:v>
                </c:pt>
                <c:pt idx="8">
                  <c:v>-5.0999999999999997E-2</c:v>
                </c:pt>
                <c:pt idx="9">
                  <c:v>-4.7E-2</c:v>
                </c:pt>
                <c:pt idx="10">
                  <c:v>-4.4999999999999998E-2</c:v>
                </c:pt>
                <c:pt idx="11">
                  <c:v>-0.04</c:v>
                </c:pt>
                <c:pt idx="12">
                  <c:v>-3.7000000000000005E-2</c:v>
                </c:pt>
                <c:pt idx="13">
                  <c:v>-3.5000000000000003E-2</c:v>
                </c:pt>
                <c:pt idx="14">
                  <c:v>-0.03</c:v>
                </c:pt>
                <c:pt idx="15">
                  <c:v>-3.7000000000000005E-2</c:v>
                </c:pt>
                <c:pt idx="16">
                  <c:v>-3.4000000000000002E-2</c:v>
                </c:pt>
                <c:pt idx="17">
                  <c:v>-4.0999999999999995E-2</c:v>
                </c:pt>
                <c:pt idx="18">
                  <c:v>-3.1E-2</c:v>
                </c:pt>
                <c:pt idx="19">
                  <c:v>-0.03</c:v>
                </c:pt>
                <c:pt idx="20">
                  <c:v>-0.03</c:v>
                </c:pt>
                <c:pt idx="21">
                  <c:v>-2.4E-2</c:v>
                </c:pt>
                <c:pt idx="22">
                  <c:v>-2.3E-2</c:v>
                </c:pt>
                <c:pt idx="23">
                  <c:v>-0.02</c:v>
                </c:pt>
                <c:pt idx="24">
                  <c:v>-1.6E-2</c:v>
                </c:pt>
                <c:pt idx="25">
                  <c:v>-1.3999999999999999E-2</c:v>
                </c:pt>
                <c:pt idx="26">
                  <c:v>-1.2E-2</c:v>
                </c:pt>
                <c:pt idx="27">
                  <c:v>5.0000000000000001E-3</c:v>
                </c:pt>
                <c:pt idx="28">
                  <c:v>4.0000000000000001E-3</c:v>
                </c:pt>
                <c:pt idx="29">
                  <c:v>6.9999999999999993E-3</c:v>
                </c:pt>
                <c:pt idx="30">
                  <c:v>1.3999999999999999E-2</c:v>
                </c:pt>
                <c:pt idx="31">
                  <c:v>1.4999999999999999E-2</c:v>
                </c:pt>
                <c:pt idx="32">
                  <c:v>1.6E-2</c:v>
                </c:pt>
                <c:pt idx="33">
                  <c:v>1.6E-2</c:v>
                </c:pt>
                <c:pt idx="34">
                  <c:v>1.3999999999999999E-2</c:v>
                </c:pt>
                <c:pt idx="35">
                  <c:v>1.4999999999999999E-2</c:v>
                </c:pt>
                <c:pt idx="36">
                  <c:v>6.9999999999999993E-3</c:v>
                </c:pt>
                <c:pt idx="37">
                  <c:v>0.01</c:v>
                </c:pt>
                <c:pt idx="38">
                  <c:v>2.4E-2</c:v>
                </c:pt>
                <c:pt idx="39">
                  <c:v>2.5000000000000001E-2</c:v>
                </c:pt>
                <c:pt idx="40">
                  <c:v>2.4E-2</c:v>
                </c:pt>
                <c:pt idx="41">
                  <c:v>2.5000000000000001E-2</c:v>
                </c:pt>
                <c:pt idx="42">
                  <c:v>2.6000000000000002E-2</c:v>
                </c:pt>
                <c:pt idx="43">
                  <c:v>2.6000000000000002E-2</c:v>
                </c:pt>
                <c:pt idx="44">
                  <c:v>2.7999999999999997E-2</c:v>
                </c:pt>
                <c:pt idx="45">
                  <c:v>2.6000000000000002E-2</c:v>
                </c:pt>
                <c:pt idx="46">
                  <c:v>1.6E-2</c:v>
                </c:pt>
                <c:pt idx="47">
                  <c:v>2.2000000000000002E-2</c:v>
                </c:pt>
                <c:pt idx="48">
                  <c:v>2.2000000000000002E-2</c:v>
                </c:pt>
                <c:pt idx="49">
                  <c:v>1.9E-2</c:v>
                </c:pt>
                <c:pt idx="50">
                  <c:v>2.1000000000000001E-2</c:v>
                </c:pt>
                <c:pt idx="51">
                  <c:v>1.8000000000000002E-2</c:v>
                </c:pt>
                <c:pt idx="52">
                  <c:v>0.02</c:v>
                </c:pt>
                <c:pt idx="53">
                  <c:v>0.02</c:v>
                </c:pt>
                <c:pt idx="54">
                  <c:v>1.3999999999999999E-2</c:v>
                </c:pt>
                <c:pt idx="55">
                  <c:v>1.8000000000000002E-2</c:v>
                </c:pt>
                <c:pt idx="56">
                  <c:v>1.8000000000000002E-2</c:v>
                </c:pt>
                <c:pt idx="57">
                  <c:v>2.3E-2</c:v>
                </c:pt>
                <c:pt idx="58">
                  <c:v>2.4E-2</c:v>
                </c:pt>
                <c:pt idx="59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F-4CD9-B1B3-8F7E346F9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KY's Border States</c:v>
                </c:pt>
              </c:strCache>
            </c:strRef>
          </c:tx>
          <c:spPr>
            <a:ln w="476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2.477101440229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Sheet1!$C$2:$C$61</c:f>
              <c:numCache>
                <c:formatCode>0.0%</c:formatCode>
                <c:ptCount val="60"/>
                <c:pt idx="0">
                  <c:v>0</c:v>
                </c:pt>
                <c:pt idx="1">
                  <c:v>-2E-3</c:v>
                </c:pt>
                <c:pt idx="2">
                  <c:v>-4.0000000000000001E-3</c:v>
                </c:pt>
                <c:pt idx="3">
                  <c:v>-0.13900000000000001</c:v>
                </c:pt>
                <c:pt idx="4">
                  <c:v>-0.11199999999999999</c:v>
                </c:pt>
                <c:pt idx="5">
                  <c:v>-6.4000000000000001E-2</c:v>
                </c:pt>
                <c:pt idx="6">
                  <c:v>-5.7999999999999996E-2</c:v>
                </c:pt>
                <c:pt idx="7">
                  <c:v>-5.2000000000000005E-2</c:v>
                </c:pt>
                <c:pt idx="8">
                  <c:v>-4.7E-2</c:v>
                </c:pt>
                <c:pt idx="9">
                  <c:v>-4.4000000000000004E-2</c:v>
                </c:pt>
                <c:pt idx="10">
                  <c:v>-4.2000000000000003E-2</c:v>
                </c:pt>
                <c:pt idx="11">
                  <c:v>-3.7999999999999999E-2</c:v>
                </c:pt>
                <c:pt idx="12">
                  <c:v>-3.6000000000000004E-2</c:v>
                </c:pt>
                <c:pt idx="13">
                  <c:v>-3.6000000000000004E-2</c:v>
                </c:pt>
                <c:pt idx="14">
                  <c:v>-3.2000000000000001E-2</c:v>
                </c:pt>
                <c:pt idx="15">
                  <c:v>-3.7999999999999999E-2</c:v>
                </c:pt>
                <c:pt idx="16">
                  <c:v>-3.7000000000000005E-2</c:v>
                </c:pt>
                <c:pt idx="17">
                  <c:v>-3.6000000000000004E-2</c:v>
                </c:pt>
                <c:pt idx="18">
                  <c:v>-3.1E-2</c:v>
                </c:pt>
                <c:pt idx="19">
                  <c:v>-2.8999999999999998E-2</c:v>
                </c:pt>
                <c:pt idx="20">
                  <c:v>-2.7999999999999997E-2</c:v>
                </c:pt>
                <c:pt idx="21">
                  <c:v>-2.2000000000000002E-2</c:v>
                </c:pt>
                <c:pt idx="22">
                  <c:v>-1.9E-2</c:v>
                </c:pt>
                <c:pt idx="23">
                  <c:v>-1.6E-2</c:v>
                </c:pt>
                <c:pt idx="24">
                  <c:v>-1.7000000000000001E-2</c:v>
                </c:pt>
                <c:pt idx="25">
                  <c:v>-1.1000000000000001E-2</c:v>
                </c:pt>
                <c:pt idx="26">
                  <c:v>-6.0000000000000001E-3</c:v>
                </c:pt>
                <c:pt idx="27">
                  <c:v>-1E-3</c:v>
                </c:pt>
                <c:pt idx="28">
                  <c:v>0</c:v>
                </c:pt>
                <c:pt idx="29">
                  <c:v>-1E-3</c:v>
                </c:pt>
                <c:pt idx="30">
                  <c:v>5.0000000000000001E-3</c:v>
                </c:pt>
                <c:pt idx="31">
                  <c:v>6.0000000000000001E-3</c:v>
                </c:pt>
                <c:pt idx="32">
                  <c:v>6.9999999999999993E-3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6.9999999999999993E-3</c:v>
                </c:pt>
                <c:pt idx="36">
                  <c:v>6.0000000000000001E-3</c:v>
                </c:pt>
                <c:pt idx="37">
                  <c:v>8.0000000000000002E-3</c:v>
                </c:pt>
                <c:pt idx="38">
                  <c:v>6.9999999999999993E-3</c:v>
                </c:pt>
                <c:pt idx="39">
                  <c:v>6.0000000000000001E-3</c:v>
                </c:pt>
                <c:pt idx="40">
                  <c:v>5.0000000000000001E-3</c:v>
                </c:pt>
                <c:pt idx="41">
                  <c:v>6.0000000000000001E-3</c:v>
                </c:pt>
                <c:pt idx="42">
                  <c:v>2E-3</c:v>
                </c:pt>
                <c:pt idx="43">
                  <c:v>1E-3</c:v>
                </c:pt>
                <c:pt idx="44">
                  <c:v>4.0000000000000001E-3</c:v>
                </c:pt>
                <c:pt idx="45">
                  <c:v>0</c:v>
                </c:pt>
                <c:pt idx="46">
                  <c:v>3.0000000000000001E-3</c:v>
                </c:pt>
                <c:pt idx="47">
                  <c:v>4.0000000000000001E-3</c:v>
                </c:pt>
                <c:pt idx="48">
                  <c:v>5.0000000000000001E-3</c:v>
                </c:pt>
                <c:pt idx="49">
                  <c:v>6.0000000000000001E-3</c:v>
                </c:pt>
                <c:pt idx="50">
                  <c:v>5.0000000000000001E-3</c:v>
                </c:pt>
                <c:pt idx="51">
                  <c:v>6.9999999999999993E-3</c:v>
                </c:pt>
                <c:pt idx="52">
                  <c:v>5.0000000000000001E-3</c:v>
                </c:pt>
                <c:pt idx="53">
                  <c:v>3.0000000000000001E-3</c:v>
                </c:pt>
                <c:pt idx="54">
                  <c:v>1E-3</c:v>
                </c:pt>
                <c:pt idx="55">
                  <c:v>2E-3</c:v>
                </c:pt>
                <c:pt idx="56">
                  <c:v>1E-3</c:v>
                </c:pt>
                <c:pt idx="57">
                  <c:v>1E-3</c:v>
                </c:pt>
                <c:pt idx="58">
                  <c:v>-1E-3</c:v>
                </c:pt>
                <c:pt idx="59">
                  <c:v>-2E-3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F-4CD9-B1B3-8F7E346F9A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EC3-AC46-68EBF6C8540E}"/>
              </c:ext>
            </c:extLst>
          </c:dPt>
          <c:dLbls>
            <c:dLbl>
              <c:idx val="59"/>
              <c:layout>
                <c:manualLayout>
                  <c:x val="3.2599837000814994E-3"/>
                  <c:y val="1.733971008160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Sheet1!$D$2:$D$61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-5.0000000000000001E-3</c:v>
                </c:pt>
                <c:pt idx="3">
                  <c:v>-0.107</c:v>
                </c:pt>
                <c:pt idx="4">
                  <c:v>-8.900000000000001E-2</c:v>
                </c:pt>
                <c:pt idx="5">
                  <c:v>-6.3E-2</c:v>
                </c:pt>
                <c:pt idx="6">
                  <c:v>-0.06</c:v>
                </c:pt>
                <c:pt idx="7">
                  <c:v>-5.7999999999999996E-2</c:v>
                </c:pt>
                <c:pt idx="8">
                  <c:v>-5.2999999999999999E-2</c:v>
                </c:pt>
                <c:pt idx="9">
                  <c:v>-5.2000000000000005E-2</c:v>
                </c:pt>
                <c:pt idx="10">
                  <c:v>-4.9000000000000002E-2</c:v>
                </c:pt>
                <c:pt idx="11">
                  <c:v>-4.5999999999999999E-2</c:v>
                </c:pt>
                <c:pt idx="12">
                  <c:v>-4.7E-2</c:v>
                </c:pt>
                <c:pt idx="13">
                  <c:v>-4.4000000000000004E-2</c:v>
                </c:pt>
                <c:pt idx="14">
                  <c:v>-0.04</c:v>
                </c:pt>
                <c:pt idx="15">
                  <c:v>-4.2999999999999997E-2</c:v>
                </c:pt>
                <c:pt idx="16">
                  <c:v>-4.0999999999999995E-2</c:v>
                </c:pt>
                <c:pt idx="17">
                  <c:v>-3.9E-2</c:v>
                </c:pt>
                <c:pt idx="18">
                  <c:v>-3.4000000000000002E-2</c:v>
                </c:pt>
                <c:pt idx="19">
                  <c:v>-0.03</c:v>
                </c:pt>
                <c:pt idx="20">
                  <c:v>-2.7000000000000003E-2</c:v>
                </c:pt>
                <c:pt idx="21">
                  <c:v>-2.3E-2</c:v>
                </c:pt>
                <c:pt idx="22">
                  <c:v>-0.02</c:v>
                </c:pt>
                <c:pt idx="23">
                  <c:v>-1.6E-2</c:v>
                </c:pt>
                <c:pt idx="24">
                  <c:v>-1.3999999999999999E-2</c:v>
                </c:pt>
                <c:pt idx="25">
                  <c:v>-1.1000000000000001E-2</c:v>
                </c:pt>
                <c:pt idx="26">
                  <c:v>-5.0000000000000001E-3</c:v>
                </c:pt>
                <c:pt idx="27">
                  <c:v>-1E-3</c:v>
                </c:pt>
                <c:pt idx="28">
                  <c:v>0</c:v>
                </c:pt>
                <c:pt idx="29">
                  <c:v>3.0000000000000001E-3</c:v>
                </c:pt>
                <c:pt idx="30">
                  <c:v>5.0000000000000001E-3</c:v>
                </c:pt>
                <c:pt idx="31">
                  <c:v>8.0000000000000002E-3</c:v>
                </c:pt>
                <c:pt idx="32">
                  <c:v>9.0000000000000011E-3</c:v>
                </c:pt>
                <c:pt idx="33">
                  <c:v>1.1000000000000001E-2</c:v>
                </c:pt>
                <c:pt idx="34">
                  <c:v>1.2E-2</c:v>
                </c:pt>
                <c:pt idx="35">
                  <c:v>1.2E-2</c:v>
                </c:pt>
                <c:pt idx="36">
                  <c:v>1.2E-2</c:v>
                </c:pt>
                <c:pt idx="37">
                  <c:v>1.2E-2</c:v>
                </c:pt>
                <c:pt idx="38">
                  <c:v>1.1000000000000001E-2</c:v>
                </c:pt>
                <c:pt idx="39">
                  <c:v>1.2E-2</c:v>
                </c:pt>
                <c:pt idx="40">
                  <c:v>1.2E-2</c:v>
                </c:pt>
                <c:pt idx="41">
                  <c:v>1.3000000000000001E-2</c:v>
                </c:pt>
                <c:pt idx="42">
                  <c:v>1.2E-2</c:v>
                </c:pt>
                <c:pt idx="43">
                  <c:v>1.2E-2</c:v>
                </c:pt>
                <c:pt idx="44">
                  <c:v>1.3000000000000001E-2</c:v>
                </c:pt>
                <c:pt idx="45">
                  <c:v>1.1000000000000001E-2</c:v>
                </c:pt>
                <c:pt idx="46">
                  <c:v>1.3000000000000001E-2</c:v>
                </c:pt>
                <c:pt idx="47">
                  <c:v>1.3999999999999999E-2</c:v>
                </c:pt>
                <c:pt idx="48">
                  <c:v>1.3999999999999999E-2</c:v>
                </c:pt>
                <c:pt idx="49">
                  <c:v>1.3000000000000001E-2</c:v>
                </c:pt>
                <c:pt idx="50">
                  <c:v>1.3000000000000001E-2</c:v>
                </c:pt>
                <c:pt idx="51">
                  <c:v>1.3999999999999999E-2</c:v>
                </c:pt>
                <c:pt idx="52">
                  <c:v>1.3999999999999999E-2</c:v>
                </c:pt>
                <c:pt idx="53">
                  <c:v>1.3000000000000001E-2</c:v>
                </c:pt>
                <c:pt idx="54">
                  <c:v>1.3000000000000001E-2</c:v>
                </c:pt>
                <c:pt idx="55">
                  <c:v>1.1000000000000001E-2</c:v>
                </c:pt>
                <c:pt idx="56">
                  <c:v>0.01</c:v>
                </c:pt>
                <c:pt idx="57">
                  <c:v>6.0000000000000001E-3</c:v>
                </c:pt>
                <c:pt idx="58">
                  <c:v>8.0000000000000002E-3</c:v>
                </c:pt>
                <c:pt idx="59">
                  <c:v>6.9999999999999993E-3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0-4EC3-AC46-68EBF6C8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836432"/>
        <c:axId val="1412981568"/>
      </c:lineChart>
      <c:catAx>
        <c:axId val="1410836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981568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14129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2205980901019415E-3"/>
              <c:y val="0.32749133989732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844479097814488"/>
          <c:y val="0.35800766926209682"/>
          <c:w val="0.2613510108302477"/>
          <c:h val="0.324923346388503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2805553951233"/>
          <c:y val="3.7783598857802678E-2"/>
          <c:w val="0.81449452070324946"/>
          <c:h val="0.82415056875809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730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-4.954202880459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-6.0000000000000001E-3</c:v>
                </c:pt>
                <c:pt idx="2">
                  <c:v>-6.0000000000000001E-3</c:v>
                </c:pt>
                <c:pt idx="3">
                  <c:v>-0.1</c:v>
                </c:pt>
                <c:pt idx="4">
                  <c:v>-7.6999999999999999E-2</c:v>
                </c:pt>
                <c:pt idx="5">
                  <c:v>-6.2E-2</c:v>
                </c:pt>
                <c:pt idx="6">
                  <c:v>-6.0999999999999999E-2</c:v>
                </c:pt>
                <c:pt idx="7">
                  <c:v>-4.7E-2</c:v>
                </c:pt>
                <c:pt idx="8">
                  <c:v>-4.2000000000000003E-2</c:v>
                </c:pt>
                <c:pt idx="9">
                  <c:v>-2.7999999999999997E-2</c:v>
                </c:pt>
                <c:pt idx="10">
                  <c:v>-3.2000000000000001E-2</c:v>
                </c:pt>
                <c:pt idx="11">
                  <c:v>-3.1E-2</c:v>
                </c:pt>
                <c:pt idx="12">
                  <c:v>-2.5000000000000001E-2</c:v>
                </c:pt>
                <c:pt idx="13">
                  <c:v>-3.7999999999999999E-2</c:v>
                </c:pt>
                <c:pt idx="14">
                  <c:v>-2.7999999999999997E-2</c:v>
                </c:pt>
                <c:pt idx="15">
                  <c:v>-2.3E-2</c:v>
                </c:pt>
                <c:pt idx="16">
                  <c:v>-0.02</c:v>
                </c:pt>
                <c:pt idx="17">
                  <c:v>-2.1000000000000001E-2</c:v>
                </c:pt>
                <c:pt idx="18">
                  <c:v>-1.9E-2</c:v>
                </c:pt>
                <c:pt idx="19">
                  <c:v>-1.7000000000000001E-2</c:v>
                </c:pt>
                <c:pt idx="20">
                  <c:v>-2.3E-2</c:v>
                </c:pt>
                <c:pt idx="21">
                  <c:v>-1E-3</c:v>
                </c:pt>
                <c:pt idx="22">
                  <c:v>2E-3</c:v>
                </c:pt>
                <c:pt idx="23">
                  <c:v>0.01</c:v>
                </c:pt>
                <c:pt idx="24">
                  <c:v>6.0000000000000001E-3</c:v>
                </c:pt>
                <c:pt idx="25">
                  <c:v>1.7000000000000001E-2</c:v>
                </c:pt>
                <c:pt idx="26">
                  <c:v>1.3999999999999999E-2</c:v>
                </c:pt>
                <c:pt idx="27">
                  <c:v>0.02</c:v>
                </c:pt>
                <c:pt idx="28">
                  <c:v>0.02</c:v>
                </c:pt>
                <c:pt idx="29">
                  <c:v>2.5000000000000001E-2</c:v>
                </c:pt>
                <c:pt idx="30">
                  <c:v>3.3000000000000002E-2</c:v>
                </c:pt>
                <c:pt idx="31">
                  <c:v>0.04</c:v>
                </c:pt>
                <c:pt idx="32">
                  <c:v>4.5999999999999999E-2</c:v>
                </c:pt>
                <c:pt idx="33">
                  <c:v>4.8000000000000001E-2</c:v>
                </c:pt>
                <c:pt idx="34">
                  <c:v>5.2999999999999999E-2</c:v>
                </c:pt>
                <c:pt idx="35">
                  <c:v>6.0999999999999999E-2</c:v>
                </c:pt>
                <c:pt idx="36">
                  <c:v>8.199999999999999E-2</c:v>
                </c:pt>
                <c:pt idx="37">
                  <c:v>8.900000000000001E-2</c:v>
                </c:pt>
                <c:pt idx="38">
                  <c:v>9.3000000000000013E-2</c:v>
                </c:pt>
                <c:pt idx="39">
                  <c:v>9.0999999999999998E-2</c:v>
                </c:pt>
                <c:pt idx="40">
                  <c:v>9.8000000000000004E-2</c:v>
                </c:pt>
                <c:pt idx="41">
                  <c:v>0.10800000000000001</c:v>
                </c:pt>
                <c:pt idx="42">
                  <c:v>0.109</c:v>
                </c:pt>
                <c:pt idx="43">
                  <c:v>0.11199999999999999</c:v>
                </c:pt>
                <c:pt idx="44">
                  <c:v>0.11900000000000001</c:v>
                </c:pt>
                <c:pt idx="45">
                  <c:v>0.13500000000000001</c:v>
                </c:pt>
                <c:pt idx="46">
                  <c:v>0.11900000000000001</c:v>
                </c:pt>
                <c:pt idx="47">
                  <c:v>0.11199999999999999</c:v>
                </c:pt>
                <c:pt idx="48">
                  <c:v>9.8000000000000004E-2</c:v>
                </c:pt>
                <c:pt idx="49">
                  <c:v>0.126</c:v>
                </c:pt>
                <c:pt idx="50">
                  <c:v>0.14000000000000001</c:v>
                </c:pt>
                <c:pt idx="51">
                  <c:v>0.15</c:v>
                </c:pt>
                <c:pt idx="52">
                  <c:v>0.157</c:v>
                </c:pt>
                <c:pt idx="53">
                  <c:v>0.157</c:v>
                </c:pt>
                <c:pt idx="54">
                  <c:v>0.158</c:v>
                </c:pt>
                <c:pt idx="55">
                  <c:v>0.14800000000000002</c:v>
                </c:pt>
                <c:pt idx="56">
                  <c:v>0.14599999999999999</c:v>
                </c:pt>
                <c:pt idx="57">
                  <c:v>0.157</c:v>
                </c:pt>
                <c:pt idx="58">
                  <c:v>0.16399999999999998</c:v>
                </c:pt>
                <c:pt idx="59">
                  <c:v>0.16600000000000001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F-4CD9-B1B3-8F7E346F9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KY's Border States</c:v>
                </c:pt>
              </c:strCache>
            </c:strRef>
          </c:tx>
          <c:spPr>
            <a:ln w="476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2.1733224667209996E-3"/>
                  <c:y val="-4.9542028804593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Sheet1!$C$2:$C$61</c:f>
              <c:numCache>
                <c:formatCode>0.0%</c:formatCode>
                <c:ptCount val="60"/>
                <c:pt idx="0">
                  <c:v>0</c:v>
                </c:pt>
                <c:pt idx="1">
                  <c:v>-1E-3</c:v>
                </c:pt>
                <c:pt idx="2">
                  <c:v>-0.01</c:v>
                </c:pt>
                <c:pt idx="3">
                  <c:v>-0.10099999999999999</c:v>
                </c:pt>
                <c:pt idx="4">
                  <c:v>-6.7000000000000004E-2</c:v>
                </c:pt>
                <c:pt idx="5">
                  <c:v>-5.4000000000000006E-2</c:v>
                </c:pt>
                <c:pt idx="6">
                  <c:v>-0.05</c:v>
                </c:pt>
                <c:pt idx="7">
                  <c:v>-4.0999999999999995E-2</c:v>
                </c:pt>
                <c:pt idx="8">
                  <c:v>-3.7999999999999999E-2</c:v>
                </c:pt>
                <c:pt idx="9">
                  <c:v>-2.8999999999999998E-2</c:v>
                </c:pt>
                <c:pt idx="10">
                  <c:v>-2.6000000000000002E-2</c:v>
                </c:pt>
                <c:pt idx="11">
                  <c:v>-0.02</c:v>
                </c:pt>
                <c:pt idx="12">
                  <c:v>-1.8000000000000002E-2</c:v>
                </c:pt>
                <c:pt idx="13">
                  <c:v>-3.7000000000000005E-2</c:v>
                </c:pt>
                <c:pt idx="14">
                  <c:v>-1.6E-2</c:v>
                </c:pt>
                <c:pt idx="15">
                  <c:v>-8.0000000000000002E-3</c:v>
                </c:pt>
                <c:pt idx="16">
                  <c:v>-1.2E-2</c:v>
                </c:pt>
                <c:pt idx="17">
                  <c:v>-1.2E-2</c:v>
                </c:pt>
                <c:pt idx="18">
                  <c:v>-4.0000000000000001E-3</c:v>
                </c:pt>
                <c:pt idx="19">
                  <c:v>-2E-3</c:v>
                </c:pt>
                <c:pt idx="20">
                  <c:v>0</c:v>
                </c:pt>
                <c:pt idx="21">
                  <c:v>6.0000000000000001E-3</c:v>
                </c:pt>
                <c:pt idx="22">
                  <c:v>1.3999999999999999E-2</c:v>
                </c:pt>
                <c:pt idx="23">
                  <c:v>1.7000000000000001E-2</c:v>
                </c:pt>
                <c:pt idx="24">
                  <c:v>1.6E-2</c:v>
                </c:pt>
                <c:pt idx="25">
                  <c:v>2.2000000000000002E-2</c:v>
                </c:pt>
                <c:pt idx="26">
                  <c:v>2.6000000000000002E-2</c:v>
                </c:pt>
                <c:pt idx="27">
                  <c:v>2.8999999999999998E-2</c:v>
                </c:pt>
                <c:pt idx="28">
                  <c:v>3.3000000000000002E-2</c:v>
                </c:pt>
                <c:pt idx="29">
                  <c:v>3.4000000000000002E-2</c:v>
                </c:pt>
                <c:pt idx="30">
                  <c:v>3.9E-2</c:v>
                </c:pt>
                <c:pt idx="31">
                  <c:v>4.2999999999999997E-2</c:v>
                </c:pt>
                <c:pt idx="32">
                  <c:v>4.7E-2</c:v>
                </c:pt>
                <c:pt idx="33">
                  <c:v>4.5999999999999999E-2</c:v>
                </c:pt>
                <c:pt idx="34">
                  <c:v>4.8000000000000001E-2</c:v>
                </c:pt>
                <c:pt idx="35">
                  <c:v>4.8000000000000001E-2</c:v>
                </c:pt>
                <c:pt idx="36">
                  <c:v>6.2E-2</c:v>
                </c:pt>
                <c:pt idx="37">
                  <c:v>6.4000000000000001E-2</c:v>
                </c:pt>
                <c:pt idx="38">
                  <c:v>6.2E-2</c:v>
                </c:pt>
                <c:pt idx="39">
                  <c:v>6.0999999999999999E-2</c:v>
                </c:pt>
                <c:pt idx="40">
                  <c:v>5.7000000000000002E-2</c:v>
                </c:pt>
                <c:pt idx="41">
                  <c:v>6.3E-2</c:v>
                </c:pt>
                <c:pt idx="42">
                  <c:v>6.0999999999999999E-2</c:v>
                </c:pt>
                <c:pt idx="43">
                  <c:v>6.2E-2</c:v>
                </c:pt>
                <c:pt idx="44">
                  <c:v>6.7000000000000004E-2</c:v>
                </c:pt>
                <c:pt idx="45">
                  <c:v>7.2000000000000008E-2</c:v>
                </c:pt>
                <c:pt idx="46">
                  <c:v>7.0999999999999994E-2</c:v>
                </c:pt>
                <c:pt idx="47">
                  <c:v>7.0999999999999994E-2</c:v>
                </c:pt>
                <c:pt idx="48">
                  <c:v>6.4000000000000001E-2</c:v>
                </c:pt>
                <c:pt idx="49">
                  <c:v>0.08</c:v>
                </c:pt>
                <c:pt idx="50">
                  <c:v>8.4000000000000005E-2</c:v>
                </c:pt>
                <c:pt idx="51">
                  <c:v>0.08</c:v>
                </c:pt>
                <c:pt idx="52">
                  <c:v>8.5999999999999993E-2</c:v>
                </c:pt>
                <c:pt idx="53">
                  <c:v>9.5000000000000001E-2</c:v>
                </c:pt>
                <c:pt idx="54">
                  <c:v>0.10199999999999999</c:v>
                </c:pt>
                <c:pt idx="55">
                  <c:v>0.10800000000000001</c:v>
                </c:pt>
                <c:pt idx="56">
                  <c:v>0.111</c:v>
                </c:pt>
                <c:pt idx="57">
                  <c:v>0.113</c:v>
                </c:pt>
                <c:pt idx="58">
                  <c:v>0.107</c:v>
                </c:pt>
                <c:pt idx="59">
                  <c:v>0.105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F-4CD9-B1B3-8F7E346F9A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EC3-AC46-68EBF6C8540E}"/>
              </c:ext>
            </c:extLst>
          </c:dPt>
          <c:dLbls>
            <c:dLbl>
              <c:idx val="59"/>
              <c:layout>
                <c:manualLayout>
                  <c:x val="3.2599837000814994E-3"/>
                  <c:y val="3.467942016321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Sheet1!$D$2:$D$61</c:f>
              <c:numCache>
                <c:formatCode>0.0%</c:formatCode>
                <c:ptCount val="60"/>
                <c:pt idx="0">
                  <c:v>0</c:v>
                </c:pt>
                <c:pt idx="1">
                  <c:v>5.0000000000000001E-3</c:v>
                </c:pt>
                <c:pt idx="2">
                  <c:v>-4.0000000000000001E-3</c:v>
                </c:pt>
                <c:pt idx="3">
                  <c:v>-0.13900000000000001</c:v>
                </c:pt>
                <c:pt idx="4">
                  <c:v>-7.4999999999999997E-2</c:v>
                </c:pt>
                <c:pt idx="5">
                  <c:v>-5.5999999999999994E-2</c:v>
                </c:pt>
                <c:pt idx="6">
                  <c:v>-5.0999999999999997E-2</c:v>
                </c:pt>
                <c:pt idx="7">
                  <c:v>-4.7E-2</c:v>
                </c:pt>
                <c:pt idx="8">
                  <c:v>-4.2999999999999997E-2</c:v>
                </c:pt>
                <c:pt idx="9">
                  <c:v>-3.7000000000000005E-2</c:v>
                </c:pt>
                <c:pt idx="10">
                  <c:v>-3.5000000000000003E-2</c:v>
                </c:pt>
                <c:pt idx="11">
                  <c:v>-0.03</c:v>
                </c:pt>
                <c:pt idx="12">
                  <c:v>-2.8999999999999998E-2</c:v>
                </c:pt>
                <c:pt idx="13">
                  <c:v>-3.7000000000000005E-2</c:v>
                </c:pt>
                <c:pt idx="14">
                  <c:v>-2.3E-2</c:v>
                </c:pt>
                <c:pt idx="15">
                  <c:v>-2.3E-2</c:v>
                </c:pt>
                <c:pt idx="16">
                  <c:v>-2.4E-2</c:v>
                </c:pt>
                <c:pt idx="17">
                  <c:v>-2.5000000000000001E-2</c:v>
                </c:pt>
                <c:pt idx="18">
                  <c:v>-2.2000000000000002E-2</c:v>
                </c:pt>
                <c:pt idx="19">
                  <c:v>-0.02</c:v>
                </c:pt>
                <c:pt idx="20">
                  <c:v>-1.3999999999999999E-2</c:v>
                </c:pt>
                <c:pt idx="21">
                  <c:v>-9.0000000000000011E-3</c:v>
                </c:pt>
                <c:pt idx="22">
                  <c:v>-3.0000000000000001E-3</c:v>
                </c:pt>
                <c:pt idx="23">
                  <c:v>2E-3</c:v>
                </c:pt>
                <c:pt idx="24">
                  <c:v>1E-3</c:v>
                </c:pt>
                <c:pt idx="25">
                  <c:v>1.2E-2</c:v>
                </c:pt>
                <c:pt idx="26">
                  <c:v>1.6E-2</c:v>
                </c:pt>
                <c:pt idx="27">
                  <c:v>1.6E-2</c:v>
                </c:pt>
                <c:pt idx="28">
                  <c:v>2.2000000000000002E-2</c:v>
                </c:pt>
                <c:pt idx="29">
                  <c:v>2.3E-2</c:v>
                </c:pt>
                <c:pt idx="30">
                  <c:v>2.7000000000000003E-2</c:v>
                </c:pt>
                <c:pt idx="31">
                  <c:v>2.8999999999999998E-2</c:v>
                </c:pt>
                <c:pt idx="32">
                  <c:v>3.2000000000000001E-2</c:v>
                </c:pt>
                <c:pt idx="33">
                  <c:v>3.4000000000000002E-2</c:v>
                </c:pt>
                <c:pt idx="34">
                  <c:v>3.7000000000000005E-2</c:v>
                </c:pt>
                <c:pt idx="35">
                  <c:v>0.04</c:v>
                </c:pt>
                <c:pt idx="36">
                  <c:v>4.4999999999999998E-2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0.05</c:v>
                </c:pt>
                <c:pt idx="40">
                  <c:v>5.2000000000000005E-2</c:v>
                </c:pt>
                <c:pt idx="41">
                  <c:v>5.7000000000000002E-2</c:v>
                </c:pt>
                <c:pt idx="42">
                  <c:v>5.7999999999999996E-2</c:v>
                </c:pt>
                <c:pt idx="43">
                  <c:v>6.2E-2</c:v>
                </c:pt>
                <c:pt idx="44">
                  <c:v>6.4000000000000001E-2</c:v>
                </c:pt>
                <c:pt idx="45">
                  <c:v>6.7000000000000004E-2</c:v>
                </c:pt>
                <c:pt idx="46">
                  <c:v>6.9000000000000006E-2</c:v>
                </c:pt>
                <c:pt idx="47">
                  <c:v>7.0999999999999994E-2</c:v>
                </c:pt>
                <c:pt idx="48">
                  <c:v>7.4999999999999997E-2</c:v>
                </c:pt>
                <c:pt idx="49">
                  <c:v>7.8E-2</c:v>
                </c:pt>
                <c:pt idx="50">
                  <c:v>8.3000000000000004E-2</c:v>
                </c:pt>
                <c:pt idx="51">
                  <c:v>8.199999999999999E-2</c:v>
                </c:pt>
                <c:pt idx="52">
                  <c:v>8.4000000000000005E-2</c:v>
                </c:pt>
                <c:pt idx="53">
                  <c:v>8.5999999999999993E-2</c:v>
                </c:pt>
                <c:pt idx="54">
                  <c:v>8.8000000000000009E-2</c:v>
                </c:pt>
                <c:pt idx="55">
                  <c:v>9.1999999999999998E-2</c:v>
                </c:pt>
                <c:pt idx="56">
                  <c:v>9.5000000000000001E-2</c:v>
                </c:pt>
                <c:pt idx="57">
                  <c:v>9.5000000000000001E-2</c:v>
                </c:pt>
                <c:pt idx="58">
                  <c:v>9.6000000000000002E-2</c:v>
                </c:pt>
                <c:pt idx="59">
                  <c:v>9.6999999999999989E-2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0-4EC3-AC46-68EBF6C8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836432"/>
        <c:axId val="1412981568"/>
      </c:lineChart>
      <c:catAx>
        <c:axId val="1410836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981568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14129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2205980901019415E-3"/>
              <c:y val="0.32749133989732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844479097814488"/>
          <c:y val="0.35800766926209682"/>
          <c:w val="0.2613510108302477"/>
          <c:h val="0.324923346388503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2805553951233"/>
          <c:y val="3.7783598857802678E-2"/>
          <c:w val="0.81449452070324946"/>
          <c:h val="0.82415056875809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730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3.2599837000814994E-3"/>
                  <c:y val="-4.954202880459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Sheet1!$B$2:$B$61</c:f>
              <c:numCache>
                <c:formatCode>0.0%</c:formatCode>
                <c:ptCount val="60"/>
                <c:pt idx="0">
                  <c:v>0</c:v>
                </c:pt>
                <c:pt idx="1">
                  <c:v>4.0000000000000001E-3</c:v>
                </c:pt>
                <c:pt idx="2">
                  <c:v>0</c:v>
                </c:pt>
                <c:pt idx="3">
                  <c:v>-0.14000000000000001</c:v>
                </c:pt>
                <c:pt idx="4">
                  <c:v>-0.114</c:v>
                </c:pt>
                <c:pt idx="5">
                  <c:v>-8.5999999999999993E-2</c:v>
                </c:pt>
                <c:pt idx="6">
                  <c:v>-6.5000000000000002E-2</c:v>
                </c:pt>
                <c:pt idx="7">
                  <c:v>-5.5999999999999994E-2</c:v>
                </c:pt>
                <c:pt idx="8">
                  <c:v>-0.05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-4.4999999999999998E-2</c:v>
                </c:pt>
                <c:pt idx="12">
                  <c:v>-3.5000000000000003E-2</c:v>
                </c:pt>
                <c:pt idx="13">
                  <c:v>-3.7000000000000005E-2</c:v>
                </c:pt>
                <c:pt idx="14">
                  <c:v>-2.1000000000000001E-2</c:v>
                </c:pt>
                <c:pt idx="15">
                  <c:v>-2.2000000000000002E-2</c:v>
                </c:pt>
                <c:pt idx="16">
                  <c:v>-2.4E-2</c:v>
                </c:pt>
                <c:pt idx="17">
                  <c:v>-2.6000000000000002E-2</c:v>
                </c:pt>
                <c:pt idx="18">
                  <c:v>-2.4E-2</c:v>
                </c:pt>
                <c:pt idx="19">
                  <c:v>-0.02</c:v>
                </c:pt>
                <c:pt idx="20">
                  <c:v>-2.8999999999999998E-2</c:v>
                </c:pt>
                <c:pt idx="21">
                  <c:v>-0.02</c:v>
                </c:pt>
                <c:pt idx="22">
                  <c:v>-1.9E-2</c:v>
                </c:pt>
                <c:pt idx="23">
                  <c:v>-1.9E-2</c:v>
                </c:pt>
                <c:pt idx="24">
                  <c:v>-2.3E-2</c:v>
                </c:pt>
                <c:pt idx="25">
                  <c:v>-1.9E-2</c:v>
                </c:pt>
                <c:pt idx="26">
                  <c:v>-1.6E-2</c:v>
                </c:pt>
                <c:pt idx="27">
                  <c:v>-1.3000000000000001E-2</c:v>
                </c:pt>
                <c:pt idx="28">
                  <c:v>-9.0000000000000011E-3</c:v>
                </c:pt>
                <c:pt idx="29">
                  <c:v>-6.9999999999999993E-3</c:v>
                </c:pt>
                <c:pt idx="30">
                  <c:v>2E-3</c:v>
                </c:pt>
                <c:pt idx="31">
                  <c:v>4.0000000000000001E-3</c:v>
                </c:pt>
                <c:pt idx="32">
                  <c:v>0.01</c:v>
                </c:pt>
                <c:pt idx="33">
                  <c:v>1.3000000000000001E-2</c:v>
                </c:pt>
                <c:pt idx="34">
                  <c:v>1.8000000000000002E-2</c:v>
                </c:pt>
                <c:pt idx="35">
                  <c:v>2.3E-2</c:v>
                </c:pt>
                <c:pt idx="36">
                  <c:v>3.2000000000000001E-2</c:v>
                </c:pt>
                <c:pt idx="37">
                  <c:v>3.5000000000000003E-2</c:v>
                </c:pt>
                <c:pt idx="38">
                  <c:v>3.7999999999999999E-2</c:v>
                </c:pt>
                <c:pt idx="39">
                  <c:v>3.5000000000000003E-2</c:v>
                </c:pt>
                <c:pt idx="40">
                  <c:v>3.7999999999999999E-2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4.8000000000000001E-2</c:v>
                </c:pt>
                <c:pt idx="44">
                  <c:v>5.2000000000000005E-2</c:v>
                </c:pt>
                <c:pt idx="45">
                  <c:v>5.5999999999999994E-2</c:v>
                </c:pt>
                <c:pt idx="46">
                  <c:v>0.06</c:v>
                </c:pt>
                <c:pt idx="47">
                  <c:v>6.2E-2</c:v>
                </c:pt>
                <c:pt idx="48">
                  <c:v>6.6000000000000003E-2</c:v>
                </c:pt>
                <c:pt idx="49">
                  <c:v>7.400000000000001E-2</c:v>
                </c:pt>
                <c:pt idx="50">
                  <c:v>8.1000000000000003E-2</c:v>
                </c:pt>
                <c:pt idx="51">
                  <c:v>9.3000000000000013E-2</c:v>
                </c:pt>
                <c:pt idx="52">
                  <c:v>9.4E-2</c:v>
                </c:pt>
                <c:pt idx="53">
                  <c:v>9.9000000000000005E-2</c:v>
                </c:pt>
                <c:pt idx="54">
                  <c:v>9.8000000000000004E-2</c:v>
                </c:pt>
                <c:pt idx="55">
                  <c:v>9.9000000000000005E-2</c:v>
                </c:pt>
                <c:pt idx="56">
                  <c:v>0.107</c:v>
                </c:pt>
                <c:pt idx="57">
                  <c:v>0.11199999999999999</c:v>
                </c:pt>
                <c:pt idx="58">
                  <c:v>0.122</c:v>
                </c:pt>
                <c:pt idx="59">
                  <c:v>0.11900000000000001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F-4CD9-B1B3-8F7E346F9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KY's Border States</c:v>
                </c:pt>
              </c:strCache>
            </c:strRef>
          </c:tx>
          <c:spPr>
            <a:ln w="476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2.1733224667209996E-3"/>
                  <c:y val="-4.9542028804593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Sheet1!$C$2:$C$61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-4.0000000000000001E-3</c:v>
                </c:pt>
                <c:pt idx="3">
                  <c:v>-0.10400000000000001</c:v>
                </c:pt>
                <c:pt idx="4">
                  <c:v>-8.8000000000000009E-2</c:v>
                </c:pt>
                <c:pt idx="5">
                  <c:v>-6.9000000000000006E-2</c:v>
                </c:pt>
                <c:pt idx="6">
                  <c:v>-6.3E-2</c:v>
                </c:pt>
                <c:pt idx="7">
                  <c:v>-5.5999999999999994E-2</c:v>
                </c:pt>
                <c:pt idx="8">
                  <c:v>-5.2999999999999999E-2</c:v>
                </c:pt>
                <c:pt idx="9">
                  <c:v>-4.7E-2</c:v>
                </c:pt>
                <c:pt idx="10">
                  <c:v>-4.4000000000000004E-2</c:v>
                </c:pt>
                <c:pt idx="11">
                  <c:v>-4.2000000000000003E-2</c:v>
                </c:pt>
                <c:pt idx="12">
                  <c:v>-4.2999999999999997E-2</c:v>
                </c:pt>
                <c:pt idx="13">
                  <c:v>-4.2000000000000003E-2</c:v>
                </c:pt>
                <c:pt idx="14">
                  <c:v>-3.7999999999999999E-2</c:v>
                </c:pt>
                <c:pt idx="15">
                  <c:v>-0.04</c:v>
                </c:pt>
                <c:pt idx="16">
                  <c:v>-4.0999999999999995E-2</c:v>
                </c:pt>
                <c:pt idx="17">
                  <c:v>-0.04</c:v>
                </c:pt>
                <c:pt idx="18">
                  <c:v>-3.6000000000000004E-2</c:v>
                </c:pt>
                <c:pt idx="19">
                  <c:v>-3.7999999999999999E-2</c:v>
                </c:pt>
                <c:pt idx="20">
                  <c:v>-4.4000000000000004E-2</c:v>
                </c:pt>
                <c:pt idx="21">
                  <c:v>-3.7000000000000005E-2</c:v>
                </c:pt>
                <c:pt idx="22">
                  <c:v>-3.5000000000000003E-2</c:v>
                </c:pt>
                <c:pt idx="23">
                  <c:v>-3.6000000000000004E-2</c:v>
                </c:pt>
                <c:pt idx="24">
                  <c:v>-3.6000000000000004E-2</c:v>
                </c:pt>
                <c:pt idx="25">
                  <c:v>-3.3000000000000002E-2</c:v>
                </c:pt>
                <c:pt idx="26">
                  <c:v>-3.1E-2</c:v>
                </c:pt>
                <c:pt idx="27">
                  <c:v>-2.7000000000000003E-2</c:v>
                </c:pt>
                <c:pt idx="28">
                  <c:v>-2.4E-2</c:v>
                </c:pt>
                <c:pt idx="29">
                  <c:v>-2.2000000000000002E-2</c:v>
                </c:pt>
                <c:pt idx="30">
                  <c:v>-1.7000000000000001E-2</c:v>
                </c:pt>
                <c:pt idx="31">
                  <c:v>-1.3999999999999999E-2</c:v>
                </c:pt>
                <c:pt idx="32">
                  <c:v>-0.01</c:v>
                </c:pt>
                <c:pt idx="33">
                  <c:v>-1.1000000000000001E-2</c:v>
                </c:pt>
                <c:pt idx="34">
                  <c:v>-6.9999999999999993E-3</c:v>
                </c:pt>
                <c:pt idx="35">
                  <c:v>-5.0000000000000001E-3</c:v>
                </c:pt>
                <c:pt idx="36">
                  <c:v>4.0000000000000001E-3</c:v>
                </c:pt>
                <c:pt idx="37">
                  <c:v>8.0000000000000002E-3</c:v>
                </c:pt>
                <c:pt idx="38">
                  <c:v>0.01</c:v>
                </c:pt>
                <c:pt idx="39">
                  <c:v>1.1000000000000001E-2</c:v>
                </c:pt>
                <c:pt idx="40">
                  <c:v>1.4999999999999999E-2</c:v>
                </c:pt>
                <c:pt idx="41">
                  <c:v>2.2000000000000002E-2</c:v>
                </c:pt>
                <c:pt idx="42">
                  <c:v>2.4E-2</c:v>
                </c:pt>
                <c:pt idx="43">
                  <c:v>2.6000000000000002E-2</c:v>
                </c:pt>
                <c:pt idx="44">
                  <c:v>2.8999999999999998E-2</c:v>
                </c:pt>
                <c:pt idx="45">
                  <c:v>3.1E-2</c:v>
                </c:pt>
                <c:pt idx="46">
                  <c:v>3.5000000000000003E-2</c:v>
                </c:pt>
                <c:pt idx="47">
                  <c:v>3.9E-2</c:v>
                </c:pt>
                <c:pt idx="48">
                  <c:v>4.2000000000000003E-2</c:v>
                </c:pt>
                <c:pt idx="49">
                  <c:v>4.5999999999999999E-2</c:v>
                </c:pt>
                <c:pt idx="50">
                  <c:v>4.9000000000000002E-2</c:v>
                </c:pt>
                <c:pt idx="51">
                  <c:v>5.4000000000000006E-2</c:v>
                </c:pt>
                <c:pt idx="52">
                  <c:v>5.7999999999999996E-2</c:v>
                </c:pt>
                <c:pt idx="53">
                  <c:v>6.4000000000000001E-2</c:v>
                </c:pt>
                <c:pt idx="54">
                  <c:v>6.5000000000000002E-2</c:v>
                </c:pt>
                <c:pt idx="55">
                  <c:v>6.5000000000000002E-2</c:v>
                </c:pt>
                <c:pt idx="56">
                  <c:v>6.6000000000000003E-2</c:v>
                </c:pt>
                <c:pt idx="57">
                  <c:v>6.8000000000000005E-2</c:v>
                </c:pt>
                <c:pt idx="58">
                  <c:v>7.0999999999999994E-2</c:v>
                </c:pt>
                <c:pt idx="59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F-4CD9-B1B3-8F7E346F9A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EC3-AC46-68EBF6C8540E}"/>
              </c:ext>
            </c:extLst>
          </c:dPt>
          <c:dLbls>
            <c:dLbl>
              <c:idx val="59"/>
              <c:layout>
                <c:manualLayout>
                  <c:x val="3.2599837000814994E-3"/>
                  <c:y val="-9.908405760918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9-44CF-B9EE-2520DAA16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Sheet1!$A$2:$A$61</c:f>
              <c:numCache>
                <c:formatCode>General</c:formatCode>
                <c:ptCount val="60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2022</c:v>
                </c:pt>
                <c:pt idx="25">
                  <c:v>2022</c:v>
                </c:pt>
                <c:pt idx="26">
                  <c:v>2022</c:v>
                </c:pt>
                <c:pt idx="27">
                  <c:v>2022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2022</c:v>
                </c:pt>
                <c:pt idx="33">
                  <c:v>2022</c:v>
                </c:pt>
                <c:pt idx="34">
                  <c:v>2022</c:v>
                </c:pt>
                <c:pt idx="35">
                  <c:v>2022</c:v>
                </c:pt>
                <c:pt idx="36">
                  <c:v>2023</c:v>
                </c:pt>
                <c:pt idx="37">
                  <c:v>2023</c:v>
                </c:pt>
                <c:pt idx="38">
                  <c:v>2023</c:v>
                </c:pt>
                <c:pt idx="39">
                  <c:v>2023</c:v>
                </c:pt>
                <c:pt idx="40">
                  <c:v>2023</c:v>
                </c:pt>
                <c:pt idx="41">
                  <c:v>2023</c:v>
                </c:pt>
                <c:pt idx="42">
                  <c:v>2023</c:v>
                </c:pt>
                <c:pt idx="43">
                  <c:v>2023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2024</c:v>
                </c:pt>
                <c:pt idx="53">
                  <c:v>2024</c:v>
                </c:pt>
                <c:pt idx="54">
                  <c:v>2024</c:v>
                </c:pt>
                <c:pt idx="55">
                  <c:v>2024</c:v>
                </c:pt>
                <c:pt idx="56">
                  <c:v>2024</c:v>
                </c:pt>
                <c:pt idx="57">
                  <c:v>2024</c:v>
                </c:pt>
                <c:pt idx="58">
                  <c:v>2024</c:v>
                </c:pt>
                <c:pt idx="59">
                  <c:v>2024</c:v>
                </c:pt>
              </c:numCache>
            </c:numRef>
          </c:cat>
          <c:val>
            <c:numRef>
              <c:f>Sheet1!$D$2:$D$61</c:f>
              <c:numCache>
                <c:formatCode>0.0%</c:formatCode>
                <c:ptCount val="60"/>
                <c:pt idx="0">
                  <c:v>0</c:v>
                </c:pt>
                <c:pt idx="1">
                  <c:v>3.0000000000000001E-3</c:v>
                </c:pt>
                <c:pt idx="2">
                  <c:v>-6.9999999999999993E-3</c:v>
                </c:pt>
                <c:pt idx="3">
                  <c:v>-0.113</c:v>
                </c:pt>
                <c:pt idx="4">
                  <c:v>-9.6000000000000002E-2</c:v>
                </c:pt>
                <c:pt idx="5">
                  <c:v>-7.400000000000001E-2</c:v>
                </c:pt>
                <c:pt idx="6">
                  <c:v>-6.6000000000000003E-2</c:v>
                </c:pt>
                <c:pt idx="7">
                  <c:v>-5.7999999999999996E-2</c:v>
                </c:pt>
                <c:pt idx="8">
                  <c:v>-5.4000000000000006E-2</c:v>
                </c:pt>
                <c:pt idx="9">
                  <c:v>-0.05</c:v>
                </c:pt>
                <c:pt idx="10">
                  <c:v>-4.8000000000000001E-2</c:v>
                </c:pt>
                <c:pt idx="11">
                  <c:v>-4.8000000000000001E-2</c:v>
                </c:pt>
                <c:pt idx="12">
                  <c:v>-4.7E-2</c:v>
                </c:pt>
                <c:pt idx="13">
                  <c:v>-4.4000000000000004E-2</c:v>
                </c:pt>
                <c:pt idx="14">
                  <c:v>-0.04</c:v>
                </c:pt>
                <c:pt idx="15">
                  <c:v>-3.7999999999999999E-2</c:v>
                </c:pt>
                <c:pt idx="16">
                  <c:v>-3.6000000000000004E-2</c:v>
                </c:pt>
                <c:pt idx="17">
                  <c:v>-3.6000000000000004E-2</c:v>
                </c:pt>
                <c:pt idx="18">
                  <c:v>-3.4000000000000002E-2</c:v>
                </c:pt>
                <c:pt idx="19">
                  <c:v>-3.3000000000000002E-2</c:v>
                </c:pt>
                <c:pt idx="20">
                  <c:v>-3.3000000000000002E-2</c:v>
                </c:pt>
                <c:pt idx="21">
                  <c:v>-2.8999999999999998E-2</c:v>
                </c:pt>
                <c:pt idx="22">
                  <c:v>-2.7000000000000003E-2</c:v>
                </c:pt>
                <c:pt idx="23">
                  <c:v>-2.6000000000000002E-2</c:v>
                </c:pt>
                <c:pt idx="24">
                  <c:v>-2.6000000000000002E-2</c:v>
                </c:pt>
                <c:pt idx="25">
                  <c:v>-2.1000000000000001E-2</c:v>
                </c:pt>
                <c:pt idx="26">
                  <c:v>-1.9E-2</c:v>
                </c:pt>
                <c:pt idx="27">
                  <c:v>-1.7000000000000001E-2</c:v>
                </c:pt>
                <c:pt idx="28">
                  <c:v>-1.3999999999999999E-2</c:v>
                </c:pt>
                <c:pt idx="29">
                  <c:v>-0.01</c:v>
                </c:pt>
                <c:pt idx="30">
                  <c:v>-5.0000000000000001E-3</c:v>
                </c:pt>
                <c:pt idx="31">
                  <c:v>-2E-3</c:v>
                </c:pt>
                <c:pt idx="32">
                  <c:v>1E-3</c:v>
                </c:pt>
                <c:pt idx="33">
                  <c:v>5.0000000000000001E-3</c:v>
                </c:pt>
                <c:pt idx="34">
                  <c:v>9.0000000000000011E-3</c:v>
                </c:pt>
                <c:pt idx="35">
                  <c:v>1.1000000000000001E-2</c:v>
                </c:pt>
                <c:pt idx="36">
                  <c:v>1.6E-2</c:v>
                </c:pt>
                <c:pt idx="37">
                  <c:v>1.8000000000000002E-2</c:v>
                </c:pt>
                <c:pt idx="38">
                  <c:v>2.1000000000000001E-2</c:v>
                </c:pt>
                <c:pt idx="39">
                  <c:v>2.4E-2</c:v>
                </c:pt>
                <c:pt idx="40">
                  <c:v>2.7999999999999997E-2</c:v>
                </c:pt>
                <c:pt idx="41">
                  <c:v>3.1E-2</c:v>
                </c:pt>
                <c:pt idx="42">
                  <c:v>3.6000000000000004E-2</c:v>
                </c:pt>
                <c:pt idx="43">
                  <c:v>3.9E-2</c:v>
                </c:pt>
                <c:pt idx="44">
                  <c:v>4.2999999999999997E-2</c:v>
                </c:pt>
                <c:pt idx="45">
                  <c:v>4.5999999999999999E-2</c:v>
                </c:pt>
                <c:pt idx="46">
                  <c:v>0.05</c:v>
                </c:pt>
                <c:pt idx="47">
                  <c:v>5.4000000000000006E-2</c:v>
                </c:pt>
                <c:pt idx="48">
                  <c:v>5.7999999999999996E-2</c:v>
                </c:pt>
                <c:pt idx="49">
                  <c:v>6.0999999999999999E-2</c:v>
                </c:pt>
                <c:pt idx="50">
                  <c:v>6.4000000000000001E-2</c:v>
                </c:pt>
                <c:pt idx="51">
                  <c:v>6.8000000000000005E-2</c:v>
                </c:pt>
                <c:pt idx="52">
                  <c:v>7.0999999999999994E-2</c:v>
                </c:pt>
                <c:pt idx="53">
                  <c:v>7.400000000000001E-2</c:v>
                </c:pt>
                <c:pt idx="54">
                  <c:v>7.6999999999999999E-2</c:v>
                </c:pt>
                <c:pt idx="55">
                  <c:v>0.08</c:v>
                </c:pt>
                <c:pt idx="56">
                  <c:v>8.3000000000000004E-2</c:v>
                </c:pt>
                <c:pt idx="57">
                  <c:v>8.5999999999999993E-2</c:v>
                </c:pt>
                <c:pt idx="58">
                  <c:v>0.09</c:v>
                </c:pt>
                <c:pt idx="59">
                  <c:v>9.3000000000000013E-2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0-4EC3-AC46-68EBF6C8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836432"/>
        <c:axId val="1412981568"/>
      </c:lineChart>
      <c:catAx>
        <c:axId val="1410836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981568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14129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2205980901019415E-3"/>
              <c:y val="0.32749133989732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844479097814488"/>
          <c:y val="0.35800766926209682"/>
          <c:w val="0.2613510108302477"/>
          <c:h val="0.324923346388503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Job Openings Rate</a:t>
            </a:r>
          </a:p>
        </c:rich>
      </c:tx>
      <c:layout>
        <c:manualLayout>
          <c:xMode val="edge"/>
          <c:yMode val="edge"/>
          <c:x val="0.27565772220209472"/>
          <c:y val="6.41497823974453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91754042587872E-2"/>
          <c:y val="0.12692109126223058"/>
          <c:w val="0.86993850278652551"/>
          <c:h val="0.713754894630248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Sheet1!$B$2:$B$118</c:f>
              <c:numCache>
                <c:formatCode>General</c:formatCode>
                <c:ptCount val="117"/>
                <c:pt idx="0">
                  <c:v>3.7</c:v>
                </c:pt>
                <c:pt idx="1">
                  <c:v>3.7</c:v>
                </c:pt>
                <c:pt idx="2">
                  <c:v>3.6</c:v>
                </c:pt>
                <c:pt idx="3">
                  <c:v>3.8</c:v>
                </c:pt>
                <c:pt idx="4">
                  <c:v>3.8</c:v>
                </c:pt>
                <c:pt idx="5">
                  <c:v>3.6</c:v>
                </c:pt>
                <c:pt idx="6">
                  <c:v>4.0999999999999996</c:v>
                </c:pt>
                <c:pt idx="7">
                  <c:v>3.7</c:v>
                </c:pt>
                <c:pt idx="8">
                  <c:v>3.7</c:v>
                </c:pt>
                <c:pt idx="9">
                  <c:v>3.9</c:v>
                </c:pt>
                <c:pt idx="10">
                  <c:v>3.8</c:v>
                </c:pt>
                <c:pt idx="11">
                  <c:v>3.9</c:v>
                </c:pt>
                <c:pt idx="12">
                  <c:v>4</c:v>
                </c:pt>
                <c:pt idx="13">
                  <c:v>3.9</c:v>
                </c:pt>
                <c:pt idx="14">
                  <c:v>4.0999999999999996</c:v>
                </c:pt>
                <c:pt idx="15">
                  <c:v>3.9</c:v>
                </c:pt>
                <c:pt idx="16">
                  <c:v>3.9</c:v>
                </c:pt>
                <c:pt idx="17">
                  <c:v>3.8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3.7</c:v>
                </c:pt>
                <c:pt idx="22">
                  <c:v>4</c:v>
                </c:pt>
                <c:pt idx="23">
                  <c:v>3.9</c:v>
                </c:pt>
                <c:pt idx="24">
                  <c:v>3.7</c:v>
                </c:pt>
                <c:pt idx="25">
                  <c:v>3.9</c:v>
                </c:pt>
                <c:pt idx="26">
                  <c:v>3.8</c:v>
                </c:pt>
                <c:pt idx="27">
                  <c:v>4</c:v>
                </c:pt>
                <c:pt idx="28">
                  <c:v>3.8</c:v>
                </c:pt>
                <c:pt idx="29">
                  <c:v>4.0999999999999996</c:v>
                </c:pt>
                <c:pt idx="30">
                  <c:v>4.0999999999999996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4.2</c:v>
                </c:pt>
                <c:pt idx="34">
                  <c:v>4.0999999999999996</c:v>
                </c:pt>
                <c:pt idx="35">
                  <c:v>4.0999999999999996</c:v>
                </c:pt>
                <c:pt idx="36">
                  <c:v>4.3</c:v>
                </c:pt>
                <c:pt idx="37">
                  <c:v>4.2</c:v>
                </c:pt>
                <c:pt idx="38">
                  <c:v>4.4000000000000004</c:v>
                </c:pt>
                <c:pt idx="39">
                  <c:v>4.4000000000000004</c:v>
                </c:pt>
                <c:pt idx="40">
                  <c:v>4.5</c:v>
                </c:pt>
                <c:pt idx="41">
                  <c:v>4.5999999999999996</c:v>
                </c:pt>
                <c:pt idx="42">
                  <c:v>4.5999999999999996</c:v>
                </c:pt>
                <c:pt idx="43">
                  <c:v>4.5999999999999996</c:v>
                </c:pt>
                <c:pt idx="44">
                  <c:v>4.7</c:v>
                </c:pt>
                <c:pt idx="45">
                  <c:v>4.7</c:v>
                </c:pt>
                <c:pt idx="46">
                  <c:v>4.8</c:v>
                </c:pt>
                <c:pt idx="47">
                  <c:v>4.8</c:v>
                </c:pt>
                <c:pt idx="48">
                  <c:v>4.8</c:v>
                </c:pt>
                <c:pt idx="49">
                  <c:v>4.5</c:v>
                </c:pt>
                <c:pt idx="50">
                  <c:v>4.5999999999999996</c:v>
                </c:pt>
                <c:pt idx="51">
                  <c:v>4.5999999999999996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4.5999999999999996</c:v>
                </c:pt>
                <c:pt idx="58">
                  <c:v>4.3</c:v>
                </c:pt>
                <c:pt idx="59">
                  <c:v>4.2</c:v>
                </c:pt>
                <c:pt idx="60">
                  <c:v>4.5</c:v>
                </c:pt>
                <c:pt idx="61">
                  <c:v>4.4000000000000004</c:v>
                </c:pt>
                <c:pt idx="62">
                  <c:v>3.8</c:v>
                </c:pt>
                <c:pt idx="63">
                  <c:v>3.4</c:v>
                </c:pt>
                <c:pt idx="64">
                  <c:v>4</c:v>
                </c:pt>
                <c:pt idx="65">
                  <c:v>4.3</c:v>
                </c:pt>
                <c:pt idx="66">
                  <c:v>4.5</c:v>
                </c:pt>
                <c:pt idx="67">
                  <c:v>4.3</c:v>
                </c:pt>
                <c:pt idx="68">
                  <c:v>4.4000000000000004</c:v>
                </c:pt>
                <c:pt idx="69">
                  <c:v>4.5999999999999996</c:v>
                </c:pt>
                <c:pt idx="70">
                  <c:v>4.5999999999999996</c:v>
                </c:pt>
                <c:pt idx="71">
                  <c:v>4.5</c:v>
                </c:pt>
                <c:pt idx="72">
                  <c:v>4.8</c:v>
                </c:pt>
                <c:pt idx="73">
                  <c:v>5.2</c:v>
                </c:pt>
                <c:pt idx="74">
                  <c:v>5.6</c:v>
                </c:pt>
                <c:pt idx="75">
                  <c:v>6</c:v>
                </c:pt>
                <c:pt idx="76">
                  <c:v>6.4</c:v>
                </c:pt>
                <c:pt idx="77">
                  <c:v>6.6</c:v>
                </c:pt>
                <c:pt idx="78">
                  <c:v>7</c:v>
                </c:pt>
                <c:pt idx="79">
                  <c:v>6.9</c:v>
                </c:pt>
                <c:pt idx="80">
                  <c:v>6.9</c:v>
                </c:pt>
                <c:pt idx="81">
                  <c:v>7.1</c:v>
                </c:pt>
                <c:pt idx="82">
                  <c:v>7</c:v>
                </c:pt>
                <c:pt idx="83">
                  <c:v>7.1</c:v>
                </c:pt>
                <c:pt idx="84">
                  <c:v>7</c:v>
                </c:pt>
                <c:pt idx="85">
                  <c:v>7.2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6.9</c:v>
                </c:pt>
                <c:pt idx="90">
                  <c:v>7</c:v>
                </c:pt>
                <c:pt idx="91">
                  <c:v>6.2</c:v>
                </c:pt>
                <c:pt idx="92">
                  <c:v>6.6</c:v>
                </c:pt>
                <c:pt idx="93">
                  <c:v>6.4</c:v>
                </c:pt>
                <c:pt idx="94">
                  <c:v>6.5</c:v>
                </c:pt>
                <c:pt idx="95">
                  <c:v>6.7</c:v>
                </c:pt>
                <c:pt idx="96">
                  <c:v>6.3</c:v>
                </c:pt>
                <c:pt idx="97">
                  <c:v>6</c:v>
                </c:pt>
                <c:pt idx="98">
                  <c:v>5.8</c:v>
                </c:pt>
                <c:pt idx="99">
                  <c:v>6</c:v>
                </c:pt>
                <c:pt idx="100">
                  <c:v>5.6</c:v>
                </c:pt>
                <c:pt idx="101">
                  <c:v>5.5</c:v>
                </c:pt>
                <c:pt idx="102">
                  <c:v>5.3</c:v>
                </c:pt>
                <c:pt idx="103">
                  <c:v>5.6</c:v>
                </c:pt>
                <c:pt idx="104">
                  <c:v>5.6</c:v>
                </c:pt>
                <c:pt idx="105">
                  <c:v>5.2</c:v>
                </c:pt>
                <c:pt idx="106">
                  <c:v>5.4</c:v>
                </c:pt>
                <c:pt idx="107">
                  <c:v>5.3</c:v>
                </c:pt>
                <c:pt idx="108">
                  <c:v>5.3</c:v>
                </c:pt>
                <c:pt idx="109">
                  <c:v>5.3</c:v>
                </c:pt>
                <c:pt idx="110">
                  <c:v>5</c:v>
                </c:pt>
                <c:pt idx="111">
                  <c:v>4.8</c:v>
                </c:pt>
                <c:pt idx="112">
                  <c:v>4.9000000000000004</c:v>
                </c:pt>
                <c:pt idx="113">
                  <c:v>4.8</c:v>
                </c:pt>
                <c:pt idx="114">
                  <c:v>4.5999999999999996</c:v>
                </c:pt>
                <c:pt idx="115">
                  <c:v>4.7</c:v>
                </c:pt>
                <c:pt idx="11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A-440E-8A43-5BD35C48ED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Sheet1!$C$2:$C$118</c:f>
              <c:numCache>
                <c:formatCode>General</c:formatCode>
                <c:ptCount val="117"/>
                <c:pt idx="0">
                  <c:v>3.8</c:v>
                </c:pt>
                <c:pt idx="1">
                  <c:v>3.8</c:v>
                </c:pt>
                <c:pt idx="2">
                  <c:v>3.9</c:v>
                </c:pt>
                <c:pt idx="3">
                  <c:v>4.3</c:v>
                </c:pt>
                <c:pt idx="4">
                  <c:v>3.9</c:v>
                </c:pt>
                <c:pt idx="5">
                  <c:v>3.9</c:v>
                </c:pt>
                <c:pt idx="6">
                  <c:v>4.0999999999999996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4.5999999999999996</c:v>
                </c:pt>
                <c:pt idx="10">
                  <c:v>4.9000000000000004</c:v>
                </c:pt>
                <c:pt idx="11">
                  <c:v>4.5999999999999996</c:v>
                </c:pt>
                <c:pt idx="12">
                  <c:v>4.7</c:v>
                </c:pt>
                <c:pt idx="13">
                  <c:v>4.5999999999999996</c:v>
                </c:pt>
                <c:pt idx="14">
                  <c:v>5.7</c:v>
                </c:pt>
                <c:pt idx="15">
                  <c:v>4.5</c:v>
                </c:pt>
                <c:pt idx="16">
                  <c:v>4.4000000000000004</c:v>
                </c:pt>
                <c:pt idx="17">
                  <c:v>4.2</c:v>
                </c:pt>
                <c:pt idx="18">
                  <c:v>4.5999999999999996</c:v>
                </c:pt>
                <c:pt idx="19">
                  <c:v>3.7</c:v>
                </c:pt>
                <c:pt idx="20">
                  <c:v>3.8</c:v>
                </c:pt>
                <c:pt idx="21">
                  <c:v>3.4</c:v>
                </c:pt>
                <c:pt idx="22">
                  <c:v>3.6</c:v>
                </c:pt>
                <c:pt idx="23">
                  <c:v>3.8</c:v>
                </c:pt>
                <c:pt idx="24">
                  <c:v>3.8</c:v>
                </c:pt>
                <c:pt idx="25">
                  <c:v>3.9</c:v>
                </c:pt>
                <c:pt idx="26">
                  <c:v>3.9</c:v>
                </c:pt>
                <c:pt idx="27">
                  <c:v>4.2</c:v>
                </c:pt>
                <c:pt idx="28">
                  <c:v>3.7</c:v>
                </c:pt>
                <c:pt idx="29">
                  <c:v>4</c:v>
                </c:pt>
                <c:pt idx="30">
                  <c:v>4.7</c:v>
                </c:pt>
                <c:pt idx="31">
                  <c:v>4.5999999999999996</c:v>
                </c:pt>
                <c:pt idx="32">
                  <c:v>3.9</c:v>
                </c:pt>
                <c:pt idx="33">
                  <c:v>3.7</c:v>
                </c:pt>
                <c:pt idx="34">
                  <c:v>4.0999999999999996</c:v>
                </c:pt>
                <c:pt idx="35">
                  <c:v>4</c:v>
                </c:pt>
                <c:pt idx="36">
                  <c:v>4.7</c:v>
                </c:pt>
                <c:pt idx="37">
                  <c:v>4.0999999999999996</c:v>
                </c:pt>
                <c:pt idx="38">
                  <c:v>4.2</c:v>
                </c:pt>
                <c:pt idx="39">
                  <c:v>4.0999999999999996</c:v>
                </c:pt>
                <c:pt idx="40">
                  <c:v>4.5</c:v>
                </c:pt>
                <c:pt idx="41">
                  <c:v>4.5999999999999996</c:v>
                </c:pt>
                <c:pt idx="42">
                  <c:v>4</c:v>
                </c:pt>
                <c:pt idx="43">
                  <c:v>4.5999999999999996</c:v>
                </c:pt>
                <c:pt idx="44">
                  <c:v>4.9000000000000004</c:v>
                </c:pt>
                <c:pt idx="45">
                  <c:v>4.5999999999999996</c:v>
                </c:pt>
                <c:pt idx="46">
                  <c:v>4.5999999999999996</c:v>
                </c:pt>
                <c:pt idx="47">
                  <c:v>4.9000000000000004</c:v>
                </c:pt>
                <c:pt idx="48">
                  <c:v>4.4000000000000004</c:v>
                </c:pt>
                <c:pt idx="49">
                  <c:v>4.5999999999999996</c:v>
                </c:pt>
                <c:pt idx="50">
                  <c:v>4.7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4.2</c:v>
                </c:pt>
                <c:pt idx="54">
                  <c:v>4.3</c:v>
                </c:pt>
                <c:pt idx="55">
                  <c:v>4.4000000000000004</c:v>
                </c:pt>
                <c:pt idx="56">
                  <c:v>4.5999999999999996</c:v>
                </c:pt>
                <c:pt idx="57">
                  <c:v>4.7</c:v>
                </c:pt>
                <c:pt idx="58">
                  <c:v>4.5</c:v>
                </c:pt>
                <c:pt idx="59">
                  <c:v>4</c:v>
                </c:pt>
                <c:pt idx="60">
                  <c:v>4.5999999999999996</c:v>
                </c:pt>
                <c:pt idx="61">
                  <c:v>4.2</c:v>
                </c:pt>
                <c:pt idx="62">
                  <c:v>4.4000000000000004</c:v>
                </c:pt>
                <c:pt idx="63">
                  <c:v>4.0999999999999996</c:v>
                </c:pt>
                <c:pt idx="64">
                  <c:v>5.0999999999999996</c:v>
                </c:pt>
                <c:pt idx="65">
                  <c:v>5.6</c:v>
                </c:pt>
                <c:pt idx="66">
                  <c:v>5.4</c:v>
                </c:pt>
                <c:pt idx="67">
                  <c:v>5</c:v>
                </c:pt>
                <c:pt idx="68">
                  <c:v>4.8</c:v>
                </c:pt>
                <c:pt idx="69">
                  <c:v>5.3</c:v>
                </c:pt>
                <c:pt idx="70">
                  <c:v>5.3</c:v>
                </c:pt>
                <c:pt idx="71">
                  <c:v>5.0999999999999996</c:v>
                </c:pt>
                <c:pt idx="72">
                  <c:v>6</c:v>
                </c:pt>
                <c:pt idx="73">
                  <c:v>5.7</c:v>
                </c:pt>
                <c:pt idx="74">
                  <c:v>6.1</c:v>
                </c:pt>
                <c:pt idx="75">
                  <c:v>7.9</c:v>
                </c:pt>
                <c:pt idx="76">
                  <c:v>7.5</c:v>
                </c:pt>
                <c:pt idx="77">
                  <c:v>7.5</c:v>
                </c:pt>
                <c:pt idx="78">
                  <c:v>8.3000000000000007</c:v>
                </c:pt>
                <c:pt idx="79">
                  <c:v>8.4</c:v>
                </c:pt>
                <c:pt idx="80">
                  <c:v>6.8</c:v>
                </c:pt>
                <c:pt idx="81">
                  <c:v>7.7</c:v>
                </c:pt>
                <c:pt idx="82">
                  <c:v>6.8</c:v>
                </c:pt>
                <c:pt idx="83">
                  <c:v>7.3</c:v>
                </c:pt>
                <c:pt idx="84">
                  <c:v>7</c:v>
                </c:pt>
                <c:pt idx="85">
                  <c:v>7.7</c:v>
                </c:pt>
                <c:pt idx="86">
                  <c:v>9.8000000000000007</c:v>
                </c:pt>
                <c:pt idx="87">
                  <c:v>7.7</c:v>
                </c:pt>
                <c:pt idx="88">
                  <c:v>7.6</c:v>
                </c:pt>
                <c:pt idx="89">
                  <c:v>7.6</c:v>
                </c:pt>
                <c:pt idx="90">
                  <c:v>7.8</c:v>
                </c:pt>
                <c:pt idx="91">
                  <c:v>7.6</c:v>
                </c:pt>
                <c:pt idx="92">
                  <c:v>7.3</c:v>
                </c:pt>
                <c:pt idx="93">
                  <c:v>6.4</c:v>
                </c:pt>
                <c:pt idx="94">
                  <c:v>7.4</c:v>
                </c:pt>
                <c:pt idx="95">
                  <c:v>6.8</c:v>
                </c:pt>
                <c:pt idx="96">
                  <c:v>7.3</c:v>
                </c:pt>
                <c:pt idx="97">
                  <c:v>6.1</c:v>
                </c:pt>
                <c:pt idx="98">
                  <c:v>6.1</c:v>
                </c:pt>
                <c:pt idx="99">
                  <c:v>6.2</c:v>
                </c:pt>
                <c:pt idx="100">
                  <c:v>6.1</c:v>
                </c:pt>
                <c:pt idx="101">
                  <c:v>5.6</c:v>
                </c:pt>
                <c:pt idx="102">
                  <c:v>5.4</c:v>
                </c:pt>
                <c:pt idx="103">
                  <c:v>5.6</c:v>
                </c:pt>
                <c:pt idx="104">
                  <c:v>5.7</c:v>
                </c:pt>
                <c:pt idx="105">
                  <c:v>5.4</c:v>
                </c:pt>
                <c:pt idx="106">
                  <c:v>5.4</c:v>
                </c:pt>
                <c:pt idx="107">
                  <c:v>5.4</c:v>
                </c:pt>
                <c:pt idx="108">
                  <c:v>5.6</c:v>
                </c:pt>
                <c:pt idx="109">
                  <c:v>5.4</c:v>
                </c:pt>
                <c:pt idx="110">
                  <c:v>5.7</c:v>
                </c:pt>
                <c:pt idx="111">
                  <c:v>6.1</c:v>
                </c:pt>
                <c:pt idx="112">
                  <c:v>6.3</c:v>
                </c:pt>
                <c:pt idx="113">
                  <c:v>6.4</c:v>
                </c:pt>
                <c:pt idx="114">
                  <c:v>6.2</c:v>
                </c:pt>
                <c:pt idx="1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A-440E-8A43-5BD35C48E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7328255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101732825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  <c:majorUnit val="2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Hire Rate</a:t>
            </a:r>
          </a:p>
        </c:rich>
      </c:tx>
      <c:layout>
        <c:manualLayout>
          <c:xMode val="edge"/>
          <c:yMode val="edge"/>
          <c:x val="0.38105894552048269"/>
          <c:y val="4.02732875528586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066764146663127E-2"/>
          <c:y val="0.13816845333134609"/>
          <c:w val="0.90219869171766187"/>
          <c:h val="0.71734938345402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Sheet1!$B$2:$B$118</c:f>
              <c:numCache>
                <c:formatCode>General</c:formatCode>
                <c:ptCount val="117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3.7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3.7</c:v>
                </c:pt>
                <c:pt idx="9">
                  <c:v>3.7</c:v>
                </c:pt>
                <c:pt idx="10">
                  <c:v>3.8</c:v>
                </c:pt>
                <c:pt idx="11">
                  <c:v>3.9</c:v>
                </c:pt>
                <c:pt idx="12">
                  <c:v>3.6</c:v>
                </c:pt>
                <c:pt idx="13">
                  <c:v>3.8</c:v>
                </c:pt>
                <c:pt idx="14">
                  <c:v>3.7</c:v>
                </c:pt>
                <c:pt idx="15">
                  <c:v>3.7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3.7</c:v>
                </c:pt>
                <c:pt idx="20">
                  <c:v>3.7</c:v>
                </c:pt>
                <c:pt idx="21">
                  <c:v>3.6</c:v>
                </c:pt>
                <c:pt idx="22">
                  <c:v>3.7</c:v>
                </c:pt>
                <c:pt idx="23">
                  <c:v>3.7</c:v>
                </c:pt>
                <c:pt idx="24">
                  <c:v>3.8</c:v>
                </c:pt>
                <c:pt idx="25">
                  <c:v>3.7</c:v>
                </c:pt>
                <c:pt idx="26">
                  <c:v>3.7</c:v>
                </c:pt>
                <c:pt idx="27">
                  <c:v>3.6</c:v>
                </c:pt>
                <c:pt idx="28">
                  <c:v>3.7</c:v>
                </c:pt>
                <c:pt idx="29">
                  <c:v>3.8</c:v>
                </c:pt>
                <c:pt idx="30">
                  <c:v>3.7</c:v>
                </c:pt>
                <c:pt idx="31">
                  <c:v>3.8</c:v>
                </c:pt>
                <c:pt idx="32">
                  <c:v>3.7</c:v>
                </c:pt>
                <c:pt idx="33">
                  <c:v>3.8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3.8</c:v>
                </c:pt>
                <c:pt idx="38">
                  <c:v>3.8</c:v>
                </c:pt>
                <c:pt idx="39">
                  <c:v>3.8</c:v>
                </c:pt>
                <c:pt idx="40">
                  <c:v>3.9</c:v>
                </c:pt>
                <c:pt idx="41">
                  <c:v>3.9</c:v>
                </c:pt>
                <c:pt idx="42">
                  <c:v>3.8</c:v>
                </c:pt>
                <c:pt idx="43">
                  <c:v>3.9</c:v>
                </c:pt>
                <c:pt idx="44">
                  <c:v>3.8</c:v>
                </c:pt>
                <c:pt idx="45">
                  <c:v>4</c:v>
                </c:pt>
                <c:pt idx="46">
                  <c:v>3.9</c:v>
                </c:pt>
                <c:pt idx="47">
                  <c:v>3.9</c:v>
                </c:pt>
                <c:pt idx="48">
                  <c:v>3.9</c:v>
                </c:pt>
                <c:pt idx="49">
                  <c:v>3.8</c:v>
                </c:pt>
                <c:pt idx="50">
                  <c:v>3.8</c:v>
                </c:pt>
                <c:pt idx="51">
                  <c:v>4</c:v>
                </c:pt>
                <c:pt idx="52">
                  <c:v>3.8</c:v>
                </c:pt>
                <c:pt idx="53">
                  <c:v>3.8</c:v>
                </c:pt>
                <c:pt idx="54">
                  <c:v>3.9</c:v>
                </c:pt>
                <c:pt idx="55">
                  <c:v>3.9</c:v>
                </c:pt>
                <c:pt idx="56">
                  <c:v>3.9</c:v>
                </c:pt>
                <c:pt idx="57">
                  <c:v>3.8</c:v>
                </c:pt>
                <c:pt idx="58">
                  <c:v>3.9</c:v>
                </c:pt>
                <c:pt idx="59">
                  <c:v>3.9</c:v>
                </c:pt>
                <c:pt idx="60">
                  <c:v>3.9</c:v>
                </c:pt>
                <c:pt idx="61">
                  <c:v>3.9</c:v>
                </c:pt>
                <c:pt idx="62">
                  <c:v>3.4</c:v>
                </c:pt>
                <c:pt idx="63">
                  <c:v>3.1</c:v>
                </c:pt>
                <c:pt idx="64">
                  <c:v>6.1</c:v>
                </c:pt>
                <c:pt idx="65">
                  <c:v>5.4</c:v>
                </c:pt>
                <c:pt idx="66">
                  <c:v>4.5</c:v>
                </c:pt>
                <c:pt idx="67">
                  <c:v>4.3</c:v>
                </c:pt>
                <c:pt idx="68">
                  <c:v>4.2</c:v>
                </c:pt>
                <c:pt idx="69">
                  <c:v>4.3</c:v>
                </c:pt>
                <c:pt idx="70">
                  <c:v>4.0999999999999996</c:v>
                </c:pt>
                <c:pt idx="71">
                  <c:v>3.9</c:v>
                </c:pt>
                <c:pt idx="72">
                  <c:v>3.9</c:v>
                </c:pt>
                <c:pt idx="73">
                  <c:v>4.0999999999999996</c:v>
                </c:pt>
                <c:pt idx="74">
                  <c:v>4.3</c:v>
                </c:pt>
                <c:pt idx="75">
                  <c:v>4.3</c:v>
                </c:pt>
                <c:pt idx="76">
                  <c:v>4.2</c:v>
                </c:pt>
                <c:pt idx="77">
                  <c:v>4.5</c:v>
                </c:pt>
                <c:pt idx="78">
                  <c:v>4.5999999999999996</c:v>
                </c:pt>
                <c:pt idx="79">
                  <c:v>4.3</c:v>
                </c:pt>
                <c:pt idx="80">
                  <c:v>4.5</c:v>
                </c:pt>
                <c:pt idx="81">
                  <c:v>4.5</c:v>
                </c:pt>
                <c:pt idx="82">
                  <c:v>4.5999999999999996</c:v>
                </c:pt>
                <c:pt idx="83">
                  <c:v>4.4000000000000004</c:v>
                </c:pt>
                <c:pt idx="84">
                  <c:v>4.3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4.3</c:v>
                </c:pt>
                <c:pt idx="88">
                  <c:v>4.3</c:v>
                </c:pt>
                <c:pt idx="89">
                  <c:v>4.2</c:v>
                </c:pt>
                <c:pt idx="90">
                  <c:v>4.2</c:v>
                </c:pt>
                <c:pt idx="91">
                  <c:v>4.2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4.0999999999999996</c:v>
                </c:pt>
                <c:pt idx="97">
                  <c:v>3.9</c:v>
                </c:pt>
                <c:pt idx="98">
                  <c:v>3.8</c:v>
                </c:pt>
                <c:pt idx="99">
                  <c:v>3.8</c:v>
                </c:pt>
                <c:pt idx="100">
                  <c:v>4</c:v>
                </c:pt>
                <c:pt idx="101">
                  <c:v>3.8</c:v>
                </c:pt>
                <c:pt idx="102">
                  <c:v>3.7</c:v>
                </c:pt>
                <c:pt idx="103">
                  <c:v>3.8</c:v>
                </c:pt>
                <c:pt idx="104">
                  <c:v>3.7</c:v>
                </c:pt>
                <c:pt idx="105">
                  <c:v>3.7</c:v>
                </c:pt>
                <c:pt idx="106">
                  <c:v>3.5</c:v>
                </c:pt>
                <c:pt idx="107">
                  <c:v>3.7</c:v>
                </c:pt>
                <c:pt idx="108">
                  <c:v>3.6</c:v>
                </c:pt>
                <c:pt idx="109">
                  <c:v>3.7</c:v>
                </c:pt>
                <c:pt idx="110">
                  <c:v>3.6</c:v>
                </c:pt>
                <c:pt idx="111">
                  <c:v>3.5</c:v>
                </c:pt>
                <c:pt idx="112">
                  <c:v>3.6</c:v>
                </c:pt>
                <c:pt idx="113">
                  <c:v>3.3</c:v>
                </c:pt>
                <c:pt idx="114">
                  <c:v>3.4</c:v>
                </c:pt>
                <c:pt idx="115">
                  <c:v>3.4</c:v>
                </c:pt>
                <c:pt idx="11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8-494B-8A02-B8CC191ED3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Sheet1!$C$2:$C$118</c:f>
              <c:numCache>
                <c:formatCode>General</c:formatCode>
                <c:ptCount val="117"/>
                <c:pt idx="0">
                  <c:v>4</c:v>
                </c:pt>
                <c:pt idx="1">
                  <c:v>3.7</c:v>
                </c:pt>
                <c:pt idx="2">
                  <c:v>4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4.2</c:v>
                </c:pt>
                <c:pt idx="6">
                  <c:v>3.9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4.7</c:v>
                </c:pt>
                <c:pt idx="11">
                  <c:v>4.4000000000000004</c:v>
                </c:pt>
                <c:pt idx="12">
                  <c:v>3.6</c:v>
                </c:pt>
                <c:pt idx="13">
                  <c:v>4.0999999999999996</c:v>
                </c:pt>
                <c:pt idx="14">
                  <c:v>4.5999999999999996</c:v>
                </c:pt>
                <c:pt idx="15">
                  <c:v>4.4000000000000004</c:v>
                </c:pt>
                <c:pt idx="16">
                  <c:v>3.7</c:v>
                </c:pt>
                <c:pt idx="17">
                  <c:v>3.7</c:v>
                </c:pt>
                <c:pt idx="18">
                  <c:v>4.3</c:v>
                </c:pt>
                <c:pt idx="19">
                  <c:v>3.6</c:v>
                </c:pt>
                <c:pt idx="20">
                  <c:v>3.9</c:v>
                </c:pt>
                <c:pt idx="21">
                  <c:v>3.7</c:v>
                </c:pt>
                <c:pt idx="22">
                  <c:v>3.7</c:v>
                </c:pt>
                <c:pt idx="23">
                  <c:v>4.8</c:v>
                </c:pt>
                <c:pt idx="24">
                  <c:v>4</c:v>
                </c:pt>
                <c:pt idx="25">
                  <c:v>4.2</c:v>
                </c:pt>
                <c:pt idx="26">
                  <c:v>4.0999999999999996</c:v>
                </c:pt>
                <c:pt idx="27">
                  <c:v>3.8</c:v>
                </c:pt>
                <c:pt idx="28">
                  <c:v>3.9</c:v>
                </c:pt>
                <c:pt idx="29">
                  <c:v>4</c:v>
                </c:pt>
                <c:pt idx="30">
                  <c:v>4.3</c:v>
                </c:pt>
                <c:pt idx="31">
                  <c:v>4.9000000000000004</c:v>
                </c:pt>
                <c:pt idx="32">
                  <c:v>4.4000000000000004</c:v>
                </c:pt>
                <c:pt idx="33">
                  <c:v>4.0999999999999996</c:v>
                </c:pt>
                <c:pt idx="34">
                  <c:v>4.3</c:v>
                </c:pt>
                <c:pt idx="35">
                  <c:v>4</c:v>
                </c:pt>
                <c:pt idx="36">
                  <c:v>4.4000000000000004</c:v>
                </c:pt>
                <c:pt idx="37">
                  <c:v>4.0999999999999996</c:v>
                </c:pt>
                <c:pt idx="38">
                  <c:v>4.2</c:v>
                </c:pt>
                <c:pt idx="39">
                  <c:v>4.0999999999999996</c:v>
                </c:pt>
                <c:pt idx="40">
                  <c:v>4.3</c:v>
                </c:pt>
                <c:pt idx="41">
                  <c:v>4.8</c:v>
                </c:pt>
                <c:pt idx="42">
                  <c:v>3.8</c:v>
                </c:pt>
                <c:pt idx="43">
                  <c:v>4.4000000000000004</c:v>
                </c:pt>
                <c:pt idx="44">
                  <c:v>4</c:v>
                </c:pt>
                <c:pt idx="45">
                  <c:v>5.6</c:v>
                </c:pt>
                <c:pt idx="46">
                  <c:v>4.3</c:v>
                </c:pt>
                <c:pt idx="47">
                  <c:v>4.5999999999999996</c:v>
                </c:pt>
                <c:pt idx="48">
                  <c:v>4.3</c:v>
                </c:pt>
                <c:pt idx="49">
                  <c:v>4.5999999999999996</c:v>
                </c:pt>
                <c:pt idx="50">
                  <c:v>4.2</c:v>
                </c:pt>
                <c:pt idx="51">
                  <c:v>4.0999999999999996</c:v>
                </c:pt>
                <c:pt idx="52">
                  <c:v>4.2</c:v>
                </c:pt>
                <c:pt idx="53">
                  <c:v>4.0999999999999996</c:v>
                </c:pt>
                <c:pt idx="54">
                  <c:v>4.0999999999999996</c:v>
                </c:pt>
                <c:pt idx="55">
                  <c:v>4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4.7</c:v>
                </c:pt>
                <c:pt idx="59">
                  <c:v>4.3</c:v>
                </c:pt>
                <c:pt idx="60">
                  <c:v>4.5</c:v>
                </c:pt>
                <c:pt idx="61">
                  <c:v>4.5</c:v>
                </c:pt>
                <c:pt idx="62">
                  <c:v>4.0999999999999996</c:v>
                </c:pt>
                <c:pt idx="63">
                  <c:v>3.9</c:v>
                </c:pt>
                <c:pt idx="64">
                  <c:v>5.2</c:v>
                </c:pt>
                <c:pt idx="65">
                  <c:v>6.7</c:v>
                </c:pt>
                <c:pt idx="66">
                  <c:v>5.3</c:v>
                </c:pt>
                <c:pt idx="67">
                  <c:v>5</c:v>
                </c:pt>
                <c:pt idx="68">
                  <c:v>5.6</c:v>
                </c:pt>
                <c:pt idx="69">
                  <c:v>6</c:v>
                </c:pt>
                <c:pt idx="70">
                  <c:v>5.5</c:v>
                </c:pt>
                <c:pt idx="71">
                  <c:v>5.3</c:v>
                </c:pt>
                <c:pt idx="72">
                  <c:v>5</c:v>
                </c:pt>
                <c:pt idx="73">
                  <c:v>4.8</c:v>
                </c:pt>
                <c:pt idx="74">
                  <c:v>5.4</c:v>
                </c:pt>
                <c:pt idx="75">
                  <c:v>5.8</c:v>
                </c:pt>
                <c:pt idx="76">
                  <c:v>4.9000000000000004</c:v>
                </c:pt>
                <c:pt idx="77">
                  <c:v>5.7</c:v>
                </c:pt>
                <c:pt idx="78">
                  <c:v>5.9</c:v>
                </c:pt>
                <c:pt idx="79">
                  <c:v>5.0999999999999996</c:v>
                </c:pt>
                <c:pt idx="80">
                  <c:v>4.9000000000000004</c:v>
                </c:pt>
                <c:pt idx="81">
                  <c:v>5.5</c:v>
                </c:pt>
                <c:pt idx="82">
                  <c:v>5.5</c:v>
                </c:pt>
                <c:pt idx="83">
                  <c:v>5.0999999999999996</c:v>
                </c:pt>
                <c:pt idx="84">
                  <c:v>4.5</c:v>
                </c:pt>
                <c:pt idx="85">
                  <c:v>5.0999999999999996</c:v>
                </c:pt>
                <c:pt idx="86">
                  <c:v>6.2</c:v>
                </c:pt>
                <c:pt idx="87">
                  <c:v>5.3</c:v>
                </c:pt>
                <c:pt idx="88">
                  <c:v>4.8</c:v>
                </c:pt>
                <c:pt idx="89">
                  <c:v>4.7</c:v>
                </c:pt>
                <c:pt idx="90">
                  <c:v>5</c:v>
                </c:pt>
                <c:pt idx="91">
                  <c:v>5.4</c:v>
                </c:pt>
                <c:pt idx="92">
                  <c:v>5.0999999999999996</c:v>
                </c:pt>
                <c:pt idx="93">
                  <c:v>4.5</c:v>
                </c:pt>
                <c:pt idx="94">
                  <c:v>4.7</c:v>
                </c:pt>
                <c:pt idx="95">
                  <c:v>4.5</c:v>
                </c:pt>
                <c:pt idx="96">
                  <c:v>4.8</c:v>
                </c:pt>
                <c:pt idx="97">
                  <c:v>5.4</c:v>
                </c:pt>
                <c:pt idx="98">
                  <c:v>4.2</c:v>
                </c:pt>
                <c:pt idx="99">
                  <c:v>4</c:v>
                </c:pt>
                <c:pt idx="100">
                  <c:v>4.4000000000000004</c:v>
                </c:pt>
                <c:pt idx="101">
                  <c:v>4.2</c:v>
                </c:pt>
                <c:pt idx="102">
                  <c:v>4</c:v>
                </c:pt>
                <c:pt idx="103">
                  <c:v>4.5999999999999996</c:v>
                </c:pt>
                <c:pt idx="104">
                  <c:v>5.0999999999999996</c:v>
                </c:pt>
                <c:pt idx="105">
                  <c:v>3.6</c:v>
                </c:pt>
                <c:pt idx="106">
                  <c:v>3.7</c:v>
                </c:pt>
                <c:pt idx="107">
                  <c:v>5.2</c:v>
                </c:pt>
                <c:pt idx="108">
                  <c:v>4.5</c:v>
                </c:pt>
                <c:pt idx="109">
                  <c:v>4.2</c:v>
                </c:pt>
                <c:pt idx="110">
                  <c:v>3.9</c:v>
                </c:pt>
                <c:pt idx="111">
                  <c:v>3.6</c:v>
                </c:pt>
                <c:pt idx="112">
                  <c:v>4</c:v>
                </c:pt>
                <c:pt idx="113">
                  <c:v>3.5</c:v>
                </c:pt>
                <c:pt idx="114">
                  <c:v>3.6</c:v>
                </c:pt>
                <c:pt idx="11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8-494B-8A02-B8CC191ED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1017328255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1017328255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17336991"/>
        <c:crosses val="autoZero"/>
        <c:crossBetween val="between"/>
        <c:majorUnit val="2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Quit Rate</a:t>
            </a:r>
          </a:p>
        </c:rich>
      </c:tx>
      <c:layout>
        <c:manualLayout>
          <c:xMode val="edge"/>
          <c:yMode val="edge"/>
          <c:x val="0.38864381463362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9950839715033"/>
          <c:y val="0.15100141002146966"/>
          <c:w val="0.82008522808660189"/>
          <c:h val="0.690240302468013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Sheet1!$B$2:$B$118</c:f>
              <c:numCache>
                <c:formatCode>General</c:formatCode>
                <c:ptCount val="117"/>
                <c:pt idx="0">
                  <c:v>2</c:v>
                </c:pt>
                <c:pt idx="1">
                  <c:v>1.9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1.9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2.1</c:v>
                </c:pt>
                <c:pt idx="12">
                  <c:v>2</c:v>
                </c:pt>
                <c:pt idx="13">
                  <c:v>2.1</c:v>
                </c:pt>
                <c:pt idx="14">
                  <c:v>2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2.1</c:v>
                </c:pt>
                <c:pt idx="21">
                  <c:v>2.1</c:v>
                </c:pt>
                <c:pt idx="22">
                  <c:v>2.1</c:v>
                </c:pt>
                <c:pt idx="23">
                  <c:v>2.1</c:v>
                </c:pt>
                <c:pt idx="24">
                  <c:v>2.2000000000000002</c:v>
                </c:pt>
                <c:pt idx="25">
                  <c:v>2.1</c:v>
                </c:pt>
                <c:pt idx="26">
                  <c:v>2.2000000000000002</c:v>
                </c:pt>
                <c:pt idx="27">
                  <c:v>2.1</c:v>
                </c:pt>
                <c:pt idx="28">
                  <c:v>2.1</c:v>
                </c:pt>
                <c:pt idx="29">
                  <c:v>2.2000000000000002</c:v>
                </c:pt>
                <c:pt idx="30">
                  <c:v>2.1</c:v>
                </c:pt>
                <c:pt idx="31">
                  <c:v>2.1</c:v>
                </c:pt>
                <c:pt idx="32">
                  <c:v>2.2000000000000002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2</c:v>
                </c:pt>
                <c:pt idx="37">
                  <c:v>2.2000000000000002</c:v>
                </c:pt>
                <c:pt idx="38">
                  <c:v>2.2000000000000002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2.2999999999999998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2.2999999999999998</c:v>
                </c:pt>
                <c:pt idx="45">
                  <c:v>2.2999999999999998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2.2999999999999998</c:v>
                </c:pt>
                <c:pt idx="49">
                  <c:v>2.4</c:v>
                </c:pt>
                <c:pt idx="50">
                  <c:v>2.2999999999999998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2.2999999999999998</c:v>
                </c:pt>
                <c:pt idx="58">
                  <c:v>2.2999999999999998</c:v>
                </c:pt>
                <c:pt idx="59">
                  <c:v>2.2999999999999998</c:v>
                </c:pt>
                <c:pt idx="60">
                  <c:v>2.2999999999999998</c:v>
                </c:pt>
                <c:pt idx="61">
                  <c:v>2.2999999999999998</c:v>
                </c:pt>
                <c:pt idx="62">
                  <c:v>1.9</c:v>
                </c:pt>
                <c:pt idx="63">
                  <c:v>1.5</c:v>
                </c:pt>
                <c:pt idx="64">
                  <c:v>1.7</c:v>
                </c:pt>
                <c:pt idx="65">
                  <c:v>1.9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2.2000000000000002</c:v>
                </c:pt>
                <c:pt idx="69">
                  <c:v>2.2999999999999998</c:v>
                </c:pt>
                <c:pt idx="70">
                  <c:v>2.2999999999999998</c:v>
                </c:pt>
                <c:pt idx="71">
                  <c:v>2.4</c:v>
                </c:pt>
                <c:pt idx="72">
                  <c:v>2.2999999999999998</c:v>
                </c:pt>
                <c:pt idx="73">
                  <c:v>2.4</c:v>
                </c:pt>
                <c:pt idx="74">
                  <c:v>2.5</c:v>
                </c:pt>
                <c:pt idx="75">
                  <c:v>2.7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2.8</c:v>
                </c:pt>
                <c:pt idx="80">
                  <c:v>2.9</c:v>
                </c:pt>
                <c:pt idx="81">
                  <c:v>2.8</c:v>
                </c:pt>
                <c:pt idx="82">
                  <c:v>3</c:v>
                </c:pt>
                <c:pt idx="83">
                  <c:v>2.9</c:v>
                </c:pt>
                <c:pt idx="84">
                  <c:v>3</c:v>
                </c:pt>
                <c:pt idx="85">
                  <c:v>2.8</c:v>
                </c:pt>
                <c:pt idx="86">
                  <c:v>2.9</c:v>
                </c:pt>
                <c:pt idx="87">
                  <c:v>3</c:v>
                </c:pt>
                <c:pt idx="88">
                  <c:v>2.8</c:v>
                </c:pt>
                <c:pt idx="89">
                  <c:v>2.7</c:v>
                </c:pt>
                <c:pt idx="90">
                  <c:v>2.6</c:v>
                </c:pt>
                <c:pt idx="91">
                  <c:v>2.7</c:v>
                </c:pt>
                <c:pt idx="92">
                  <c:v>2.6</c:v>
                </c:pt>
                <c:pt idx="93">
                  <c:v>2.6</c:v>
                </c:pt>
                <c:pt idx="94">
                  <c:v>2.7</c:v>
                </c:pt>
                <c:pt idx="95">
                  <c:v>2.7</c:v>
                </c:pt>
                <c:pt idx="96">
                  <c:v>2.5</c:v>
                </c:pt>
                <c:pt idx="97">
                  <c:v>2.6</c:v>
                </c:pt>
                <c:pt idx="98">
                  <c:v>2.5</c:v>
                </c:pt>
                <c:pt idx="99">
                  <c:v>2.2999999999999998</c:v>
                </c:pt>
                <c:pt idx="100">
                  <c:v>2.6</c:v>
                </c:pt>
                <c:pt idx="101">
                  <c:v>2.4</c:v>
                </c:pt>
                <c:pt idx="102">
                  <c:v>2.2999999999999998</c:v>
                </c:pt>
                <c:pt idx="103">
                  <c:v>2.2999999999999998</c:v>
                </c:pt>
                <c:pt idx="104">
                  <c:v>2.2999999999999998</c:v>
                </c:pt>
                <c:pt idx="105">
                  <c:v>2.2999999999999998</c:v>
                </c:pt>
                <c:pt idx="106">
                  <c:v>2.2000000000000002</c:v>
                </c:pt>
                <c:pt idx="107">
                  <c:v>2.2000000000000002</c:v>
                </c:pt>
                <c:pt idx="108">
                  <c:v>2.2000000000000002</c:v>
                </c:pt>
                <c:pt idx="109">
                  <c:v>2.2000000000000002</c:v>
                </c:pt>
                <c:pt idx="110">
                  <c:v>2.2000000000000002</c:v>
                </c:pt>
                <c:pt idx="111">
                  <c:v>2.2000000000000002</c:v>
                </c:pt>
                <c:pt idx="112">
                  <c:v>2.1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7E-40CB-97EC-4F9E75A4F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Sheet1!$C$2:$C$118</c:f>
              <c:numCache>
                <c:formatCode>General</c:formatCode>
                <c:ptCount val="117"/>
                <c:pt idx="0">
                  <c:v>2.1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2.7</c:v>
                </c:pt>
                <c:pt idx="6">
                  <c:v>2.2000000000000002</c:v>
                </c:pt>
                <c:pt idx="7">
                  <c:v>2.5</c:v>
                </c:pt>
                <c:pt idx="8">
                  <c:v>1.9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2.7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2.4</c:v>
                </c:pt>
                <c:pt idx="18">
                  <c:v>2.2000000000000002</c:v>
                </c:pt>
                <c:pt idx="19">
                  <c:v>2.2000000000000002</c:v>
                </c:pt>
                <c:pt idx="20">
                  <c:v>2.2999999999999998</c:v>
                </c:pt>
                <c:pt idx="21">
                  <c:v>2.4</c:v>
                </c:pt>
                <c:pt idx="22">
                  <c:v>2.2000000000000002</c:v>
                </c:pt>
                <c:pt idx="23">
                  <c:v>2.1</c:v>
                </c:pt>
                <c:pt idx="24">
                  <c:v>2.4</c:v>
                </c:pt>
                <c:pt idx="25">
                  <c:v>2.4</c:v>
                </c:pt>
                <c:pt idx="26">
                  <c:v>2.5</c:v>
                </c:pt>
                <c:pt idx="27">
                  <c:v>2.6</c:v>
                </c:pt>
                <c:pt idx="28">
                  <c:v>2.4</c:v>
                </c:pt>
                <c:pt idx="29">
                  <c:v>2.6</c:v>
                </c:pt>
                <c:pt idx="30">
                  <c:v>2.8</c:v>
                </c:pt>
                <c:pt idx="31">
                  <c:v>2.8</c:v>
                </c:pt>
                <c:pt idx="32">
                  <c:v>2.4</c:v>
                </c:pt>
                <c:pt idx="33">
                  <c:v>2.4</c:v>
                </c:pt>
                <c:pt idx="34">
                  <c:v>2.5</c:v>
                </c:pt>
                <c:pt idx="35">
                  <c:v>2.5</c:v>
                </c:pt>
                <c:pt idx="36">
                  <c:v>2.2999999999999998</c:v>
                </c:pt>
                <c:pt idx="37">
                  <c:v>2.5</c:v>
                </c:pt>
                <c:pt idx="38">
                  <c:v>2.4</c:v>
                </c:pt>
                <c:pt idx="39">
                  <c:v>2.4</c:v>
                </c:pt>
                <c:pt idx="40">
                  <c:v>2.7</c:v>
                </c:pt>
                <c:pt idx="41">
                  <c:v>2.5</c:v>
                </c:pt>
                <c:pt idx="42">
                  <c:v>2.2000000000000002</c:v>
                </c:pt>
                <c:pt idx="43">
                  <c:v>2.6</c:v>
                </c:pt>
                <c:pt idx="44">
                  <c:v>2.8</c:v>
                </c:pt>
                <c:pt idx="45">
                  <c:v>3.2</c:v>
                </c:pt>
                <c:pt idx="46">
                  <c:v>3</c:v>
                </c:pt>
                <c:pt idx="47">
                  <c:v>3.3</c:v>
                </c:pt>
                <c:pt idx="48">
                  <c:v>2.7</c:v>
                </c:pt>
                <c:pt idx="49">
                  <c:v>2.7</c:v>
                </c:pt>
                <c:pt idx="50">
                  <c:v>2.8</c:v>
                </c:pt>
                <c:pt idx="51">
                  <c:v>2.9</c:v>
                </c:pt>
                <c:pt idx="52">
                  <c:v>2.4</c:v>
                </c:pt>
                <c:pt idx="53">
                  <c:v>2.2999999999999998</c:v>
                </c:pt>
                <c:pt idx="54">
                  <c:v>2.6</c:v>
                </c:pt>
                <c:pt idx="55">
                  <c:v>2.4</c:v>
                </c:pt>
                <c:pt idx="56">
                  <c:v>2.4</c:v>
                </c:pt>
                <c:pt idx="57">
                  <c:v>2.4</c:v>
                </c:pt>
                <c:pt idx="58">
                  <c:v>2.4</c:v>
                </c:pt>
                <c:pt idx="59">
                  <c:v>2.5</c:v>
                </c:pt>
                <c:pt idx="60">
                  <c:v>3.2</c:v>
                </c:pt>
                <c:pt idx="61">
                  <c:v>2.4</c:v>
                </c:pt>
                <c:pt idx="62">
                  <c:v>2.1</c:v>
                </c:pt>
                <c:pt idx="63">
                  <c:v>2</c:v>
                </c:pt>
                <c:pt idx="64">
                  <c:v>2.1</c:v>
                </c:pt>
                <c:pt idx="65">
                  <c:v>1.9</c:v>
                </c:pt>
                <c:pt idx="66">
                  <c:v>1.8</c:v>
                </c:pt>
                <c:pt idx="67">
                  <c:v>2.9</c:v>
                </c:pt>
                <c:pt idx="68">
                  <c:v>3.1</c:v>
                </c:pt>
                <c:pt idx="69">
                  <c:v>3.8</c:v>
                </c:pt>
                <c:pt idx="70">
                  <c:v>3.6</c:v>
                </c:pt>
                <c:pt idx="71">
                  <c:v>3.2</c:v>
                </c:pt>
                <c:pt idx="72">
                  <c:v>3.4</c:v>
                </c:pt>
                <c:pt idx="73">
                  <c:v>2.9</c:v>
                </c:pt>
                <c:pt idx="74">
                  <c:v>2.9</c:v>
                </c:pt>
                <c:pt idx="75">
                  <c:v>3.7</c:v>
                </c:pt>
                <c:pt idx="76">
                  <c:v>3.1</c:v>
                </c:pt>
                <c:pt idx="77">
                  <c:v>3.6</c:v>
                </c:pt>
                <c:pt idx="78">
                  <c:v>3.6</c:v>
                </c:pt>
                <c:pt idx="79">
                  <c:v>3.8</c:v>
                </c:pt>
                <c:pt idx="80">
                  <c:v>3.5</c:v>
                </c:pt>
                <c:pt idx="81">
                  <c:v>3.4</c:v>
                </c:pt>
                <c:pt idx="82">
                  <c:v>3.8</c:v>
                </c:pt>
                <c:pt idx="83">
                  <c:v>3.4</c:v>
                </c:pt>
                <c:pt idx="84">
                  <c:v>3.5</c:v>
                </c:pt>
                <c:pt idx="85">
                  <c:v>3.6</c:v>
                </c:pt>
                <c:pt idx="86">
                  <c:v>3.5</c:v>
                </c:pt>
                <c:pt idx="87">
                  <c:v>3.6</c:v>
                </c:pt>
                <c:pt idx="88">
                  <c:v>3.3</c:v>
                </c:pt>
                <c:pt idx="89">
                  <c:v>3.4</c:v>
                </c:pt>
                <c:pt idx="90">
                  <c:v>3</c:v>
                </c:pt>
                <c:pt idx="91">
                  <c:v>3.4</c:v>
                </c:pt>
                <c:pt idx="92">
                  <c:v>3.4</c:v>
                </c:pt>
                <c:pt idx="93">
                  <c:v>3</c:v>
                </c:pt>
                <c:pt idx="94">
                  <c:v>3.2</c:v>
                </c:pt>
                <c:pt idx="95">
                  <c:v>3.4</c:v>
                </c:pt>
                <c:pt idx="96">
                  <c:v>3.3</c:v>
                </c:pt>
                <c:pt idx="97">
                  <c:v>3.4</c:v>
                </c:pt>
                <c:pt idx="98">
                  <c:v>3.2</c:v>
                </c:pt>
                <c:pt idx="99">
                  <c:v>2.8</c:v>
                </c:pt>
                <c:pt idx="100">
                  <c:v>3.3</c:v>
                </c:pt>
                <c:pt idx="101">
                  <c:v>2.8</c:v>
                </c:pt>
                <c:pt idx="102">
                  <c:v>2.7</c:v>
                </c:pt>
                <c:pt idx="103">
                  <c:v>2.7</c:v>
                </c:pt>
                <c:pt idx="104">
                  <c:v>2.8</c:v>
                </c:pt>
                <c:pt idx="105">
                  <c:v>2.7</c:v>
                </c:pt>
                <c:pt idx="106">
                  <c:v>2.6</c:v>
                </c:pt>
                <c:pt idx="107">
                  <c:v>2.2999999999999998</c:v>
                </c:pt>
                <c:pt idx="108">
                  <c:v>2.7</c:v>
                </c:pt>
                <c:pt idx="109">
                  <c:v>2.6</c:v>
                </c:pt>
                <c:pt idx="110">
                  <c:v>2.4</c:v>
                </c:pt>
                <c:pt idx="111">
                  <c:v>2.4</c:v>
                </c:pt>
                <c:pt idx="112">
                  <c:v>2.7</c:v>
                </c:pt>
                <c:pt idx="113">
                  <c:v>2.5</c:v>
                </c:pt>
                <c:pt idx="114">
                  <c:v>2.5</c:v>
                </c:pt>
                <c:pt idx="115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7E-40CB-97EC-4F9E75A4F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28255"/>
        <c:crosses val="autoZero"/>
        <c:auto val="1"/>
        <c:lblAlgn val="ctr"/>
        <c:lblOffset val="100"/>
        <c:tickLblSkip val="24"/>
        <c:tickMarkSkip val="6"/>
        <c:noMultiLvlLbl val="0"/>
      </c:catAx>
      <c:valAx>
        <c:axId val="101732825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  <c:majorUnit val="2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Layoff &amp; Discharges Rate</a:t>
            </a:r>
          </a:p>
        </c:rich>
      </c:tx>
      <c:layout>
        <c:manualLayout>
          <c:xMode val="edge"/>
          <c:yMode val="edge"/>
          <c:x val="0.236835509724239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297319283159098E-2"/>
          <c:y val="0.15100141002146966"/>
          <c:w val="0.88354843352519741"/>
          <c:h val="0.690240302468013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Sheet1!$B$2:$B$118</c:f>
              <c:numCache>
                <c:formatCode>General</c:formatCode>
                <c:ptCount val="117"/>
                <c:pt idx="0">
                  <c:v>1.3</c:v>
                </c:pt>
                <c:pt idx="1">
                  <c:v>1.2</c:v>
                </c:pt>
                <c:pt idx="2">
                  <c:v>1.4</c:v>
                </c:pt>
                <c:pt idx="3">
                  <c:v>1.3</c:v>
                </c:pt>
                <c:pt idx="4">
                  <c:v>1.2</c:v>
                </c:pt>
                <c:pt idx="5">
                  <c:v>1.3</c:v>
                </c:pt>
                <c:pt idx="6">
                  <c:v>1.2</c:v>
                </c:pt>
                <c:pt idx="7">
                  <c:v>1.2</c:v>
                </c:pt>
                <c:pt idx="8">
                  <c:v>1.4</c:v>
                </c:pt>
                <c:pt idx="9">
                  <c:v>1.3</c:v>
                </c:pt>
                <c:pt idx="10">
                  <c:v>1.2</c:v>
                </c:pt>
                <c:pt idx="11">
                  <c:v>1.3</c:v>
                </c:pt>
                <c:pt idx="12">
                  <c:v>1.3</c:v>
                </c:pt>
                <c:pt idx="13">
                  <c:v>1.3</c:v>
                </c:pt>
                <c:pt idx="14">
                  <c:v>1.3</c:v>
                </c:pt>
                <c:pt idx="15">
                  <c:v>1.2</c:v>
                </c:pt>
                <c:pt idx="16">
                  <c:v>1.3</c:v>
                </c:pt>
                <c:pt idx="17">
                  <c:v>1.2</c:v>
                </c:pt>
                <c:pt idx="18">
                  <c:v>1.2</c:v>
                </c:pt>
                <c:pt idx="19">
                  <c:v>1.3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1.3</c:v>
                </c:pt>
                <c:pt idx="37">
                  <c:v>1.2</c:v>
                </c:pt>
                <c:pt idx="38">
                  <c:v>1.2</c:v>
                </c:pt>
                <c:pt idx="39">
                  <c:v>1.2</c:v>
                </c:pt>
                <c:pt idx="40">
                  <c:v>1.2</c:v>
                </c:pt>
                <c:pt idx="41">
                  <c:v>1.2</c:v>
                </c:pt>
                <c:pt idx="42">
                  <c:v>1.2</c:v>
                </c:pt>
                <c:pt idx="43">
                  <c:v>1.2</c:v>
                </c:pt>
                <c:pt idx="44">
                  <c:v>1.2</c:v>
                </c:pt>
                <c:pt idx="45">
                  <c:v>1.2</c:v>
                </c:pt>
                <c:pt idx="46">
                  <c:v>1.3</c:v>
                </c:pt>
                <c:pt idx="47">
                  <c:v>1.2</c:v>
                </c:pt>
                <c:pt idx="48">
                  <c:v>1.1000000000000001</c:v>
                </c:pt>
                <c:pt idx="49">
                  <c:v>1.2</c:v>
                </c:pt>
                <c:pt idx="50">
                  <c:v>1.1000000000000001</c:v>
                </c:pt>
                <c:pt idx="51">
                  <c:v>1.3</c:v>
                </c:pt>
                <c:pt idx="52">
                  <c:v>1.2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1.3</c:v>
                </c:pt>
                <c:pt idx="57">
                  <c:v>1.2</c:v>
                </c:pt>
                <c:pt idx="58">
                  <c:v>1.2</c:v>
                </c:pt>
                <c:pt idx="59">
                  <c:v>1.3</c:v>
                </c:pt>
                <c:pt idx="60">
                  <c:v>1.2</c:v>
                </c:pt>
                <c:pt idx="61">
                  <c:v>1.3</c:v>
                </c:pt>
                <c:pt idx="62">
                  <c:v>9</c:v>
                </c:pt>
                <c:pt idx="63">
                  <c:v>7</c:v>
                </c:pt>
                <c:pt idx="64">
                  <c:v>1.6</c:v>
                </c:pt>
                <c:pt idx="65">
                  <c:v>1.6</c:v>
                </c:pt>
                <c:pt idx="66">
                  <c:v>1.3</c:v>
                </c:pt>
                <c:pt idx="67">
                  <c:v>1.1000000000000001</c:v>
                </c:pt>
                <c:pt idx="68">
                  <c:v>1.1000000000000001</c:v>
                </c:pt>
                <c:pt idx="69">
                  <c:v>1.2</c:v>
                </c:pt>
                <c:pt idx="70">
                  <c:v>1.5</c:v>
                </c:pt>
                <c:pt idx="71">
                  <c:v>1.3</c:v>
                </c:pt>
                <c:pt idx="72">
                  <c:v>1.1000000000000001</c:v>
                </c:pt>
                <c:pt idx="73">
                  <c:v>1.1000000000000001</c:v>
                </c:pt>
                <c:pt idx="74">
                  <c:v>1</c:v>
                </c:pt>
                <c:pt idx="75">
                  <c:v>1</c:v>
                </c:pt>
                <c:pt idx="76">
                  <c:v>0.9</c:v>
                </c:pt>
                <c:pt idx="77">
                  <c:v>0.9</c:v>
                </c:pt>
                <c:pt idx="78">
                  <c:v>1</c:v>
                </c:pt>
                <c:pt idx="79">
                  <c:v>0.9</c:v>
                </c:pt>
                <c:pt idx="80">
                  <c:v>1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1</c:v>
                </c:pt>
                <c:pt idx="86">
                  <c:v>0.9</c:v>
                </c:pt>
                <c:pt idx="87">
                  <c:v>0.9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1.2</c:v>
                </c:pt>
                <c:pt idx="97">
                  <c:v>1</c:v>
                </c:pt>
                <c:pt idx="98">
                  <c:v>1.2</c:v>
                </c:pt>
                <c:pt idx="99">
                  <c:v>1.1000000000000001</c:v>
                </c:pt>
                <c:pt idx="100">
                  <c:v>1</c:v>
                </c:pt>
                <c:pt idx="101">
                  <c:v>1</c:v>
                </c:pt>
                <c:pt idx="102">
                  <c:v>1.1000000000000001</c:v>
                </c:pt>
                <c:pt idx="103">
                  <c:v>1.1000000000000001</c:v>
                </c:pt>
                <c:pt idx="104">
                  <c:v>1</c:v>
                </c:pt>
                <c:pt idx="105">
                  <c:v>1.1000000000000001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1.1000000000000001</c:v>
                </c:pt>
                <c:pt idx="110">
                  <c:v>1</c:v>
                </c:pt>
                <c:pt idx="111">
                  <c:v>1</c:v>
                </c:pt>
                <c:pt idx="112">
                  <c:v>1.1000000000000001</c:v>
                </c:pt>
                <c:pt idx="113">
                  <c:v>1</c:v>
                </c:pt>
                <c:pt idx="114">
                  <c:v>1.1000000000000001</c:v>
                </c:pt>
                <c:pt idx="115">
                  <c:v>1</c:v>
                </c:pt>
                <c:pt idx="116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38-4A08-8699-513404C4C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Sheet1!$A$2:$A$118</c:f>
              <c:numCache>
                <c:formatCode>General</c:formatCode>
                <c:ptCount val="117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2024</c:v>
                </c:pt>
                <c:pt idx="109">
                  <c:v>2024</c:v>
                </c:pt>
                <c:pt idx="110">
                  <c:v>2024</c:v>
                </c:pt>
                <c:pt idx="111">
                  <c:v>2024</c:v>
                </c:pt>
                <c:pt idx="112">
                  <c:v>2024</c:v>
                </c:pt>
                <c:pt idx="113">
                  <c:v>2024</c:v>
                </c:pt>
                <c:pt idx="114">
                  <c:v>2024</c:v>
                </c:pt>
                <c:pt idx="115">
                  <c:v>2024</c:v>
                </c:pt>
                <c:pt idx="116">
                  <c:v>2024</c:v>
                </c:pt>
              </c:numCache>
            </c:numRef>
          </c:cat>
          <c:val>
            <c:numRef>
              <c:f>Sheet1!$C$2:$C$118</c:f>
              <c:numCache>
                <c:formatCode>General</c:formatCode>
                <c:ptCount val="117"/>
                <c:pt idx="0">
                  <c:v>1.4</c:v>
                </c:pt>
                <c:pt idx="1">
                  <c:v>1.1000000000000001</c:v>
                </c:pt>
                <c:pt idx="2">
                  <c:v>1.2</c:v>
                </c:pt>
                <c:pt idx="3">
                  <c:v>1.2</c:v>
                </c:pt>
                <c:pt idx="4">
                  <c:v>1.5</c:v>
                </c:pt>
                <c:pt idx="5">
                  <c:v>1.4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1.4</c:v>
                </c:pt>
                <c:pt idx="10">
                  <c:v>1.3</c:v>
                </c:pt>
                <c:pt idx="11">
                  <c:v>1.7</c:v>
                </c:pt>
                <c:pt idx="12">
                  <c:v>1.4</c:v>
                </c:pt>
                <c:pt idx="13">
                  <c:v>1.4</c:v>
                </c:pt>
                <c:pt idx="14">
                  <c:v>1.5</c:v>
                </c:pt>
                <c:pt idx="15">
                  <c:v>1.2</c:v>
                </c:pt>
                <c:pt idx="16">
                  <c:v>1.2</c:v>
                </c:pt>
                <c:pt idx="17">
                  <c:v>1.3</c:v>
                </c:pt>
                <c:pt idx="18">
                  <c:v>1.2</c:v>
                </c:pt>
                <c:pt idx="19">
                  <c:v>1.1000000000000001</c:v>
                </c:pt>
                <c:pt idx="20">
                  <c:v>1</c:v>
                </c:pt>
                <c:pt idx="21">
                  <c:v>1.1000000000000001</c:v>
                </c:pt>
                <c:pt idx="22">
                  <c:v>1.5</c:v>
                </c:pt>
                <c:pt idx="23">
                  <c:v>1</c:v>
                </c:pt>
                <c:pt idx="24">
                  <c:v>1.3</c:v>
                </c:pt>
                <c:pt idx="25">
                  <c:v>1</c:v>
                </c:pt>
                <c:pt idx="26">
                  <c:v>1.3</c:v>
                </c:pt>
                <c:pt idx="27">
                  <c:v>1.3</c:v>
                </c:pt>
                <c:pt idx="28">
                  <c:v>1.4</c:v>
                </c:pt>
                <c:pt idx="29">
                  <c:v>1.3</c:v>
                </c:pt>
                <c:pt idx="30">
                  <c:v>1.3</c:v>
                </c:pt>
                <c:pt idx="31">
                  <c:v>1.4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1.4</c:v>
                </c:pt>
                <c:pt idx="36">
                  <c:v>1.4</c:v>
                </c:pt>
                <c:pt idx="37">
                  <c:v>1.1000000000000001</c:v>
                </c:pt>
                <c:pt idx="38">
                  <c:v>1.1000000000000001</c:v>
                </c:pt>
                <c:pt idx="39">
                  <c:v>1.7</c:v>
                </c:pt>
                <c:pt idx="40">
                  <c:v>0.9</c:v>
                </c:pt>
                <c:pt idx="41">
                  <c:v>1.2</c:v>
                </c:pt>
                <c:pt idx="42">
                  <c:v>1.4</c:v>
                </c:pt>
                <c:pt idx="43">
                  <c:v>1.4</c:v>
                </c:pt>
                <c:pt idx="44">
                  <c:v>1.1000000000000001</c:v>
                </c:pt>
                <c:pt idx="45">
                  <c:v>1.4</c:v>
                </c:pt>
                <c:pt idx="46">
                  <c:v>1.1000000000000001</c:v>
                </c:pt>
                <c:pt idx="47">
                  <c:v>1.3</c:v>
                </c:pt>
                <c:pt idx="48">
                  <c:v>1.3</c:v>
                </c:pt>
                <c:pt idx="49">
                  <c:v>1.3</c:v>
                </c:pt>
                <c:pt idx="50">
                  <c:v>1.2</c:v>
                </c:pt>
                <c:pt idx="51">
                  <c:v>1.4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1.5</c:v>
                </c:pt>
                <c:pt idx="57">
                  <c:v>1</c:v>
                </c:pt>
                <c:pt idx="58">
                  <c:v>1.2</c:v>
                </c:pt>
                <c:pt idx="59">
                  <c:v>1</c:v>
                </c:pt>
                <c:pt idx="60">
                  <c:v>1</c:v>
                </c:pt>
                <c:pt idx="61">
                  <c:v>1.4</c:v>
                </c:pt>
                <c:pt idx="62">
                  <c:v>7.5</c:v>
                </c:pt>
                <c:pt idx="63">
                  <c:v>9</c:v>
                </c:pt>
                <c:pt idx="64">
                  <c:v>1.5</c:v>
                </c:pt>
                <c:pt idx="65">
                  <c:v>1.5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1.9</c:v>
                </c:pt>
                <c:pt idx="71">
                  <c:v>1.3</c:v>
                </c:pt>
                <c:pt idx="72">
                  <c:v>1.1000000000000001</c:v>
                </c:pt>
                <c:pt idx="73">
                  <c:v>1.2</c:v>
                </c:pt>
                <c:pt idx="74">
                  <c:v>1.2</c:v>
                </c:pt>
                <c:pt idx="75">
                  <c:v>1.1000000000000001</c:v>
                </c:pt>
                <c:pt idx="76">
                  <c:v>0.9</c:v>
                </c:pt>
                <c:pt idx="77">
                  <c:v>1.2</c:v>
                </c:pt>
                <c:pt idx="78">
                  <c:v>1.4</c:v>
                </c:pt>
                <c:pt idx="79">
                  <c:v>1.3</c:v>
                </c:pt>
                <c:pt idx="80">
                  <c:v>1.6</c:v>
                </c:pt>
                <c:pt idx="81">
                  <c:v>1.3</c:v>
                </c:pt>
                <c:pt idx="82">
                  <c:v>1</c:v>
                </c:pt>
                <c:pt idx="83">
                  <c:v>1.4</c:v>
                </c:pt>
                <c:pt idx="84">
                  <c:v>1.2</c:v>
                </c:pt>
                <c:pt idx="85">
                  <c:v>0.8</c:v>
                </c:pt>
                <c:pt idx="86">
                  <c:v>1.2</c:v>
                </c:pt>
                <c:pt idx="87">
                  <c:v>1.2</c:v>
                </c:pt>
                <c:pt idx="88">
                  <c:v>1</c:v>
                </c:pt>
                <c:pt idx="89">
                  <c:v>0.8</c:v>
                </c:pt>
                <c:pt idx="90">
                  <c:v>0.9</c:v>
                </c:pt>
                <c:pt idx="91">
                  <c:v>1.3</c:v>
                </c:pt>
                <c:pt idx="92">
                  <c:v>0.9</c:v>
                </c:pt>
                <c:pt idx="93">
                  <c:v>0.9</c:v>
                </c:pt>
                <c:pt idx="94">
                  <c:v>1.1000000000000001</c:v>
                </c:pt>
                <c:pt idx="95">
                  <c:v>0.9</c:v>
                </c:pt>
                <c:pt idx="96">
                  <c:v>1.3</c:v>
                </c:pt>
                <c:pt idx="97">
                  <c:v>1</c:v>
                </c:pt>
                <c:pt idx="98">
                  <c:v>1</c:v>
                </c:pt>
                <c:pt idx="99">
                  <c:v>0.8</c:v>
                </c:pt>
                <c:pt idx="100">
                  <c:v>1</c:v>
                </c:pt>
                <c:pt idx="101">
                  <c:v>1.1000000000000001</c:v>
                </c:pt>
                <c:pt idx="102">
                  <c:v>1</c:v>
                </c:pt>
                <c:pt idx="103">
                  <c:v>0.9</c:v>
                </c:pt>
                <c:pt idx="104">
                  <c:v>1</c:v>
                </c:pt>
                <c:pt idx="105">
                  <c:v>0.9</c:v>
                </c:pt>
                <c:pt idx="106">
                  <c:v>0.9</c:v>
                </c:pt>
                <c:pt idx="107">
                  <c:v>0.9</c:v>
                </c:pt>
                <c:pt idx="108">
                  <c:v>1</c:v>
                </c:pt>
                <c:pt idx="109">
                  <c:v>1.1000000000000001</c:v>
                </c:pt>
                <c:pt idx="110">
                  <c:v>0.9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38-4A08-8699-513404C4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28255"/>
        <c:crosses val="autoZero"/>
        <c:auto val="1"/>
        <c:lblAlgn val="ctr"/>
        <c:lblOffset val="100"/>
        <c:tickLblSkip val="24"/>
        <c:tickMarkSkip val="6"/>
        <c:noMultiLvlLbl val="0"/>
      </c:catAx>
      <c:valAx>
        <c:axId val="1017328255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7336991"/>
        <c:crosses val="autoZero"/>
        <c:crossBetween val="between"/>
        <c:majorUnit val="2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Sheet1!$A$2:$A$302</c:f>
              <c:numCache>
                <c:formatCode>General</c:formatCode>
                <c:ptCount val="301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  <c:pt idx="261">
                  <c:v>2021</c:v>
                </c:pt>
                <c:pt idx="262">
                  <c:v>2021</c:v>
                </c:pt>
                <c:pt idx="263">
                  <c:v>2021</c:v>
                </c:pt>
                <c:pt idx="264">
                  <c:v>2022</c:v>
                </c:pt>
                <c:pt idx="265">
                  <c:v>2022</c:v>
                </c:pt>
                <c:pt idx="266">
                  <c:v>2022</c:v>
                </c:pt>
                <c:pt idx="267">
                  <c:v>2022</c:v>
                </c:pt>
                <c:pt idx="268">
                  <c:v>2022</c:v>
                </c:pt>
                <c:pt idx="269">
                  <c:v>2022</c:v>
                </c:pt>
                <c:pt idx="270">
                  <c:v>2022</c:v>
                </c:pt>
                <c:pt idx="271">
                  <c:v>2022</c:v>
                </c:pt>
                <c:pt idx="272">
                  <c:v>2022</c:v>
                </c:pt>
                <c:pt idx="273">
                  <c:v>2022</c:v>
                </c:pt>
                <c:pt idx="274">
                  <c:v>2022</c:v>
                </c:pt>
                <c:pt idx="275">
                  <c:v>2022</c:v>
                </c:pt>
                <c:pt idx="276">
                  <c:v>2023</c:v>
                </c:pt>
                <c:pt idx="277">
                  <c:v>2023</c:v>
                </c:pt>
                <c:pt idx="278">
                  <c:v>2023</c:v>
                </c:pt>
                <c:pt idx="279">
                  <c:v>2023</c:v>
                </c:pt>
                <c:pt idx="280">
                  <c:v>2023</c:v>
                </c:pt>
                <c:pt idx="281">
                  <c:v>2023</c:v>
                </c:pt>
                <c:pt idx="282">
                  <c:v>2023</c:v>
                </c:pt>
                <c:pt idx="283">
                  <c:v>2023</c:v>
                </c:pt>
                <c:pt idx="284">
                  <c:v>2023</c:v>
                </c:pt>
                <c:pt idx="285">
                  <c:v>2023</c:v>
                </c:pt>
                <c:pt idx="286">
                  <c:v>2023</c:v>
                </c:pt>
                <c:pt idx="287">
                  <c:v>2023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  <c:pt idx="300">
                  <c:v>2025</c:v>
                </c:pt>
              </c:numCache>
            </c:numRef>
          </c:cat>
          <c:val>
            <c:numRef>
              <c:f>Sheet1!$B$2:$B$302</c:f>
              <c:numCache>
                <c:formatCode>0.0</c:formatCode>
                <c:ptCount val="301"/>
                <c:pt idx="0">
                  <c:v>112</c:v>
                </c:pt>
                <c:pt idx="1">
                  <c:v>111.3</c:v>
                </c:pt>
                <c:pt idx="2">
                  <c:v>107.1</c:v>
                </c:pt>
                <c:pt idx="3">
                  <c:v>109.2</c:v>
                </c:pt>
                <c:pt idx="4">
                  <c:v>110.7</c:v>
                </c:pt>
                <c:pt idx="5">
                  <c:v>106.4</c:v>
                </c:pt>
                <c:pt idx="6">
                  <c:v>108.3</c:v>
                </c:pt>
                <c:pt idx="7">
                  <c:v>107.3</c:v>
                </c:pt>
                <c:pt idx="8">
                  <c:v>106.8</c:v>
                </c:pt>
                <c:pt idx="9">
                  <c:v>105.8</c:v>
                </c:pt>
                <c:pt idx="10">
                  <c:v>107.6</c:v>
                </c:pt>
                <c:pt idx="11">
                  <c:v>98.4</c:v>
                </c:pt>
                <c:pt idx="12">
                  <c:v>94.7</c:v>
                </c:pt>
                <c:pt idx="13">
                  <c:v>90.6</c:v>
                </c:pt>
                <c:pt idx="14">
                  <c:v>91.5</c:v>
                </c:pt>
                <c:pt idx="15">
                  <c:v>88.4</c:v>
                </c:pt>
                <c:pt idx="16">
                  <c:v>92</c:v>
                </c:pt>
                <c:pt idx="17">
                  <c:v>92.6</c:v>
                </c:pt>
                <c:pt idx="18">
                  <c:v>92.4</c:v>
                </c:pt>
                <c:pt idx="19">
                  <c:v>91.5</c:v>
                </c:pt>
                <c:pt idx="20">
                  <c:v>81.8</c:v>
                </c:pt>
                <c:pt idx="21">
                  <c:v>82.7</c:v>
                </c:pt>
                <c:pt idx="22">
                  <c:v>83.9</c:v>
                </c:pt>
                <c:pt idx="23">
                  <c:v>88.8</c:v>
                </c:pt>
                <c:pt idx="24">
                  <c:v>93</c:v>
                </c:pt>
                <c:pt idx="25">
                  <c:v>90.7</c:v>
                </c:pt>
                <c:pt idx="26">
                  <c:v>95.7</c:v>
                </c:pt>
                <c:pt idx="27">
                  <c:v>93</c:v>
                </c:pt>
                <c:pt idx="28">
                  <c:v>96.9</c:v>
                </c:pt>
                <c:pt idx="29">
                  <c:v>92.4</c:v>
                </c:pt>
                <c:pt idx="30">
                  <c:v>88.1</c:v>
                </c:pt>
                <c:pt idx="31">
                  <c:v>87.6</c:v>
                </c:pt>
                <c:pt idx="32">
                  <c:v>86.1</c:v>
                </c:pt>
                <c:pt idx="33">
                  <c:v>80.599999999999994</c:v>
                </c:pt>
                <c:pt idx="34">
                  <c:v>84.2</c:v>
                </c:pt>
                <c:pt idx="35">
                  <c:v>86.7</c:v>
                </c:pt>
                <c:pt idx="36">
                  <c:v>82.4</c:v>
                </c:pt>
                <c:pt idx="37">
                  <c:v>79.900000000000006</c:v>
                </c:pt>
                <c:pt idx="38">
                  <c:v>77.599999999999994</c:v>
                </c:pt>
                <c:pt idx="39">
                  <c:v>86</c:v>
                </c:pt>
                <c:pt idx="40">
                  <c:v>92.1</c:v>
                </c:pt>
                <c:pt idx="41">
                  <c:v>89.7</c:v>
                </c:pt>
                <c:pt idx="42">
                  <c:v>90.9</c:v>
                </c:pt>
                <c:pt idx="43">
                  <c:v>89.3</c:v>
                </c:pt>
                <c:pt idx="44">
                  <c:v>87.7</c:v>
                </c:pt>
                <c:pt idx="45">
                  <c:v>89.6</c:v>
                </c:pt>
                <c:pt idx="46">
                  <c:v>93.7</c:v>
                </c:pt>
                <c:pt idx="47">
                  <c:v>92.6</c:v>
                </c:pt>
                <c:pt idx="48">
                  <c:v>103.8</c:v>
                </c:pt>
                <c:pt idx="49">
                  <c:v>94.4</c:v>
                </c:pt>
                <c:pt idx="50">
                  <c:v>95.8</c:v>
                </c:pt>
                <c:pt idx="51">
                  <c:v>94.2</c:v>
                </c:pt>
                <c:pt idx="52">
                  <c:v>90.2</c:v>
                </c:pt>
                <c:pt idx="53">
                  <c:v>95.6</c:v>
                </c:pt>
                <c:pt idx="54">
                  <c:v>96.7</c:v>
                </c:pt>
                <c:pt idx="55">
                  <c:v>95.9</c:v>
                </c:pt>
                <c:pt idx="56">
                  <c:v>94.2</c:v>
                </c:pt>
                <c:pt idx="57">
                  <c:v>91.7</c:v>
                </c:pt>
                <c:pt idx="58">
                  <c:v>92.8</c:v>
                </c:pt>
                <c:pt idx="59">
                  <c:v>97.1</c:v>
                </c:pt>
                <c:pt idx="60">
                  <c:v>95.5</c:v>
                </c:pt>
                <c:pt idx="61">
                  <c:v>94.1</c:v>
                </c:pt>
                <c:pt idx="62">
                  <c:v>92.6</c:v>
                </c:pt>
                <c:pt idx="63">
                  <c:v>87.7</c:v>
                </c:pt>
                <c:pt idx="64">
                  <c:v>86.9</c:v>
                </c:pt>
                <c:pt idx="65">
                  <c:v>96</c:v>
                </c:pt>
                <c:pt idx="66">
                  <c:v>96.5</c:v>
                </c:pt>
                <c:pt idx="67">
                  <c:v>89.1</c:v>
                </c:pt>
                <c:pt idx="68">
                  <c:v>76.900000000000006</c:v>
                </c:pt>
                <c:pt idx="69">
                  <c:v>74.2</c:v>
                </c:pt>
                <c:pt idx="70">
                  <c:v>81.599999999999994</c:v>
                </c:pt>
                <c:pt idx="71">
                  <c:v>91.5</c:v>
                </c:pt>
                <c:pt idx="72">
                  <c:v>91.2</c:v>
                </c:pt>
                <c:pt idx="73">
                  <c:v>86.7</c:v>
                </c:pt>
                <c:pt idx="74">
                  <c:v>88.9</c:v>
                </c:pt>
                <c:pt idx="75">
                  <c:v>87.4</c:v>
                </c:pt>
                <c:pt idx="76">
                  <c:v>79.099999999999994</c:v>
                </c:pt>
                <c:pt idx="77">
                  <c:v>84.9</c:v>
                </c:pt>
                <c:pt idx="78">
                  <c:v>84.7</c:v>
                </c:pt>
                <c:pt idx="79">
                  <c:v>82</c:v>
                </c:pt>
                <c:pt idx="80">
                  <c:v>85.4</c:v>
                </c:pt>
                <c:pt idx="81">
                  <c:v>93.6</c:v>
                </c:pt>
                <c:pt idx="82">
                  <c:v>92.1</c:v>
                </c:pt>
                <c:pt idx="83">
                  <c:v>91.7</c:v>
                </c:pt>
                <c:pt idx="84">
                  <c:v>96.9</c:v>
                </c:pt>
                <c:pt idx="85">
                  <c:v>91.3</c:v>
                </c:pt>
                <c:pt idx="86">
                  <c:v>88.4</c:v>
                </c:pt>
                <c:pt idx="87">
                  <c:v>87.1</c:v>
                </c:pt>
                <c:pt idx="88">
                  <c:v>88.3</c:v>
                </c:pt>
                <c:pt idx="89">
                  <c:v>85.3</c:v>
                </c:pt>
                <c:pt idx="90">
                  <c:v>90.4</c:v>
                </c:pt>
                <c:pt idx="91">
                  <c:v>83.4</c:v>
                </c:pt>
                <c:pt idx="92">
                  <c:v>83.4</c:v>
                </c:pt>
                <c:pt idx="93">
                  <c:v>80.900000000000006</c:v>
                </c:pt>
                <c:pt idx="94">
                  <c:v>76.099999999999994</c:v>
                </c:pt>
                <c:pt idx="95">
                  <c:v>75.5</c:v>
                </c:pt>
                <c:pt idx="96">
                  <c:v>78.400000000000006</c:v>
                </c:pt>
                <c:pt idx="97">
                  <c:v>70.8</c:v>
                </c:pt>
                <c:pt idx="98">
                  <c:v>69.5</c:v>
                </c:pt>
                <c:pt idx="99">
                  <c:v>62.6</c:v>
                </c:pt>
                <c:pt idx="100">
                  <c:v>59.8</c:v>
                </c:pt>
                <c:pt idx="101">
                  <c:v>56.4</c:v>
                </c:pt>
                <c:pt idx="102">
                  <c:v>61.2</c:v>
                </c:pt>
                <c:pt idx="103">
                  <c:v>63</c:v>
                </c:pt>
                <c:pt idx="104">
                  <c:v>70.3</c:v>
                </c:pt>
                <c:pt idx="105">
                  <c:v>57.6</c:v>
                </c:pt>
                <c:pt idx="106">
                  <c:v>55.3</c:v>
                </c:pt>
                <c:pt idx="107">
                  <c:v>60.1</c:v>
                </c:pt>
                <c:pt idx="108">
                  <c:v>61.2</c:v>
                </c:pt>
                <c:pt idx="109">
                  <c:v>56.3</c:v>
                </c:pt>
                <c:pt idx="110">
                  <c:v>57.3</c:v>
                </c:pt>
                <c:pt idx="111">
                  <c:v>65.099999999999994</c:v>
                </c:pt>
                <c:pt idx="112">
                  <c:v>68.7</c:v>
                </c:pt>
                <c:pt idx="113">
                  <c:v>70.8</c:v>
                </c:pt>
                <c:pt idx="114">
                  <c:v>66</c:v>
                </c:pt>
                <c:pt idx="115">
                  <c:v>65.7</c:v>
                </c:pt>
                <c:pt idx="116">
                  <c:v>73.5</c:v>
                </c:pt>
                <c:pt idx="117">
                  <c:v>70.599999999999994</c:v>
                </c:pt>
                <c:pt idx="118">
                  <c:v>67.400000000000006</c:v>
                </c:pt>
                <c:pt idx="119">
                  <c:v>72.5</c:v>
                </c:pt>
                <c:pt idx="120">
                  <c:v>74.400000000000006</c:v>
                </c:pt>
                <c:pt idx="121">
                  <c:v>73.599999999999994</c:v>
                </c:pt>
                <c:pt idx="122">
                  <c:v>73.599999999999994</c:v>
                </c:pt>
                <c:pt idx="123">
                  <c:v>72.2</c:v>
                </c:pt>
                <c:pt idx="124">
                  <c:v>73.599999999999994</c:v>
                </c:pt>
                <c:pt idx="125">
                  <c:v>76</c:v>
                </c:pt>
                <c:pt idx="126">
                  <c:v>67.8</c:v>
                </c:pt>
                <c:pt idx="127">
                  <c:v>68.900000000000006</c:v>
                </c:pt>
                <c:pt idx="128">
                  <c:v>68.2</c:v>
                </c:pt>
                <c:pt idx="129">
                  <c:v>67.7</c:v>
                </c:pt>
                <c:pt idx="130">
                  <c:v>71.599999999999994</c:v>
                </c:pt>
                <c:pt idx="131">
                  <c:v>74.5</c:v>
                </c:pt>
                <c:pt idx="132">
                  <c:v>74.2</c:v>
                </c:pt>
                <c:pt idx="133">
                  <c:v>77.5</c:v>
                </c:pt>
                <c:pt idx="134">
                  <c:v>67.5</c:v>
                </c:pt>
                <c:pt idx="135">
                  <c:v>69.8</c:v>
                </c:pt>
                <c:pt idx="136">
                  <c:v>74.3</c:v>
                </c:pt>
                <c:pt idx="137">
                  <c:v>71.5</c:v>
                </c:pt>
                <c:pt idx="138">
                  <c:v>63.7</c:v>
                </c:pt>
                <c:pt idx="139">
                  <c:v>55.8</c:v>
                </c:pt>
                <c:pt idx="140">
                  <c:v>59.5</c:v>
                </c:pt>
                <c:pt idx="141">
                  <c:v>60.8</c:v>
                </c:pt>
                <c:pt idx="142">
                  <c:v>63.7</c:v>
                </c:pt>
                <c:pt idx="143">
                  <c:v>69.900000000000006</c:v>
                </c:pt>
                <c:pt idx="144">
                  <c:v>75</c:v>
                </c:pt>
                <c:pt idx="145">
                  <c:v>75.3</c:v>
                </c:pt>
                <c:pt idx="146">
                  <c:v>76.2</c:v>
                </c:pt>
                <c:pt idx="147">
                  <c:v>76.400000000000006</c:v>
                </c:pt>
                <c:pt idx="148">
                  <c:v>79.3</c:v>
                </c:pt>
                <c:pt idx="149">
                  <c:v>73.2</c:v>
                </c:pt>
                <c:pt idx="150">
                  <c:v>72.3</c:v>
                </c:pt>
                <c:pt idx="151">
                  <c:v>74.3</c:v>
                </c:pt>
                <c:pt idx="152">
                  <c:v>78.3</c:v>
                </c:pt>
                <c:pt idx="153">
                  <c:v>82.6</c:v>
                </c:pt>
                <c:pt idx="154">
                  <c:v>82.7</c:v>
                </c:pt>
                <c:pt idx="155">
                  <c:v>72.900000000000006</c:v>
                </c:pt>
                <c:pt idx="156">
                  <c:v>73.8</c:v>
                </c:pt>
                <c:pt idx="157">
                  <c:v>77.599999999999994</c:v>
                </c:pt>
                <c:pt idx="158">
                  <c:v>78.599999999999994</c:v>
                </c:pt>
                <c:pt idx="159">
                  <c:v>76.400000000000006</c:v>
                </c:pt>
                <c:pt idx="160">
                  <c:v>84.5</c:v>
                </c:pt>
                <c:pt idx="161">
                  <c:v>84.1</c:v>
                </c:pt>
                <c:pt idx="162">
                  <c:v>85.1</c:v>
                </c:pt>
                <c:pt idx="163">
                  <c:v>82.1</c:v>
                </c:pt>
                <c:pt idx="164">
                  <c:v>77.5</c:v>
                </c:pt>
                <c:pt idx="165">
                  <c:v>73.2</c:v>
                </c:pt>
                <c:pt idx="166">
                  <c:v>75.099999999999994</c:v>
                </c:pt>
                <c:pt idx="167">
                  <c:v>82.5</c:v>
                </c:pt>
                <c:pt idx="168">
                  <c:v>81.2</c:v>
                </c:pt>
                <c:pt idx="169">
                  <c:v>81.599999999999994</c:v>
                </c:pt>
                <c:pt idx="170">
                  <c:v>80</c:v>
                </c:pt>
                <c:pt idx="171">
                  <c:v>84.1</c:v>
                </c:pt>
                <c:pt idx="172">
                  <c:v>81.900000000000006</c:v>
                </c:pt>
                <c:pt idx="173">
                  <c:v>82.5</c:v>
                </c:pt>
                <c:pt idx="174">
                  <c:v>81.8</c:v>
                </c:pt>
                <c:pt idx="175">
                  <c:v>82.5</c:v>
                </c:pt>
                <c:pt idx="176">
                  <c:v>84.6</c:v>
                </c:pt>
                <c:pt idx="177">
                  <c:v>86.9</c:v>
                </c:pt>
                <c:pt idx="178">
                  <c:v>88.8</c:v>
                </c:pt>
                <c:pt idx="179">
                  <c:v>93.6</c:v>
                </c:pt>
                <c:pt idx="180">
                  <c:v>98.1</c:v>
                </c:pt>
                <c:pt idx="181">
                  <c:v>95.4</c:v>
                </c:pt>
                <c:pt idx="182">
                  <c:v>93</c:v>
                </c:pt>
                <c:pt idx="183">
                  <c:v>95.9</c:v>
                </c:pt>
                <c:pt idx="184">
                  <c:v>90.7</c:v>
                </c:pt>
                <c:pt idx="185">
                  <c:v>96.1</c:v>
                </c:pt>
                <c:pt idx="186">
                  <c:v>93.1</c:v>
                </c:pt>
                <c:pt idx="187">
                  <c:v>91.9</c:v>
                </c:pt>
                <c:pt idx="188">
                  <c:v>87.2</c:v>
                </c:pt>
                <c:pt idx="189">
                  <c:v>90</c:v>
                </c:pt>
                <c:pt idx="190">
                  <c:v>91.3</c:v>
                </c:pt>
                <c:pt idx="191">
                  <c:v>92.6</c:v>
                </c:pt>
                <c:pt idx="192">
                  <c:v>92</c:v>
                </c:pt>
                <c:pt idx="193">
                  <c:v>91.7</c:v>
                </c:pt>
                <c:pt idx="194">
                  <c:v>91</c:v>
                </c:pt>
                <c:pt idx="195">
                  <c:v>89</c:v>
                </c:pt>
                <c:pt idx="196">
                  <c:v>94.7</c:v>
                </c:pt>
                <c:pt idx="197">
                  <c:v>93.5</c:v>
                </c:pt>
                <c:pt idx="198">
                  <c:v>90</c:v>
                </c:pt>
                <c:pt idx="199">
                  <c:v>89.8</c:v>
                </c:pt>
                <c:pt idx="200">
                  <c:v>91.2</c:v>
                </c:pt>
                <c:pt idx="201">
                  <c:v>87.2</c:v>
                </c:pt>
                <c:pt idx="202">
                  <c:v>93.8</c:v>
                </c:pt>
                <c:pt idx="203">
                  <c:v>98.2</c:v>
                </c:pt>
                <c:pt idx="204">
                  <c:v>98.5</c:v>
                </c:pt>
                <c:pt idx="205">
                  <c:v>96.3</c:v>
                </c:pt>
                <c:pt idx="206">
                  <c:v>96.9</c:v>
                </c:pt>
                <c:pt idx="207">
                  <c:v>97</c:v>
                </c:pt>
                <c:pt idx="208">
                  <c:v>97.1</c:v>
                </c:pt>
                <c:pt idx="209">
                  <c:v>95</c:v>
                </c:pt>
                <c:pt idx="210">
                  <c:v>93.4</c:v>
                </c:pt>
                <c:pt idx="211">
                  <c:v>96.8</c:v>
                </c:pt>
                <c:pt idx="212">
                  <c:v>95.1</c:v>
                </c:pt>
                <c:pt idx="213">
                  <c:v>100.7</c:v>
                </c:pt>
                <c:pt idx="214">
                  <c:v>98.5</c:v>
                </c:pt>
                <c:pt idx="215">
                  <c:v>95.9</c:v>
                </c:pt>
                <c:pt idx="216">
                  <c:v>95.7</c:v>
                </c:pt>
                <c:pt idx="217">
                  <c:v>99.7</c:v>
                </c:pt>
                <c:pt idx="218">
                  <c:v>101.4</c:v>
                </c:pt>
                <c:pt idx="219">
                  <c:v>98.8</c:v>
                </c:pt>
                <c:pt idx="220">
                  <c:v>98</c:v>
                </c:pt>
                <c:pt idx="221">
                  <c:v>98.2</c:v>
                </c:pt>
                <c:pt idx="222">
                  <c:v>97.9</c:v>
                </c:pt>
                <c:pt idx="223">
                  <c:v>96.2</c:v>
                </c:pt>
                <c:pt idx="224">
                  <c:v>100.1</c:v>
                </c:pt>
                <c:pt idx="225">
                  <c:v>98.6</c:v>
                </c:pt>
                <c:pt idx="226">
                  <c:v>97.5</c:v>
                </c:pt>
                <c:pt idx="227">
                  <c:v>98.3</c:v>
                </c:pt>
                <c:pt idx="228">
                  <c:v>91.2</c:v>
                </c:pt>
                <c:pt idx="229">
                  <c:v>93.8</c:v>
                </c:pt>
                <c:pt idx="230">
                  <c:v>98.4</c:v>
                </c:pt>
                <c:pt idx="231">
                  <c:v>97.2</c:v>
                </c:pt>
                <c:pt idx="232">
                  <c:v>100</c:v>
                </c:pt>
                <c:pt idx="233">
                  <c:v>98.2</c:v>
                </c:pt>
                <c:pt idx="234">
                  <c:v>98.4</c:v>
                </c:pt>
                <c:pt idx="235">
                  <c:v>89.8</c:v>
                </c:pt>
                <c:pt idx="236">
                  <c:v>93.2</c:v>
                </c:pt>
                <c:pt idx="237">
                  <c:v>95.5</c:v>
                </c:pt>
                <c:pt idx="238">
                  <c:v>96.8</c:v>
                </c:pt>
                <c:pt idx="239">
                  <c:v>99.3</c:v>
                </c:pt>
                <c:pt idx="240">
                  <c:v>99.8</c:v>
                </c:pt>
                <c:pt idx="241">
                  <c:v>101</c:v>
                </c:pt>
                <c:pt idx="242">
                  <c:v>89.1</c:v>
                </c:pt>
                <c:pt idx="243">
                  <c:v>71.8</c:v>
                </c:pt>
                <c:pt idx="244">
                  <c:v>72.3</c:v>
                </c:pt>
                <c:pt idx="245">
                  <c:v>78.099999999999994</c:v>
                </c:pt>
                <c:pt idx="246">
                  <c:v>72.5</c:v>
                </c:pt>
                <c:pt idx="247">
                  <c:v>74.099999999999994</c:v>
                </c:pt>
                <c:pt idx="248">
                  <c:v>80.400000000000006</c:v>
                </c:pt>
                <c:pt idx="249">
                  <c:v>81.8</c:v>
                </c:pt>
                <c:pt idx="250">
                  <c:v>76.900000000000006</c:v>
                </c:pt>
                <c:pt idx="251">
                  <c:v>80.7</c:v>
                </c:pt>
                <c:pt idx="252">
                  <c:v>79</c:v>
                </c:pt>
                <c:pt idx="253">
                  <c:v>76.8</c:v>
                </c:pt>
                <c:pt idx="254">
                  <c:v>84.9</c:v>
                </c:pt>
                <c:pt idx="255">
                  <c:v>88.3</c:v>
                </c:pt>
                <c:pt idx="256">
                  <c:v>82.9</c:v>
                </c:pt>
                <c:pt idx="257">
                  <c:v>85.5</c:v>
                </c:pt>
                <c:pt idx="258">
                  <c:v>81.2</c:v>
                </c:pt>
                <c:pt idx="259">
                  <c:v>70.3</c:v>
                </c:pt>
                <c:pt idx="260">
                  <c:v>72.8</c:v>
                </c:pt>
                <c:pt idx="261">
                  <c:v>71.7</c:v>
                </c:pt>
                <c:pt idx="262">
                  <c:v>67.400000000000006</c:v>
                </c:pt>
                <c:pt idx="263">
                  <c:v>70.599999999999994</c:v>
                </c:pt>
                <c:pt idx="264">
                  <c:v>67.2</c:v>
                </c:pt>
                <c:pt idx="265">
                  <c:v>62.8</c:v>
                </c:pt>
                <c:pt idx="266">
                  <c:v>59.4</c:v>
                </c:pt>
                <c:pt idx="267">
                  <c:v>65.2</c:v>
                </c:pt>
                <c:pt idx="268">
                  <c:v>58.4</c:v>
                </c:pt>
                <c:pt idx="269">
                  <c:v>50</c:v>
                </c:pt>
                <c:pt idx="270">
                  <c:v>51.5</c:v>
                </c:pt>
                <c:pt idx="271">
                  <c:v>58.2</c:v>
                </c:pt>
                <c:pt idx="272">
                  <c:v>58.6</c:v>
                </c:pt>
                <c:pt idx="273">
                  <c:v>59.9</c:v>
                </c:pt>
                <c:pt idx="274">
                  <c:v>56.7</c:v>
                </c:pt>
                <c:pt idx="275">
                  <c:v>59.8</c:v>
                </c:pt>
                <c:pt idx="276">
                  <c:v>64.900000000000006</c:v>
                </c:pt>
                <c:pt idx="277">
                  <c:v>66.900000000000006</c:v>
                </c:pt>
                <c:pt idx="278">
                  <c:v>62</c:v>
                </c:pt>
                <c:pt idx="279">
                  <c:v>63.7</c:v>
                </c:pt>
                <c:pt idx="280">
                  <c:v>59</c:v>
                </c:pt>
                <c:pt idx="281">
                  <c:v>64.2</c:v>
                </c:pt>
                <c:pt idx="282">
                  <c:v>71.5</c:v>
                </c:pt>
                <c:pt idx="283">
                  <c:v>69.400000000000006</c:v>
                </c:pt>
                <c:pt idx="284">
                  <c:v>67.8</c:v>
                </c:pt>
                <c:pt idx="285">
                  <c:v>63.8</c:v>
                </c:pt>
                <c:pt idx="286">
                  <c:v>61.3</c:v>
                </c:pt>
                <c:pt idx="287">
                  <c:v>69.7</c:v>
                </c:pt>
                <c:pt idx="288">
                  <c:v>79</c:v>
                </c:pt>
                <c:pt idx="289">
                  <c:v>76.900000000000006</c:v>
                </c:pt>
                <c:pt idx="290">
                  <c:v>79.400000000000006</c:v>
                </c:pt>
                <c:pt idx="291">
                  <c:v>77.2</c:v>
                </c:pt>
                <c:pt idx="292">
                  <c:v>69.099999999999994</c:v>
                </c:pt>
                <c:pt idx="293">
                  <c:v>68.2</c:v>
                </c:pt>
                <c:pt idx="294">
                  <c:v>66.400000000000006</c:v>
                </c:pt>
                <c:pt idx="295">
                  <c:v>67.900000000000006</c:v>
                </c:pt>
                <c:pt idx="296">
                  <c:v>70.099999999999994</c:v>
                </c:pt>
                <c:pt idx="297">
                  <c:v>70.5</c:v>
                </c:pt>
                <c:pt idx="298">
                  <c:v>71.8</c:v>
                </c:pt>
                <c:pt idx="299">
                  <c:v>74</c:v>
                </c:pt>
                <c:pt idx="300">
                  <c:v>71.099999999999994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9-430D-8631-EEF7166B5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033944"/>
        <c:axId val="366034600"/>
      </c:lineChart>
      <c:catAx>
        <c:axId val="366033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34600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36603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3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96512650262576E-2"/>
          <c:y val="4.3956470552976364E-2"/>
          <c:w val="0.91823628983525374"/>
          <c:h val="0.8314286903894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Kentucky</c:v>
                </c:pt>
              </c:strCache>
            </c:strRef>
          </c:tx>
          <c:spPr>
            <a:ln w="5397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29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A8-462D-8E53-413051657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Sheet1!$A$2:$A$301</c:f>
              <c:numCache>
                <c:formatCode>General</c:formatCode>
                <c:ptCount val="30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  <c:pt idx="261">
                  <c:v>2021</c:v>
                </c:pt>
                <c:pt idx="262">
                  <c:v>2021</c:v>
                </c:pt>
                <c:pt idx="263">
                  <c:v>2021</c:v>
                </c:pt>
                <c:pt idx="264">
                  <c:v>2022</c:v>
                </c:pt>
                <c:pt idx="265">
                  <c:v>2022</c:v>
                </c:pt>
                <c:pt idx="266">
                  <c:v>2022</c:v>
                </c:pt>
                <c:pt idx="267">
                  <c:v>2022</c:v>
                </c:pt>
                <c:pt idx="268">
                  <c:v>2022</c:v>
                </c:pt>
                <c:pt idx="269">
                  <c:v>2022</c:v>
                </c:pt>
                <c:pt idx="270">
                  <c:v>2022</c:v>
                </c:pt>
                <c:pt idx="271">
                  <c:v>2022</c:v>
                </c:pt>
                <c:pt idx="272">
                  <c:v>2022</c:v>
                </c:pt>
                <c:pt idx="273">
                  <c:v>2022</c:v>
                </c:pt>
                <c:pt idx="274">
                  <c:v>2022</c:v>
                </c:pt>
                <c:pt idx="275">
                  <c:v>2022</c:v>
                </c:pt>
                <c:pt idx="276">
                  <c:v>2023</c:v>
                </c:pt>
                <c:pt idx="277">
                  <c:v>2023</c:v>
                </c:pt>
                <c:pt idx="278">
                  <c:v>2023</c:v>
                </c:pt>
                <c:pt idx="279">
                  <c:v>2023</c:v>
                </c:pt>
                <c:pt idx="280">
                  <c:v>2023</c:v>
                </c:pt>
                <c:pt idx="281">
                  <c:v>2023</c:v>
                </c:pt>
                <c:pt idx="282">
                  <c:v>2023</c:v>
                </c:pt>
                <c:pt idx="283">
                  <c:v>2023</c:v>
                </c:pt>
                <c:pt idx="284">
                  <c:v>2023</c:v>
                </c:pt>
                <c:pt idx="285">
                  <c:v>2023</c:v>
                </c:pt>
                <c:pt idx="286">
                  <c:v>2023</c:v>
                </c:pt>
                <c:pt idx="287">
                  <c:v>2023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</c:numCache>
            </c:numRef>
          </c:cat>
          <c:val>
            <c:numRef>
              <c:f>Sheet1!$B$2:$B$301</c:f>
              <c:numCache>
                <c:formatCode>General</c:formatCode>
                <c:ptCount val="300"/>
                <c:pt idx="0">
                  <c:v>4.0999999999999996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4.2</c:v>
                </c:pt>
                <c:pt idx="8">
                  <c:v>4.2</c:v>
                </c:pt>
                <c:pt idx="9">
                  <c:v>4.3</c:v>
                </c:pt>
                <c:pt idx="10">
                  <c:v>4.3</c:v>
                </c:pt>
                <c:pt idx="11">
                  <c:v>4.4000000000000004</c:v>
                </c:pt>
                <c:pt idx="12">
                  <c:v>4.5</c:v>
                </c:pt>
                <c:pt idx="13">
                  <c:v>4.5999999999999996</c:v>
                </c:pt>
                <c:pt idx="14">
                  <c:v>4.8</c:v>
                </c:pt>
                <c:pt idx="15">
                  <c:v>4.9000000000000004</c:v>
                </c:pt>
                <c:pt idx="16">
                  <c:v>4.9000000000000004</c:v>
                </c:pt>
                <c:pt idx="17">
                  <c:v>5.0999999999999996</c:v>
                </c:pt>
                <c:pt idx="18">
                  <c:v>5.2</c:v>
                </c:pt>
                <c:pt idx="19">
                  <c:v>5.4</c:v>
                </c:pt>
                <c:pt idx="20">
                  <c:v>5.6</c:v>
                </c:pt>
                <c:pt idx="21">
                  <c:v>5.7</c:v>
                </c:pt>
                <c:pt idx="22">
                  <c:v>5.9</c:v>
                </c:pt>
                <c:pt idx="23">
                  <c:v>5.9</c:v>
                </c:pt>
                <c:pt idx="24">
                  <c:v>5.9</c:v>
                </c:pt>
                <c:pt idx="25">
                  <c:v>5.9</c:v>
                </c:pt>
                <c:pt idx="26">
                  <c:v>5.8</c:v>
                </c:pt>
                <c:pt idx="27">
                  <c:v>5.8</c:v>
                </c:pt>
                <c:pt idx="28">
                  <c:v>5.7</c:v>
                </c:pt>
                <c:pt idx="29">
                  <c:v>5.7</c:v>
                </c:pt>
                <c:pt idx="30">
                  <c:v>5.7</c:v>
                </c:pt>
                <c:pt idx="31">
                  <c:v>5.7</c:v>
                </c:pt>
                <c:pt idx="32">
                  <c:v>5.7</c:v>
                </c:pt>
                <c:pt idx="33">
                  <c:v>5.8</c:v>
                </c:pt>
                <c:pt idx="34">
                  <c:v>5.9</c:v>
                </c:pt>
                <c:pt idx="35">
                  <c:v>5.9</c:v>
                </c:pt>
                <c:pt idx="36">
                  <c:v>6</c:v>
                </c:pt>
                <c:pt idx="37">
                  <c:v>6.1</c:v>
                </c:pt>
                <c:pt idx="38">
                  <c:v>6.2</c:v>
                </c:pt>
                <c:pt idx="39">
                  <c:v>6.3</c:v>
                </c:pt>
                <c:pt idx="40">
                  <c:v>6.4</c:v>
                </c:pt>
                <c:pt idx="41">
                  <c:v>6.4</c:v>
                </c:pt>
                <c:pt idx="42">
                  <c:v>6.4</c:v>
                </c:pt>
                <c:pt idx="43">
                  <c:v>6.3</c:v>
                </c:pt>
                <c:pt idx="44">
                  <c:v>6.2</c:v>
                </c:pt>
                <c:pt idx="45">
                  <c:v>6.1</c:v>
                </c:pt>
                <c:pt idx="46">
                  <c:v>6</c:v>
                </c:pt>
                <c:pt idx="47">
                  <c:v>5.9</c:v>
                </c:pt>
                <c:pt idx="48">
                  <c:v>5.8</c:v>
                </c:pt>
                <c:pt idx="49">
                  <c:v>5.7</c:v>
                </c:pt>
                <c:pt idx="50">
                  <c:v>5.7</c:v>
                </c:pt>
                <c:pt idx="51">
                  <c:v>5.7</c:v>
                </c:pt>
                <c:pt idx="52">
                  <c:v>5.6</c:v>
                </c:pt>
                <c:pt idx="53">
                  <c:v>5.5</c:v>
                </c:pt>
                <c:pt idx="54">
                  <c:v>5.4</c:v>
                </c:pt>
                <c:pt idx="55">
                  <c:v>5.3</c:v>
                </c:pt>
                <c:pt idx="56">
                  <c:v>5.3</c:v>
                </c:pt>
                <c:pt idx="57">
                  <c:v>5.3</c:v>
                </c:pt>
                <c:pt idx="58">
                  <c:v>5.3</c:v>
                </c:pt>
                <c:pt idx="59">
                  <c:v>5.4</c:v>
                </c:pt>
                <c:pt idx="60">
                  <c:v>5.5</c:v>
                </c:pt>
                <c:pt idx="61">
                  <c:v>5.6</c:v>
                </c:pt>
                <c:pt idx="62">
                  <c:v>5.7</c:v>
                </c:pt>
                <c:pt idx="63">
                  <c:v>5.7</c:v>
                </c:pt>
                <c:pt idx="64">
                  <c:v>5.8</c:v>
                </c:pt>
                <c:pt idx="65">
                  <c:v>5.8</c:v>
                </c:pt>
                <c:pt idx="66">
                  <c:v>5.9</c:v>
                </c:pt>
                <c:pt idx="67">
                  <c:v>6</c:v>
                </c:pt>
                <c:pt idx="68">
                  <c:v>6.1</c:v>
                </c:pt>
                <c:pt idx="69">
                  <c:v>6.1</c:v>
                </c:pt>
                <c:pt idx="70">
                  <c:v>6.2</c:v>
                </c:pt>
                <c:pt idx="71">
                  <c:v>6.1</c:v>
                </c:pt>
                <c:pt idx="72">
                  <c:v>6</c:v>
                </c:pt>
                <c:pt idx="73">
                  <c:v>5.9</c:v>
                </c:pt>
                <c:pt idx="74">
                  <c:v>5.8</c:v>
                </c:pt>
                <c:pt idx="75">
                  <c:v>5.7</c:v>
                </c:pt>
                <c:pt idx="76">
                  <c:v>5.7</c:v>
                </c:pt>
                <c:pt idx="77">
                  <c:v>5.7</c:v>
                </c:pt>
                <c:pt idx="78">
                  <c:v>5.7</c:v>
                </c:pt>
                <c:pt idx="79">
                  <c:v>5.7</c:v>
                </c:pt>
                <c:pt idx="80">
                  <c:v>5.7</c:v>
                </c:pt>
                <c:pt idx="81">
                  <c:v>5.7</c:v>
                </c:pt>
                <c:pt idx="82">
                  <c:v>5.6</c:v>
                </c:pt>
                <c:pt idx="83">
                  <c:v>5.5</c:v>
                </c:pt>
                <c:pt idx="84">
                  <c:v>5.5</c:v>
                </c:pt>
                <c:pt idx="85">
                  <c:v>5.4</c:v>
                </c:pt>
                <c:pt idx="86">
                  <c:v>5.3</c:v>
                </c:pt>
                <c:pt idx="87">
                  <c:v>5.3</c:v>
                </c:pt>
                <c:pt idx="88">
                  <c:v>5.3</c:v>
                </c:pt>
                <c:pt idx="89">
                  <c:v>5.3</c:v>
                </c:pt>
                <c:pt idx="90">
                  <c:v>5.3</c:v>
                </c:pt>
                <c:pt idx="91">
                  <c:v>5.4</c:v>
                </c:pt>
                <c:pt idx="92">
                  <c:v>5.4</c:v>
                </c:pt>
                <c:pt idx="93">
                  <c:v>5.4</c:v>
                </c:pt>
                <c:pt idx="94">
                  <c:v>5.4</c:v>
                </c:pt>
                <c:pt idx="95">
                  <c:v>5.4</c:v>
                </c:pt>
                <c:pt idx="96">
                  <c:v>5.3</c:v>
                </c:pt>
                <c:pt idx="97">
                  <c:v>5.4</c:v>
                </c:pt>
                <c:pt idx="98">
                  <c:v>5.5</c:v>
                </c:pt>
                <c:pt idx="99">
                  <c:v>5.6</c:v>
                </c:pt>
                <c:pt idx="100">
                  <c:v>5.9</c:v>
                </c:pt>
                <c:pt idx="101">
                  <c:v>6.1</c:v>
                </c:pt>
                <c:pt idx="102">
                  <c:v>6.4</c:v>
                </c:pt>
                <c:pt idx="103">
                  <c:v>6.7</c:v>
                </c:pt>
                <c:pt idx="104">
                  <c:v>7.1</c:v>
                </c:pt>
                <c:pt idx="105">
                  <c:v>7.5</c:v>
                </c:pt>
                <c:pt idx="106">
                  <c:v>8.1</c:v>
                </c:pt>
                <c:pt idx="107">
                  <c:v>8.6999999999999993</c:v>
                </c:pt>
                <c:pt idx="108">
                  <c:v>9.4</c:v>
                </c:pt>
                <c:pt idx="109">
                  <c:v>10</c:v>
                </c:pt>
                <c:pt idx="110">
                  <c:v>10.6</c:v>
                </c:pt>
                <c:pt idx="111">
                  <c:v>10.9</c:v>
                </c:pt>
                <c:pt idx="112">
                  <c:v>11.1</c:v>
                </c:pt>
                <c:pt idx="113">
                  <c:v>11.2</c:v>
                </c:pt>
                <c:pt idx="114">
                  <c:v>11.2</c:v>
                </c:pt>
                <c:pt idx="115">
                  <c:v>11.1</c:v>
                </c:pt>
                <c:pt idx="116">
                  <c:v>11</c:v>
                </c:pt>
                <c:pt idx="117">
                  <c:v>10.9</c:v>
                </c:pt>
                <c:pt idx="118">
                  <c:v>10.9</c:v>
                </c:pt>
                <c:pt idx="119">
                  <c:v>10.9</c:v>
                </c:pt>
                <c:pt idx="120">
                  <c:v>10.9</c:v>
                </c:pt>
                <c:pt idx="121">
                  <c:v>10.8</c:v>
                </c:pt>
                <c:pt idx="122">
                  <c:v>10.7</c:v>
                </c:pt>
                <c:pt idx="123">
                  <c:v>10.5</c:v>
                </c:pt>
                <c:pt idx="124">
                  <c:v>10.3</c:v>
                </c:pt>
                <c:pt idx="125">
                  <c:v>10.1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9.9</c:v>
                </c:pt>
                <c:pt idx="132">
                  <c:v>9.8000000000000007</c:v>
                </c:pt>
                <c:pt idx="133">
                  <c:v>9.6</c:v>
                </c:pt>
                <c:pt idx="134">
                  <c:v>9.5</c:v>
                </c:pt>
                <c:pt idx="135">
                  <c:v>9.5</c:v>
                </c:pt>
                <c:pt idx="136">
                  <c:v>9.5</c:v>
                </c:pt>
                <c:pt idx="137">
                  <c:v>9.5</c:v>
                </c:pt>
                <c:pt idx="138">
                  <c:v>9.5</c:v>
                </c:pt>
                <c:pt idx="139">
                  <c:v>9.4</c:v>
                </c:pt>
                <c:pt idx="140">
                  <c:v>9.3000000000000007</c:v>
                </c:pt>
                <c:pt idx="141">
                  <c:v>9.1999999999999993</c:v>
                </c:pt>
                <c:pt idx="142">
                  <c:v>9</c:v>
                </c:pt>
                <c:pt idx="143">
                  <c:v>8.6999999999999993</c:v>
                </c:pt>
                <c:pt idx="144">
                  <c:v>8.5</c:v>
                </c:pt>
                <c:pt idx="145">
                  <c:v>8.4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8.1999999999999993</c:v>
                </c:pt>
                <c:pt idx="152">
                  <c:v>8.1</c:v>
                </c:pt>
                <c:pt idx="153">
                  <c:v>8.1</c:v>
                </c:pt>
                <c:pt idx="154">
                  <c:v>8.1</c:v>
                </c:pt>
                <c:pt idx="155">
                  <c:v>8</c:v>
                </c:pt>
                <c:pt idx="156">
                  <c:v>8</c:v>
                </c:pt>
                <c:pt idx="157">
                  <c:v>8</c:v>
                </c:pt>
                <c:pt idx="158">
                  <c:v>8</c:v>
                </c:pt>
                <c:pt idx="159">
                  <c:v>8</c:v>
                </c:pt>
                <c:pt idx="160">
                  <c:v>8</c:v>
                </c:pt>
                <c:pt idx="161">
                  <c:v>8</c:v>
                </c:pt>
                <c:pt idx="162">
                  <c:v>8</c:v>
                </c:pt>
                <c:pt idx="163">
                  <c:v>8</c:v>
                </c:pt>
                <c:pt idx="164">
                  <c:v>7.9</c:v>
                </c:pt>
                <c:pt idx="165">
                  <c:v>7.8</c:v>
                </c:pt>
                <c:pt idx="166">
                  <c:v>7.7</c:v>
                </c:pt>
                <c:pt idx="167">
                  <c:v>7.6</c:v>
                </c:pt>
                <c:pt idx="168">
                  <c:v>7.5</c:v>
                </c:pt>
                <c:pt idx="169">
                  <c:v>7.3</c:v>
                </c:pt>
                <c:pt idx="170">
                  <c:v>7.2</c:v>
                </c:pt>
                <c:pt idx="171">
                  <c:v>7</c:v>
                </c:pt>
                <c:pt idx="172">
                  <c:v>6.7</c:v>
                </c:pt>
                <c:pt idx="173">
                  <c:v>6.5</c:v>
                </c:pt>
                <c:pt idx="174">
                  <c:v>6.3</c:v>
                </c:pt>
                <c:pt idx="175">
                  <c:v>6</c:v>
                </c:pt>
                <c:pt idx="176">
                  <c:v>5.9</c:v>
                </c:pt>
                <c:pt idx="177">
                  <c:v>5.7</c:v>
                </c:pt>
                <c:pt idx="178">
                  <c:v>5.5</c:v>
                </c:pt>
                <c:pt idx="179">
                  <c:v>5.4</c:v>
                </c:pt>
                <c:pt idx="180">
                  <c:v>5.3</c:v>
                </c:pt>
                <c:pt idx="181">
                  <c:v>5.3</c:v>
                </c:pt>
                <c:pt idx="182">
                  <c:v>5.3</c:v>
                </c:pt>
                <c:pt idx="183">
                  <c:v>5.3</c:v>
                </c:pt>
                <c:pt idx="184">
                  <c:v>5.2</c:v>
                </c:pt>
                <c:pt idx="185">
                  <c:v>5.2</c:v>
                </c:pt>
                <c:pt idx="186">
                  <c:v>5.2</c:v>
                </c:pt>
                <c:pt idx="187">
                  <c:v>5.2</c:v>
                </c:pt>
                <c:pt idx="188">
                  <c:v>5.2</c:v>
                </c:pt>
                <c:pt idx="189">
                  <c:v>5.2</c:v>
                </c:pt>
                <c:pt idx="190">
                  <c:v>5.2</c:v>
                </c:pt>
                <c:pt idx="191">
                  <c:v>5.2</c:v>
                </c:pt>
                <c:pt idx="192">
                  <c:v>5.2</c:v>
                </c:pt>
                <c:pt idx="193">
                  <c:v>5.0999999999999996</c:v>
                </c:pt>
                <c:pt idx="194">
                  <c:v>5.0999999999999996</c:v>
                </c:pt>
                <c:pt idx="195">
                  <c:v>5</c:v>
                </c:pt>
                <c:pt idx="196">
                  <c:v>4.9000000000000004</c:v>
                </c:pt>
                <c:pt idx="197">
                  <c:v>4.9000000000000004</c:v>
                </c:pt>
                <c:pt idx="198">
                  <c:v>4.9000000000000004</c:v>
                </c:pt>
                <c:pt idx="199">
                  <c:v>5</c:v>
                </c:pt>
                <c:pt idx="200">
                  <c:v>5</c:v>
                </c:pt>
                <c:pt idx="201">
                  <c:v>5.0999999999999996</c:v>
                </c:pt>
                <c:pt idx="202">
                  <c:v>5.0999999999999996</c:v>
                </c:pt>
                <c:pt idx="203">
                  <c:v>5.0999999999999996</c:v>
                </c:pt>
                <c:pt idx="204">
                  <c:v>5.0999999999999996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4.9000000000000004</c:v>
                </c:pt>
                <c:pt idx="209">
                  <c:v>4.9000000000000004</c:v>
                </c:pt>
                <c:pt idx="210">
                  <c:v>4.8</c:v>
                </c:pt>
                <c:pt idx="211">
                  <c:v>4.8</c:v>
                </c:pt>
                <c:pt idx="212">
                  <c:v>4.5999999999999996</c:v>
                </c:pt>
                <c:pt idx="213">
                  <c:v>4.5</c:v>
                </c:pt>
                <c:pt idx="214">
                  <c:v>4.4000000000000004</c:v>
                </c:pt>
                <c:pt idx="215">
                  <c:v>4.3</c:v>
                </c:pt>
                <c:pt idx="216">
                  <c:v>4.2</c:v>
                </c:pt>
                <c:pt idx="217">
                  <c:v>4.2</c:v>
                </c:pt>
                <c:pt idx="218">
                  <c:v>4.2</c:v>
                </c:pt>
                <c:pt idx="219">
                  <c:v>4.2</c:v>
                </c:pt>
                <c:pt idx="220">
                  <c:v>4.2</c:v>
                </c:pt>
                <c:pt idx="221">
                  <c:v>4.2</c:v>
                </c:pt>
                <c:pt idx="222">
                  <c:v>4.2</c:v>
                </c:pt>
                <c:pt idx="223">
                  <c:v>4.2</c:v>
                </c:pt>
                <c:pt idx="224">
                  <c:v>4.2</c:v>
                </c:pt>
                <c:pt idx="225">
                  <c:v>4.2</c:v>
                </c:pt>
                <c:pt idx="226">
                  <c:v>4.2</c:v>
                </c:pt>
                <c:pt idx="227">
                  <c:v>4.2</c:v>
                </c:pt>
                <c:pt idx="228">
                  <c:v>4.2</c:v>
                </c:pt>
                <c:pt idx="229">
                  <c:v>4.2</c:v>
                </c:pt>
                <c:pt idx="230">
                  <c:v>4.0999999999999996</c:v>
                </c:pt>
                <c:pt idx="231">
                  <c:v>4.0999999999999996</c:v>
                </c:pt>
                <c:pt idx="232">
                  <c:v>4.0999999999999996</c:v>
                </c:pt>
                <c:pt idx="233">
                  <c:v>4.0999999999999996</c:v>
                </c:pt>
                <c:pt idx="234">
                  <c:v>4.0999999999999996</c:v>
                </c:pt>
                <c:pt idx="235">
                  <c:v>4.0999999999999996</c:v>
                </c:pt>
                <c:pt idx="236">
                  <c:v>4.0999999999999996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4.0999999999999996</c:v>
                </c:pt>
                <c:pt idx="241">
                  <c:v>4.0999999999999996</c:v>
                </c:pt>
                <c:pt idx="242">
                  <c:v>4.2</c:v>
                </c:pt>
                <c:pt idx="243">
                  <c:v>16.8</c:v>
                </c:pt>
                <c:pt idx="244">
                  <c:v>12.8</c:v>
                </c:pt>
                <c:pt idx="245">
                  <c:v>5.3</c:v>
                </c:pt>
                <c:pt idx="246">
                  <c:v>5.8</c:v>
                </c:pt>
                <c:pt idx="247">
                  <c:v>5.2</c:v>
                </c:pt>
                <c:pt idx="248">
                  <c:v>5</c:v>
                </c:pt>
                <c:pt idx="249">
                  <c:v>4.8</c:v>
                </c:pt>
                <c:pt idx="250">
                  <c:v>4.8</c:v>
                </c:pt>
                <c:pt idx="251">
                  <c:v>4.7</c:v>
                </c:pt>
                <c:pt idx="252">
                  <c:v>4.5999999999999996</c:v>
                </c:pt>
                <c:pt idx="253">
                  <c:v>4.5999999999999996</c:v>
                </c:pt>
                <c:pt idx="254">
                  <c:v>4.5999999999999996</c:v>
                </c:pt>
                <c:pt idx="255">
                  <c:v>4.5999999999999996</c:v>
                </c:pt>
                <c:pt idx="256">
                  <c:v>4.5</c:v>
                </c:pt>
                <c:pt idx="257">
                  <c:v>4.5999999999999996</c:v>
                </c:pt>
                <c:pt idx="258">
                  <c:v>4.5999999999999996</c:v>
                </c:pt>
                <c:pt idx="259">
                  <c:v>4.5</c:v>
                </c:pt>
                <c:pt idx="260">
                  <c:v>4.4000000000000004</c:v>
                </c:pt>
                <c:pt idx="261">
                  <c:v>4.3</c:v>
                </c:pt>
                <c:pt idx="262">
                  <c:v>4.2</c:v>
                </c:pt>
                <c:pt idx="263">
                  <c:v>4.0999999999999996</c:v>
                </c:pt>
                <c:pt idx="264">
                  <c:v>4</c:v>
                </c:pt>
                <c:pt idx="265">
                  <c:v>4</c:v>
                </c:pt>
                <c:pt idx="266">
                  <c:v>3.9</c:v>
                </c:pt>
                <c:pt idx="267">
                  <c:v>3.9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4.0999999999999996</c:v>
                </c:pt>
                <c:pt idx="272">
                  <c:v>4.0999999999999996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4.0999999999999996</c:v>
                </c:pt>
                <c:pt idx="281">
                  <c:v>4.0999999999999996</c:v>
                </c:pt>
                <c:pt idx="282">
                  <c:v>4.2</c:v>
                </c:pt>
                <c:pt idx="283">
                  <c:v>4.2</c:v>
                </c:pt>
                <c:pt idx="284">
                  <c:v>4.3</c:v>
                </c:pt>
                <c:pt idx="285">
                  <c:v>4.3</c:v>
                </c:pt>
                <c:pt idx="286">
                  <c:v>4.3</c:v>
                </c:pt>
                <c:pt idx="287">
                  <c:v>4.3</c:v>
                </c:pt>
                <c:pt idx="288">
                  <c:v>4.3</c:v>
                </c:pt>
                <c:pt idx="289">
                  <c:v>4.4000000000000004</c:v>
                </c:pt>
                <c:pt idx="290">
                  <c:v>4.5</c:v>
                </c:pt>
                <c:pt idx="291">
                  <c:v>4.5999999999999996</c:v>
                </c:pt>
                <c:pt idx="292">
                  <c:v>4.5999999999999996</c:v>
                </c:pt>
                <c:pt idx="293">
                  <c:v>4.5999999999999996</c:v>
                </c:pt>
                <c:pt idx="294">
                  <c:v>4.7</c:v>
                </c:pt>
                <c:pt idx="295">
                  <c:v>4.8</c:v>
                </c:pt>
                <c:pt idx="296">
                  <c:v>4.9000000000000004</c:v>
                </c:pt>
                <c:pt idx="297">
                  <c:v>5</c:v>
                </c:pt>
                <c:pt idx="298">
                  <c:v>5.0999999999999996</c:v>
                </c:pt>
                <c:pt idx="299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29-44BF-B553-E2D0704C50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99"/>
              <c:layout>
                <c:manualLayout>
                  <c:x val="0"/>
                  <c:y val="3.065397356155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A8-462D-8E53-413051657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Sheet1!$A$2:$A$301</c:f>
              <c:numCache>
                <c:formatCode>General</c:formatCode>
                <c:ptCount val="30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  <c:pt idx="261">
                  <c:v>2021</c:v>
                </c:pt>
                <c:pt idx="262">
                  <c:v>2021</c:v>
                </c:pt>
                <c:pt idx="263">
                  <c:v>2021</c:v>
                </c:pt>
                <c:pt idx="264">
                  <c:v>2022</c:v>
                </c:pt>
                <c:pt idx="265">
                  <c:v>2022</c:v>
                </c:pt>
                <c:pt idx="266">
                  <c:v>2022</c:v>
                </c:pt>
                <c:pt idx="267">
                  <c:v>2022</c:v>
                </c:pt>
                <c:pt idx="268">
                  <c:v>2022</c:v>
                </c:pt>
                <c:pt idx="269">
                  <c:v>2022</c:v>
                </c:pt>
                <c:pt idx="270">
                  <c:v>2022</c:v>
                </c:pt>
                <c:pt idx="271">
                  <c:v>2022</c:v>
                </c:pt>
                <c:pt idx="272">
                  <c:v>2022</c:v>
                </c:pt>
                <c:pt idx="273">
                  <c:v>2022</c:v>
                </c:pt>
                <c:pt idx="274">
                  <c:v>2022</c:v>
                </c:pt>
                <c:pt idx="275">
                  <c:v>2022</c:v>
                </c:pt>
                <c:pt idx="276">
                  <c:v>2023</c:v>
                </c:pt>
                <c:pt idx="277">
                  <c:v>2023</c:v>
                </c:pt>
                <c:pt idx="278">
                  <c:v>2023</c:v>
                </c:pt>
                <c:pt idx="279">
                  <c:v>2023</c:v>
                </c:pt>
                <c:pt idx="280">
                  <c:v>2023</c:v>
                </c:pt>
                <c:pt idx="281">
                  <c:v>2023</c:v>
                </c:pt>
                <c:pt idx="282">
                  <c:v>2023</c:v>
                </c:pt>
                <c:pt idx="283">
                  <c:v>2023</c:v>
                </c:pt>
                <c:pt idx="284">
                  <c:v>2023</c:v>
                </c:pt>
                <c:pt idx="285">
                  <c:v>2023</c:v>
                </c:pt>
                <c:pt idx="286">
                  <c:v>2023</c:v>
                </c:pt>
                <c:pt idx="287">
                  <c:v>2023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</c:numCache>
            </c:numRef>
          </c:cat>
          <c:val>
            <c:numRef>
              <c:f>Sheet1!$C$2:$C$301</c:f>
              <c:numCache>
                <c:formatCode>#0.0</c:formatCode>
                <c:ptCount val="300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9.4</c:v>
                </c:pt>
                <c:pt idx="127">
                  <c:v>9.5</c:v>
                </c:pt>
                <c:pt idx="128">
                  <c:v>9.5</c:v>
                </c:pt>
                <c:pt idx="129">
                  <c:v>9.4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</c:v>
                </c:pt>
                <c:pt idx="133">
                  <c:v>9</c:v>
                </c:pt>
                <c:pt idx="134">
                  <c:v>9</c:v>
                </c:pt>
                <c:pt idx="135">
                  <c:v>9.1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8.8000000000000007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</c:v>
                </c:pt>
                <c:pt idx="152">
                  <c:v>7.8</c:v>
                </c:pt>
                <c:pt idx="153">
                  <c:v>7.8</c:v>
                </c:pt>
                <c:pt idx="154">
                  <c:v>7.7</c:v>
                </c:pt>
                <c:pt idx="155">
                  <c:v>7.9</c:v>
                </c:pt>
                <c:pt idx="156">
                  <c:v>8</c:v>
                </c:pt>
                <c:pt idx="157">
                  <c:v>7.7</c:v>
                </c:pt>
                <c:pt idx="158">
                  <c:v>7.5</c:v>
                </c:pt>
                <c:pt idx="159">
                  <c:v>7.6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7.2</c:v>
                </c:pt>
                <c:pt idx="164">
                  <c:v>7.2</c:v>
                </c:pt>
                <c:pt idx="165">
                  <c:v>7.2</c:v>
                </c:pt>
                <c:pt idx="166">
                  <c:v>6.9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6.7</c:v>
                </c:pt>
                <c:pt idx="171">
                  <c:v>6.2</c:v>
                </c:pt>
                <c:pt idx="172">
                  <c:v>6.3</c:v>
                </c:pt>
                <c:pt idx="173">
                  <c:v>6.1</c:v>
                </c:pt>
                <c:pt idx="174">
                  <c:v>6.2</c:v>
                </c:pt>
                <c:pt idx="175">
                  <c:v>6.1</c:v>
                </c:pt>
                <c:pt idx="176">
                  <c:v>5.9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  <c:pt idx="181">
                  <c:v>5.5</c:v>
                </c:pt>
                <c:pt idx="182">
                  <c:v>5.4</c:v>
                </c:pt>
                <c:pt idx="183">
                  <c:v>5.4</c:v>
                </c:pt>
                <c:pt idx="184">
                  <c:v>5.6</c:v>
                </c:pt>
                <c:pt idx="185">
                  <c:v>5.3</c:v>
                </c:pt>
                <c:pt idx="186">
                  <c:v>5.2</c:v>
                </c:pt>
                <c:pt idx="187">
                  <c:v>5.0999999999999996</c:v>
                </c:pt>
                <c:pt idx="188">
                  <c:v>5</c:v>
                </c:pt>
                <c:pt idx="189">
                  <c:v>5</c:v>
                </c:pt>
                <c:pt idx="190">
                  <c:v>5.0999999999999996</c:v>
                </c:pt>
                <c:pt idx="191">
                  <c:v>5</c:v>
                </c:pt>
                <c:pt idx="192">
                  <c:v>4.8</c:v>
                </c:pt>
                <c:pt idx="193">
                  <c:v>4.9000000000000004</c:v>
                </c:pt>
                <c:pt idx="194">
                  <c:v>5</c:v>
                </c:pt>
                <c:pt idx="195">
                  <c:v>5.0999999999999996</c:v>
                </c:pt>
                <c:pt idx="196">
                  <c:v>4.8</c:v>
                </c:pt>
                <c:pt idx="197">
                  <c:v>4.9000000000000004</c:v>
                </c:pt>
                <c:pt idx="198">
                  <c:v>4.8</c:v>
                </c:pt>
                <c:pt idx="199">
                  <c:v>4.9000000000000004</c:v>
                </c:pt>
                <c:pt idx="200">
                  <c:v>5</c:v>
                </c:pt>
                <c:pt idx="201">
                  <c:v>4.9000000000000004</c:v>
                </c:pt>
                <c:pt idx="202">
                  <c:v>4.7</c:v>
                </c:pt>
                <c:pt idx="203">
                  <c:v>4.7</c:v>
                </c:pt>
                <c:pt idx="204">
                  <c:v>4.7</c:v>
                </c:pt>
                <c:pt idx="205">
                  <c:v>4.5999999999999996</c:v>
                </c:pt>
                <c:pt idx="206">
                  <c:v>4.4000000000000004</c:v>
                </c:pt>
                <c:pt idx="207">
                  <c:v>4.4000000000000004</c:v>
                </c:pt>
                <c:pt idx="208">
                  <c:v>4.4000000000000004</c:v>
                </c:pt>
                <c:pt idx="209">
                  <c:v>4.3</c:v>
                </c:pt>
                <c:pt idx="210">
                  <c:v>4.3</c:v>
                </c:pt>
                <c:pt idx="211">
                  <c:v>4.4000000000000004</c:v>
                </c:pt>
                <c:pt idx="212">
                  <c:v>4.3</c:v>
                </c:pt>
                <c:pt idx="213">
                  <c:v>4.2</c:v>
                </c:pt>
                <c:pt idx="214">
                  <c:v>4.2</c:v>
                </c:pt>
                <c:pt idx="215">
                  <c:v>4.0999999999999996</c:v>
                </c:pt>
                <c:pt idx="216">
                  <c:v>4</c:v>
                </c:pt>
                <c:pt idx="217">
                  <c:v>4.0999999999999996</c:v>
                </c:pt>
                <c:pt idx="218">
                  <c:v>4</c:v>
                </c:pt>
                <c:pt idx="219">
                  <c:v>4</c:v>
                </c:pt>
                <c:pt idx="220">
                  <c:v>3.8</c:v>
                </c:pt>
                <c:pt idx="221">
                  <c:v>4</c:v>
                </c:pt>
                <c:pt idx="222">
                  <c:v>3.8</c:v>
                </c:pt>
                <c:pt idx="223">
                  <c:v>3.8</c:v>
                </c:pt>
                <c:pt idx="224">
                  <c:v>3.7</c:v>
                </c:pt>
                <c:pt idx="225">
                  <c:v>3.8</c:v>
                </c:pt>
                <c:pt idx="226">
                  <c:v>3.8</c:v>
                </c:pt>
                <c:pt idx="227">
                  <c:v>3.9</c:v>
                </c:pt>
                <c:pt idx="228">
                  <c:v>4</c:v>
                </c:pt>
                <c:pt idx="229">
                  <c:v>3.8</c:v>
                </c:pt>
                <c:pt idx="230">
                  <c:v>3.8</c:v>
                </c:pt>
                <c:pt idx="231">
                  <c:v>3.7</c:v>
                </c:pt>
                <c:pt idx="232">
                  <c:v>3.6</c:v>
                </c:pt>
                <c:pt idx="233">
                  <c:v>3.6</c:v>
                </c:pt>
                <c:pt idx="234">
                  <c:v>3.7</c:v>
                </c:pt>
                <c:pt idx="235">
                  <c:v>3.6</c:v>
                </c:pt>
                <c:pt idx="236">
                  <c:v>3.5</c:v>
                </c:pt>
                <c:pt idx="237">
                  <c:v>3.6</c:v>
                </c:pt>
                <c:pt idx="238">
                  <c:v>3.6</c:v>
                </c:pt>
                <c:pt idx="239">
                  <c:v>3.6</c:v>
                </c:pt>
                <c:pt idx="240">
                  <c:v>3.6</c:v>
                </c:pt>
                <c:pt idx="241">
                  <c:v>3.5</c:v>
                </c:pt>
                <c:pt idx="242">
                  <c:v>4.4000000000000004</c:v>
                </c:pt>
                <c:pt idx="243">
                  <c:v>14.8</c:v>
                </c:pt>
                <c:pt idx="244">
                  <c:v>13.2</c:v>
                </c:pt>
                <c:pt idx="245">
                  <c:v>11</c:v>
                </c:pt>
                <c:pt idx="246">
                  <c:v>10.199999999999999</c:v>
                </c:pt>
                <c:pt idx="247">
                  <c:v>8.4</c:v>
                </c:pt>
                <c:pt idx="248">
                  <c:v>7.8</c:v>
                </c:pt>
                <c:pt idx="249">
                  <c:v>6.9</c:v>
                </c:pt>
                <c:pt idx="250">
                  <c:v>6.7</c:v>
                </c:pt>
                <c:pt idx="251">
                  <c:v>6.7</c:v>
                </c:pt>
                <c:pt idx="252">
                  <c:v>6.4</c:v>
                </c:pt>
                <c:pt idx="253">
                  <c:v>6.2</c:v>
                </c:pt>
                <c:pt idx="254">
                  <c:v>6.1</c:v>
                </c:pt>
                <c:pt idx="255">
                  <c:v>6.1</c:v>
                </c:pt>
                <c:pt idx="256">
                  <c:v>5.8</c:v>
                </c:pt>
                <c:pt idx="257">
                  <c:v>5.9</c:v>
                </c:pt>
                <c:pt idx="258">
                  <c:v>5.4</c:v>
                </c:pt>
                <c:pt idx="259">
                  <c:v>5.0999999999999996</c:v>
                </c:pt>
                <c:pt idx="260">
                  <c:v>4.7</c:v>
                </c:pt>
                <c:pt idx="261">
                  <c:v>4.5</c:v>
                </c:pt>
                <c:pt idx="262">
                  <c:v>4.2</c:v>
                </c:pt>
                <c:pt idx="263">
                  <c:v>3.9</c:v>
                </c:pt>
                <c:pt idx="264">
                  <c:v>4</c:v>
                </c:pt>
                <c:pt idx="265">
                  <c:v>3.8</c:v>
                </c:pt>
                <c:pt idx="266">
                  <c:v>3.7</c:v>
                </c:pt>
                <c:pt idx="267">
                  <c:v>3.7</c:v>
                </c:pt>
                <c:pt idx="268">
                  <c:v>3.6</c:v>
                </c:pt>
                <c:pt idx="269">
                  <c:v>3.6</c:v>
                </c:pt>
                <c:pt idx="270">
                  <c:v>3.5</c:v>
                </c:pt>
                <c:pt idx="271">
                  <c:v>3.6</c:v>
                </c:pt>
                <c:pt idx="272">
                  <c:v>3.5</c:v>
                </c:pt>
                <c:pt idx="273">
                  <c:v>3.6</c:v>
                </c:pt>
                <c:pt idx="274">
                  <c:v>3.6</c:v>
                </c:pt>
                <c:pt idx="275">
                  <c:v>3.5</c:v>
                </c:pt>
                <c:pt idx="276">
                  <c:v>3.5</c:v>
                </c:pt>
                <c:pt idx="277">
                  <c:v>3.6</c:v>
                </c:pt>
                <c:pt idx="278">
                  <c:v>3.5</c:v>
                </c:pt>
                <c:pt idx="279">
                  <c:v>3.4</c:v>
                </c:pt>
                <c:pt idx="280">
                  <c:v>3.6</c:v>
                </c:pt>
                <c:pt idx="281">
                  <c:v>3.6</c:v>
                </c:pt>
                <c:pt idx="282">
                  <c:v>3.5</c:v>
                </c:pt>
                <c:pt idx="283">
                  <c:v>3.7</c:v>
                </c:pt>
                <c:pt idx="284">
                  <c:v>3.8</c:v>
                </c:pt>
                <c:pt idx="285">
                  <c:v>3.9</c:v>
                </c:pt>
                <c:pt idx="286">
                  <c:v>3.7</c:v>
                </c:pt>
                <c:pt idx="287">
                  <c:v>3.8</c:v>
                </c:pt>
                <c:pt idx="288">
                  <c:v>3.7</c:v>
                </c:pt>
                <c:pt idx="289">
                  <c:v>3.9</c:v>
                </c:pt>
                <c:pt idx="290">
                  <c:v>3.9</c:v>
                </c:pt>
                <c:pt idx="291">
                  <c:v>3.9</c:v>
                </c:pt>
                <c:pt idx="292">
                  <c:v>4</c:v>
                </c:pt>
                <c:pt idx="293">
                  <c:v>4.0999999999999996</c:v>
                </c:pt>
                <c:pt idx="294">
                  <c:v>4.2</c:v>
                </c:pt>
                <c:pt idx="295">
                  <c:v>4.2</c:v>
                </c:pt>
                <c:pt idx="296">
                  <c:v>4.0999999999999996</c:v>
                </c:pt>
                <c:pt idx="297">
                  <c:v>4.0999999999999996</c:v>
                </c:pt>
                <c:pt idx="298">
                  <c:v>4.2</c:v>
                </c:pt>
                <c:pt idx="299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29-44BF-B553-E2D0704C50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Sheet1!$A$2:$A$301</c:f>
              <c:numCache>
                <c:formatCode>General</c:formatCode>
                <c:ptCount val="30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  <c:pt idx="261">
                  <c:v>2021</c:v>
                </c:pt>
                <c:pt idx="262">
                  <c:v>2021</c:v>
                </c:pt>
                <c:pt idx="263">
                  <c:v>2021</c:v>
                </c:pt>
                <c:pt idx="264">
                  <c:v>2022</c:v>
                </c:pt>
                <c:pt idx="265">
                  <c:v>2022</c:v>
                </c:pt>
                <c:pt idx="266">
                  <c:v>2022</c:v>
                </c:pt>
                <c:pt idx="267">
                  <c:v>2022</c:v>
                </c:pt>
                <c:pt idx="268">
                  <c:v>2022</c:v>
                </c:pt>
                <c:pt idx="269">
                  <c:v>2022</c:v>
                </c:pt>
                <c:pt idx="270">
                  <c:v>2022</c:v>
                </c:pt>
                <c:pt idx="271">
                  <c:v>2022</c:v>
                </c:pt>
                <c:pt idx="272">
                  <c:v>2022</c:v>
                </c:pt>
                <c:pt idx="273">
                  <c:v>2022</c:v>
                </c:pt>
                <c:pt idx="274">
                  <c:v>2022</c:v>
                </c:pt>
                <c:pt idx="275">
                  <c:v>2022</c:v>
                </c:pt>
                <c:pt idx="276">
                  <c:v>2023</c:v>
                </c:pt>
                <c:pt idx="277">
                  <c:v>2023</c:v>
                </c:pt>
                <c:pt idx="278">
                  <c:v>2023</c:v>
                </c:pt>
                <c:pt idx="279">
                  <c:v>2023</c:v>
                </c:pt>
                <c:pt idx="280">
                  <c:v>2023</c:v>
                </c:pt>
                <c:pt idx="281">
                  <c:v>2023</c:v>
                </c:pt>
                <c:pt idx="282">
                  <c:v>2023</c:v>
                </c:pt>
                <c:pt idx="283">
                  <c:v>2023</c:v>
                </c:pt>
                <c:pt idx="284">
                  <c:v>2023</c:v>
                </c:pt>
                <c:pt idx="285">
                  <c:v>2023</c:v>
                </c:pt>
                <c:pt idx="286">
                  <c:v>2023</c:v>
                </c:pt>
                <c:pt idx="287">
                  <c:v>2023</c:v>
                </c:pt>
                <c:pt idx="288">
                  <c:v>2024</c:v>
                </c:pt>
                <c:pt idx="289">
                  <c:v>2024</c:v>
                </c:pt>
                <c:pt idx="290">
                  <c:v>2024</c:v>
                </c:pt>
                <c:pt idx="291">
                  <c:v>2024</c:v>
                </c:pt>
                <c:pt idx="292">
                  <c:v>2024</c:v>
                </c:pt>
                <c:pt idx="293">
                  <c:v>2024</c:v>
                </c:pt>
                <c:pt idx="294">
                  <c:v>2024</c:v>
                </c:pt>
                <c:pt idx="295">
                  <c:v>2024</c:v>
                </c:pt>
                <c:pt idx="296">
                  <c:v>2024</c:v>
                </c:pt>
                <c:pt idx="297">
                  <c:v>2024</c:v>
                </c:pt>
                <c:pt idx="298">
                  <c:v>2024</c:v>
                </c:pt>
                <c:pt idx="299">
                  <c:v>2024</c:v>
                </c:pt>
              </c:numCache>
            </c:numRef>
          </c:cat>
          <c:val>
            <c:numRef>
              <c:f>Sheet1!$D$2:$D$301</c:f>
              <c:numCache>
                <c:formatCode>#0.0</c:formatCode>
                <c:ptCount val="300"/>
                <c:pt idx="0">
                  <c:v>3.2</c:v>
                </c:pt>
                <c:pt idx="1">
                  <c:v>3.5</c:v>
                </c:pt>
                <c:pt idx="2">
                  <c:v>3.2</c:v>
                </c:pt>
                <c:pt idx="3">
                  <c:v>2.5</c:v>
                </c:pt>
                <c:pt idx="4">
                  <c:v>3.1</c:v>
                </c:pt>
                <c:pt idx="5">
                  <c:v>3.2</c:v>
                </c:pt>
                <c:pt idx="6">
                  <c:v>3.1</c:v>
                </c:pt>
                <c:pt idx="7">
                  <c:v>3</c:v>
                </c:pt>
                <c:pt idx="8">
                  <c:v>2.7</c:v>
                </c:pt>
                <c:pt idx="9">
                  <c:v>2.7</c:v>
                </c:pt>
                <c:pt idx="10">
                  <c:v>2.8</c:v>
                </c:pt>
                <c:pt idx="11">
                  <c:v>2.8</c:v>
                </c:pt>
                <c:pt idx="12">
                  <c:v>3.6</c:v>
                </c:pt>
                <c:pt idx="13">
                  <c:v>3.6</c:v>
                </c:pt>
                <c:pt idx="14">
                  <c:v>3.9</c:v>
                </c:pt>
                <c:pt idx="15">
                  <c:v>3.4</c:v>
                </c:pt>
                <c:pt idx="16">
                  <c:v>3.6</c:v>
                </c:pt>
                <c:pt idx="17">
                  <c:v>3.9</c:v>
                </c:pt>
                <c:pt idx="18">
                  <c:v>4.0999999999999996</c:v>
                </c:pt>
                <c:pt idx="19">
                  <c:v>4.2</c:v>
                </c:pt>
                <c:pt idx="20">
                  <c:v>3.8</c:v>
                </c:pt>
                <c:pt idx="21">
                  <c:v>4.0999999999999996</c:v>
                </c:pt>
                <c:pt idx="22">
                  <c:v>4.5</c:v>
                </c:pt>
                <c:pt idx="23">
                  <c:v>4.2</c:v>
                </c:pt>
                <c:pt idx="24">
                  <c:v>5.0999999999999996</c:v>
                </c:pt>
                <c:pt idx="25">
                  <c:v>4.9000000000000004</c:v>
                </c:pt>
                <c:pt idx="26">
                  <c:v>4.9000000000000004</c:v>
                </c:pt>
                <c:pt idx="27">
                  <c:v>4.2</c:v>
                </c:pt>
                <c:pt idx="28">
                  <c:v>4.5</c:v>
                </c:pt>
                <c:pt idx="29">
                  <c:v>4.8</c:v>
                </c:pt>
                <c:pt idx="30">
                  <c:v>4.5999999999999996</c:v>
                </c:pt>
                <c:pt idx="31">
                  <c:v>4.4000000000000004</c:v>
                </c:pt>
                <c:pt idx="32">
                  <c:v>4.0999999999999996</c:v>
                </c:pt>
                <c:pt idx="33">
                  <c:v>4</c:v>
                </c:pt>
                <c:pt idx="34">
                  <c:v>4.2</c:v>
                </c:pt>
                <c:pt idx="35">
                  <c:v>4.3</c:v>
                </c:pt>
                <c:pt idx="36">
                  <c:v>5.0999999999999996</c:v>
                </c:pt>
                <c:pt idx="37">
                  <c:v>5.2</c:v>
                </c:pt>
                <c:pt idx="38">
                  <c:v>5.2</c:v>
                </c:pt>
                <c:pt idx="39">
                  <c:v>4.7</c:v>
                </c:pt>
                <c:pt idx="40">
                  <c:v>4.9000000000000004</c:v>
                </c:pt>
                <c:pt idx="41">
                  <c:v>5.4</c:v>
                </c:pt>
                <c:pt idx="42">
                  <c:v>5.0999999999999996</c:v>
                </c:pt>
                <c:pt idx="43">
                  <c:v>4.8</c:v>
                </c:pt>
                <c:pt idx="44">
                  <c:v>4.5</c:v>
                </c:pt>
                <c:pt idx="45">
                  <c:v>4.2</c:v>
                </c:pt>
                <c:pt idx="46">
                  <c:v>4.2</c:v>
                </c:pt>
                <c:pt idx="47">
                  <c:v>4</c:v>
                </c:pt>
                <c:pt idx="48">
                  <c:v>4.7</c:v>
                </c:pt>
                <c:pt idx="49">
                  <c:v>4.7</c:v>
                </c:pt>
                <c:pt idx="50">
                  <c:v>5</c:v>
                </c:pt>
                <c:pt idx="51">
                  <c:v>4.2</c:v>
                </c:pt>
                <c:pt idx="52">
                  <c:v>4.4000000000000004</c:v>
                </c:pt>
                <c:pt idx="53">
                  <c:v>4.8</c:v>
                </c:pt>
                <c:pt idx="54">
                  <c:v>4.4000000000000004</c:v>
                </c:pt>
                <c:pt idx="55">
                  <c:v>4</c:v>
                </c:pt>
                <c:pt idx="56">
                  <c:v>3.7</c:v>
                </c:pt>
                <c:pt idx="57">
                  <c:v>3.8</c:v>
                </c:pt>
                <c:pt idx="58">
                  <c:v>3.8</c:v>
                </c:pt>
                <c:pt idx="59">
                  <c:v>3.8</c:v>
                </c:pt>
                <c:pt idx="60">
                  <c:v>4.5</c:v>
                </c:pt>
                <c:pt idx="61">
                  <c:v>5</c:v>
                </c:pt>
                <c:pt idx="62">
                  <c:v>4.8</c:v>
                </c:pt>
                <c:pt idx="63">
                  <c:v>4.4000000000000004</c:v>
                </c:pt>
                <c:pt idx="64">
                  <c:v>4.5999999999999996</c:v>
                </c:pt>
                <c:pt idx="65">
                  <c:v>5</c:v>
                </c:pt>
                <c:pt idx="66">
                  <c:v>4.8</c:v>
                </c:pt>
                <c:pt idx="67">
                  <c:v>4.2</c:v>
                </c:pt>
                <c:pt idx="68">
                  <c:v>4.5</c:v>
                </c:pt>
                <c:pt idx="69">
                  <c:v>4.3</c:v>
                </c:pt>
                <c:pt idx="70">
                  <c:v>4.7</c:v>
                </c:pt>
                <c:pt idx="71">
                  <c:v>4.5</c:v>
                </c:pt>
                <c:pt idx="72">
                  <c:v>4.9000000000000004</c:v>
                </c:pt>
                <c:pt idx="73">
                  <c:v>5.2</c:v>
                </c:pt>
                <c:pt idx="74">
                  <c:v>5</c:v>
                </c:pt>
                <c:pt idx="75">
                  <c:v>4.5999999999999996</c:v>
                </c:pt>
                <c:pt idx="76">
                  <c:v>4.5</c:v>
                </c:pt>
                <c:pt idx="77">
                  <c:v>5</c:v>
                </c:pt>
                <c:pt idx="78">
                  <c:v>4.9000000000000004</c:v>
                </c:pt>
                <c:pt idx="79">
                  <c:v>4.4000000000000004</c:v>
                </c:pt>
                <c:pt idx="80">
                  <c:v>4</c:v>
                </c:pt>
                <c:pt idx="81">
                  <c:v>3.8</c:v>
                </c:pt>
                <c:pt idx="82">
                  <c:v>4</c:v>
                </c:pt>
                <c:pt idx="83">
                  <c:v>3.8</c:v>
                </c:pt>
                <c:pt idx="84">
                  <c:v>4.4000000000000004</c:v>
                </c:pt>
                <c:pt idx="85">
                  <c:v>4.8</c:v>
                </c:pt>
                <c:pt idx="86">
                  <c:v>4.4000000000000004</c:v>
                </c:pt>
                <c:pt idx="87">
                  <c:v>4</c:v>
                </c:pt>
                <c:pt idx="88">
                  <c:v>4.0999999999999996</c:v>
                </c:pt>
                <c:pt idx="89">
                  <c:v>4.5999999999999996</c:v>
                </c:pt>
                <c:pt idx="90">
                  <c:v>4.4000000000000004</c:v>
                </c:pt>
                <c:pt idx="91">
                  <c:v>3.9</c:v>
                </c:pt>
                <c:pt idx="92">
                  <c:v>4.0999999999999996</c:v>
                </c:pt>
                <c:pt idx="93">
                  <c:v>3.6</c:v>
                </c:pt>
                <c:pt idx="94">
                  <c:v>3.7</c:v>
                </c:pt>
                <c:pt idx="95">
                  <c:v>3.9</c:v>
                </c:pt>
                <c:pt idx="96">
                  <c:v>4.5</c:v>
                </c:pt>
                <c:pt idx="97">
                  <c:v>4.7</c:v>
                </c:pt>
                <c:pt idx="98">
                  <c:v>4.7</c:v>
                </c:pt>
                <c:pt idx="99">
                  <c:v>4.2</c:v>
                </c:pt>
                <c:pt idx="100">
                  <c:v>5</c:v>
                </c:pt>
                <c:pt idx="101">
                  <c:v>5.5</c:v>
                </c:pt>
                <c:pt idx="102">
                  <c:v>5.6</c:v>
                </c:pt>
                <c:pt idx="103">
                  <c:v>5.4</c:v>
                </c:pt>
                <c:pt idx="104">
                  <c:v>5.4</c:v>
                </c:pt>
                <c:pt idx="105">
                  <c:v>5.4</c:v>
                </c:pt>
                <c:pt idx="106">
                  <c:v>5.6</c:v>
                </c:pt>
                <c:pt idx="107">
                  <c:v>6.1</c:v>
                </c:pt>
                <c:pt idx="108">
                  <c:v>7.9</c:v>
                </c:pt>
                <c:pt idx="109">
                  <c:v>9.1</c:v>
                </c:pt>
                <c:pt idx="110">
                  <c:v>9.1999999999999993</c:v>
                </c:pt>
                <c:pt idx="111">
                  <c:v>8.5</c:v>
                </c:pt>
                <c:pt idx="112">
                  <c:v>9.1999999999999993</c:v>
                </c:pt>
                <c:pt idx="113">
                  <c:v>9.9</c:v>
                </c:pt>
                <c:pt idx="114">
                  <c:v>9.8000000000000007</c:v>
                </c:pt>
                <c:pt idx="115">
                  <c:v>9.1</c:v>
                </c:pt>
                <c:pt idx="116">
                  <c:v>8.6</c:v>
                </c:pt>
                <c:pt idx="117">
                  <c:v>8.4</c:v>
                </c:pt>
                <c:pt idx="118">
                  <c:v>7.8</c:v>
                </c:pt>
                <c:pt idx="119">
                  <c:v>8</c:v>
                </c:pt>
                <c:pt idx="120">
                  <c:v>8.8000000000000007</c:v>
                </c:pt>
                <c:pt idx="121">
                  <c:v>8.8000000000000007</c:v>
                </c:pt>
                <c:pt idx="122">
                  <c:v>8.6</c:v>
                </c:pt>
                <c:pt idx="123">
                  <c:v>7.9</c:v>
                </c:pt>
                <c:pt idx="124">
                  <c:v>8</c:v>
                </c:pt>
                <c:pt idx="125">
                  <c:v>8.1</c:v>
                </c:pt>
                <c:pt idx="126">
                  <c:v>8.3000000000000007</c:v>
                </c:pt>
                <c:pt idx="127">
                  <c:v>7.8</c:v>
                </c:pt>
                <c:pt idx="128">
                  <c:v>7.5</c:v>
                </c:pt>
                <c:pt idx="129">
                  <c:v>7.4</c:v>
                </c:pt>
                <c:pt idx="130">
                  <c:v>7.6</c:v>
                </c:pt>
                <c:pt idx="131">
                  <c:v>7.3</c:v>
                </c:pt>
                <c:pt idx="132">
                  <c:v>8.1999999999999993</c:v>
                </c:pt>
                <c:pt idx="133">
                  <c:v>8.1</c:v>
                </c:pt>
                <c:pt idx="134">
                  <c:v>7.7</c:v>
                </c:pt>
                <c:pt idx="135">
                  <c:v>7.1</c:v>
                </c:pt>
                <c:pt idx="136">
                  <c:v>7.3</c:v>
                </c:pt>
                <c:pt idx="137">
                  <c:v>7.7</c:v>
                </c:pt>
                <c:pt idx="138">
                  <c:v>7.9</c:v>
                </c:pt>
                <c:pt idx="139">
                  <c:v>7</c:v>
                </c:pt>
                <c:pt idx="140">
                  <c:v>7.1</c:v>
                </c:pt>
                <c:pt idx="141">
                  <c:v>6.8</c:v>
                </c:pt>
                <c:pt idx="142">
                  <c:v>6.4</c:v>
                </c:pt>
                <c:pt idx="143">
                  <c:v>6.3</c:v>
                </c:pt>
                <c:pt idx="144">
                  <c:v>7</c:v>
                </c:pt>
                <c:pt idx="145">
                  <c:v>6.9</c:v>
                </c:pt>
                <c:pt idx="146">
                  <c:v>6.6</c:v>
                </c:pt>
                <c:pt idx="147">
                  <c:v>5.8</c:v>
                </c:pt>
                <c:pt idx="148">
                  <c:v>6.1</c:v>
                </c:pt>
                <c:pt idx="149">
                  <c:v>6.5</c:v>
                </c:pt>
                <c:pt idx="150">
                  <c:v>6.6</c:v>
                </c:pt>
                <c:pt idx="151">
                  <c:v>6.2</c:v>
                </c:pt>
                <c:pt idx="152">
                  <c:v>5.7</c:v>
                </c:pt>
                <c:pt idx="153">
                  <c:v>5.7</c:v>
                </c:pt>
                <c:pt idx="154">
                  <c:v>5.6</c:v>
                </c:pt>
                <c:pt idx="155">
                  <c:v>5.7</c:v>
                </c:pt>
                <c:pt idx="156">
                  <c:v>6.5</c:v>
                </c:pt>
                <c:pt idx="157">
                  <c:v>6.5</c:v>
                </c:pt>
                <c:pt idx="158">
                  <c:v>6.3</c:v>
                </c:pt>
                <c:pt idx="159">
                  <c:v>5.6</c:v>
                </c:pt>
                <c:pt idx="160">
                  <c:v>6</c:v>
                </c:pt>
                <c:pt idx="161">
                  <c:v>6.7</c:v>
                </c:pt>
                <c:pt idx="162">
                  <c:v>6.3</c:v>
                </c:pt>
                <c:pt idx="163">
                  <c:v>5.8</c:v>
                </c:pt>
                <c:pt idx="164">
                  <c:v>5.8</c:v>
                </c:pt>
                <c:pt idx="165">
                  <c:v>5.8</c:v>
                </c:pt>
                <c:pt idx="166">
                  <c:v>5.3</c:v>
                </c:pt>
                <c:pt idx="167">
                  <c:v>5.0999999999999996</c:v>
                </c:pt>
                <c:pt idx="168">
                  <c:v>5.8</c:v>
                </c:pt>
                <c:pt idx="169">
                  <c:v>6.2</c:v>
                </c:pt>
                <c:pt idx="170">
                  <c:v>6</c:v>
                </c:pt>
                <c:pt idx="171">
                  <c:v>4.9000000000000004</c:v>
                </c:pt>
                <c:pt idx="172">
                  <c:v>5.2</c:v>
                </c:pt>
                <c:pt idx="173">
                  <c:v>5.3</c:v>
                </c:pt>
                <c:pt idx="174">
                  <c:v>5.3</c:v>
                </c:pt>
                <c:pt idx="175">
                  <c:v>4.5999999999999996</c:v>
                </c:pt>
                <c:pt idx="176">
                  <c:v>4.3</c:v>
                </c:pt>
                <c:pt idx="177">
                  <c:v>4</c:v>
                </c:pt>
                <c:pt idx="178">
                  <c:v>3.9</c:v>
                </c:pt>
                <c:pt idx="179">
                  <c:v>3.5</c:v>
                </c:pt>
                <c:pt idx="180">
                  <c:v>4.3</c:v>
                </c:pt>
                <c:pt idx="181">
                  <c:v>4.3</c:v>
                </c:pt>
                <c:pt idx="182">
                  <c:v>4.3</c:v>
                </c:pt>
                <c:pt idx="183">
                  <c:v>3.8</c:v>
                </c:pt>
                <c:pt idx="184">
                  <c:v>4.0999999999999996</c:v>
                </c:pt>
                <c:pt idx="185">
                  <c:v>4.4000000000000004</c:v>
                </c:pt>
                <c:pt idx="186">
                  <c:v>4.3</c:v>
                </c:pt>
                <c:pt idx="187">
                  <c:v>3.6</c:v>
                </c:pt>
                <c:pt idx="188">
                  <c:v>3.6</c:v>
                </c:pt>
                <c:pt idx="189">
                  <c:v>3.5</c:v>
                </c:pt>
                <c:pt idx="190">
                  <c:v>3.5</c:v>
                </c:pt>
                <c:pt idx="191">
                  <c:v>3.6</c:v>
                </c:pt>
                <c:pt idx="192">
                  <c:v>4</c:v>
                </c:pt>
                <c:pt idx="193">
                  <c:v>4.0999999999999996</c:v>
                </c:pt>
                <c:pt idx="194">
                  <c:v>4</c:v>
                </c:pt>
                <c:pt idx="195">
                  <c:v>3.4</c:v>
                </c:pt>
                <c:pt idx="196">
                  <c:v>3.6</c:v>
                </c:pt>
                <c:pt idx="197">
                  <c:v>4</c:v>
                </c:pt>
                <c:pt idx="198">
                  <c:v>3.9</c:v>
                </c:pt>
                <c:pt idx="199">
                  <c:v>3.4</c:v>
                </c:pt>
                <c:pt idx="200">
                  <c:v>3.5</c:v>
                </c:pt>
                <c:pt idx="201">
                  <c:v>3.5</c:v>
                </c:pt>
                <c:pt idx="202">
                  <c:v>3.2</c:v>
                </c:pt>
                <c:pt idx="203">
                  <c:v>3.4</c:v>
                </c:pt>
                <c:pt idx="204">
                  <c:v>4.0999999999999996</c:v>
                </c:pt>
                <c:pt idx="205">
                  <c:v>4.0999999999999996</c:v>
                </c:pt>
                <c:pt idx="206">
                  <c:v>4</c:v>
                </c:pt>
                <c:pt idx="207">
                  <c:v>3.5</c:v>
                </c:pt>
                <c:pt idx="208">
                  <c:v>3.7</c:v>
                </c:pt>
                <c:pt idx="209">
                  <c:v>4.3</c:v>
                </c:pt>
                <c:pt idx="210">
                  <c:v>4.2</c:v>
                </c:pt>
                <c:pt idx="211">
                  <c:v>3.6</c:v>
                </c:pt>
                <c:pt idx="212">
                  <c:v>3.3</c:v>
                </c:pt>
                <c:pt idx="213">
                  <c:v>3.2</c:v>
                </c:pt>
                <c:pt idx="214">
                  <c:v>2.9</c:v>
                </c:pt>
                <c:pt idx="215">
                  <c:v>3</c:v>
                </c:pt>
                <c:pt idx="216">
                  <c:v>3.5</c:v>
                </c:pt>
                <c:pt idx="217">
                  <c:v>3.7</c:v>
                </c:pt>
                <c:pt idx="218">
                  <c:v>3.7</c:v>
                </c:pt>
                <c:pt idx="219">
                  <c:v>3.1</c:v>
                </c:pt>
                <c:pt idx="220">
                  <c:v>3.2</c:v>
                </c:pt>
                <c:pt idx="221">
                  <c:v>3.9</c:v>
                </c:pt>
                <c:pt idx="222">
                  <c:v>3.7</c:v>
                </c:pt>
                <c:pt idx="223">
                  <c:v>3.2</c:v>
                </c:pt>
                <c:pt idx="224">
                  <c:v>3.1</c:v>
                </c:pt>
                <c:pt idx="225">
                  <c:v>3.2</c:v>
                </c:pt>
                <c:pt idx="226">
                  <c:v>2.7</c:v>
                </c:pt>
                <c:pt idx="227">
                  <c:v>3</c:v>
                </c:pt>
                <c:pt idx="228">
                  <c:v>3.7</c:v>
                </c:pt>
                <c:pt idx="229">
                  <c:v>3.7</c:v>
                </c:pt>
                <c:pt idx="230">
                  <c:v>3.8</c:v>
                </c:pt>
                <c:pt idx="231">
                  <c:v>3</c:v>
                </c:pt>
                <c:pt idx="232">
                  <c:v>3.2</c:v>
                </c:pt>
                <c:pt idx="233">
                  <c:v>3.7</c:v>
                </c:pt>
                <c:pt idx="234">
                  <c:v>3.7</c:v>
                </c:pt>
                <c:pt idx="235">
                  <c:v>3.1</c:v>
                </c:pt>
                <c:pt idx="236">
                  <c:v>2.8</c:v>
                </c:pt>
                <c:pt idx="237">
                  <c:v>2.9</c:v>
                </c:pt>
                <c:pt idx="238">
                  <c:v>2.8</c:v>
                </c:pt>
                <c:pt idx="239">
                  <c:v>2.7</c:v>
                </c:pt>
                <c:pt idx="240">
                  <c:v>3.5</c:v>
                </c:pt>
                <c:pt idx="241">
                  <c:v>3.3</c:v>
                </c:pt>
                <c:pt idx="242">
                  <c:v>4.0999999999999996</c:v>
                </c:pt>
                <c:pt idx="243">
                  <c:v>15.2</c:v>
                </c:pt>
                <c:pt idx="244">
                  <c:v>11.1</c:v>
                </c:pt>
                <c:pt idx="245">
                  <c:v>5.0999999999999996</c:v>
                </c:pt>
                <c:pt idx="246">
                  <c:v>5.5</c:v>
                </c:pt>
                <c:pt idx="247">
                  <c:v>4.3</c:v>
                </c:pt>
                <c:pt idx="248">
                  <c:v>4.3</c:v>
                </c:pt>
                <c:pt idx="249">
                  <c:v>3.8</c:v>
                </c:pt>
                <c:pt idx="250">
                  <c:v>3.6</c:v>
                </c:pt>
                <c:pt idx="251">
                  <c:v>4</c:v>
                </c:pt>
                <c:pt idx="252">
                  <c:v>4.2</c:v>
                </c:pt>
                <c:pt idx="253">
                  <c:v>4.3</c:v>
                </c:pt>
                <c:pt idx="254">
                  <c:v>4.2</c:v>
                </c:pt>
                <c:pt idx="255">
                  <c:v>3.5</c:v>
                </c:pt>
                <c:pt idx="256">
                  <c:v>3.6</c:v>
                </c:pt>
                <c:pt idx="257">
                  <c:v>4.5</c:v>
                </c:pt>
                <c:pt idx="258">
                  <c:v>4.0999999999999996</c:v>
                </c:pt>
                <c:pt idx="259">
                  <c:v>3.6</c:v>
                </c:pt>
                <c:pt idx="260">
                  <c:v>3.5</c:v>
                </c:pt>
                <c:pt idx="261">
                  <c:v>3.4</c:v>
                </c:pt>
                <c:pt idx="262">
                  <c:v>2.8</c:v>
                </c:pt>
                <c:pt idx="263">
                  <c:v>2.8</c:v>
                </c:pt>
                <c:pt idx="264">
                  <c:v>3.4</c:v>
                </c:pt>
                <c:pt idx="265">
                  <c:v>3.3</c:v>
                </c:pt>
                <c:pt idx="266">
                  <c:v>3.2</c:v>
                </c:pt>
                <c:pt idx="267">
                  <c:v>2.9</c:v>
                </c:pt>
                <c:pt idx="268">
                  <c:v>3</c:v>
                </c:pt>
                <c:pt idx="269">
                  <c:v>3.8</c:v>
                </c:pt>
                <c:pt idx="270">
                  <c:v>3.6</c:v>
                </c:pt>
                <c:pt idx="271">
                  <c:v>3.3</c:v>
                </c:pt>
                <c:pt idx="272">
                  <c:v>3</c:v>
                </c:pt>
                <c:pt idx="273">
                  <c:v>3.3</c:v>
                </c:pt>
                <c:pt idx="274">
                  <c:v>3.1</c:v>
                </c:pt>
                <c:pt idx="275">
                  <c:v>2.8</c:v>
                </c:pt>
                <c:pt idx="276">
                  <c:v>3.4</c:v>
                </c:pt>
                <c:pt idx="277">
                  <c:v>3.6</c:v>
                </c:pt>
                <c:pt idx="278">
                  <c:v>3.4</c:v>
                </c:pt>
                <c:pt idx="279">
                  <c:v>2.8</c:v>
                </c:pt>
                <c:pt idx="280">
                  <c:v>3.4</c:v>
                </c:pt>
                <c:pt idx="281">
                  <c:v>3.9</c:v>
                </c:pt>
                <c:pt idx="282">
                  <c:v>3.9</c:v>
                </c:pt>
                <c:pt idx="283">
                  <c:v>3.5</c:v>
                </c:pt>
                <c:pt idx="284">
                  <c:v>3.3</c:v>
                </c:pt>
                <c:pt idx="285">
                  <c:v>3.3</c:v>
                </c:pt>
                <c:pt idx="286">
                  <c:v>3.1</c:v>
                </c:pt>
                <c:pt idx="287">
                  <c:v>3.2</c:v>
                </c:pt>
                <c:pt idx="288">
                  <c:v>3.8</c:v>
                </c:pt>
                <c:pt idx="289">
                  <c:v>4.2</c:v>
                </c:pt>
                <c:pt idx="290">
                  <c:v>4.2</c:v>
                </c:pt>
                <c:pt idx="291">
                  <c:v>3.5</c:v>
                </c:pt>
                <c:pt idx="292">
                  <c:v>3.8</c:v>
                </c:pt>
                <c:pt idx="293">
                  <c:v>4.2</c:v>
                </c:pt>
                <c:pt idx="294">
                  <c:v>4.4000000000000004</c:v>
                </c:pt>
                <c:pt idx="295">
                  <c:v>4.4000000000000004</c:v>
                </c:pt>
                <c:pt idx="296">
                  <c:v>4.0999999999999996</c:v>
                </c:pt>
                <c:pt idx="297">
                  <c:v>3.9</c:v>
                </c:pt>
                <c:pt idx="29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A8-462D-8E53-41305165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57952"/>
        <c:axId val="256485168"/>
      </c:lineChart>
      <c:catAx>
        <c:axId val="1360579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85168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25648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521638857696373E-2"/>
          <c:y val="4.4181547957276732E-2"/>
          <c:w val="0.29183363461791606"/>
          <c:h val="0.3044215138597596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Savings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72594197537388"/>
          <c:y val="0.16278495384970029"/>
          <c:w val="0.74368123447656287"/>
          <c:h val="0.730096989724730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Savings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m/d/yyyy</c:formatCode>
                <c:ptCount val="103"/>
                <c:pt idx="0">
                  <c:v>42430</c:v>
                </c:pt>
                <c:pt idx="1">
                  <c:v>42461</c:v>
                </c:pt>
                <c:pt idx="2">
                  <c:v>42491</c:v>
                </c:pt>
                <c:pt idx="3">
                  <c:v>42522</c:v>
                </c:pt>
                <c:pt idx="4">
                  <c:v>42552</c:v>
                </c:pt>
                <c:pt idx="5">
                  <c:v>42583</c:v>
                </c:pt>
                <c:pt idx="6">
                  <c:v>42614</c:v>
                </c:pt>
                <c:pt idx="7">
                  <c:v>42644</c:v>
                </c:pt>
                <c:pt idx="8">
                  <c:v>42675</c:v>
                </c:pt>
                <c:pt idx="9">
                  <c:v>42705</c:v>
                </c:pt>
                <c:pt idx="10">
                  <c:v>42736</c:v>
                </c:pt>
                <c:pt idx="11">
                  <c:v>42767</c:v>
                </c:pt>
                <c:pt idx="12">
                  <c:v>42795</c:v>
                </c:pt>
                <c:pt idx="13">
                  <c:v>42826</c:v>
                </c:pt>
                <c:pt idx="14">
                  <c:v>42856</c:v>
                </c:pt>
                <c:pt idx="15">
                  <c:v>42887</c:v>
                </c:pt>
                <c:pt idx="16">
                  <c:v>42917</c:v>
                </c:pt>
                <c:pt idx="17">
                  <c:v>42948</c:v>
                </c:pt>
                <c:pt idx="18">
                  <c:v>42979</c:v>
                </c:pt>
                <c:pt idx="19">
                  <c:v>43009</c:v>
                </c:pt>
                <c:pt idx="20">
                  <c:v>43040</c:v>
                </c:pt>
                <c:pt idx="21">
                  <c:v>43070</c:v>
                </c:pt>
                <c:pt idx="22">
                  <c:v>43101</c:v>
                </c:pt>
                <c:pt idx="23">
                  <c:v>43132</c:v>
                </c:pt>
                <c:pt idx="24">
                  <c:v>43160</c:v>
                </c:pt>
                <c:pt idx="25">
                  <c:v>43191</c:v>
                </c:pt>
                <c:pt idx="26">
                  <c:v>43221</c:v>
                </c:pt>
                <c:pt idx="27">
                  <c:v>43252</c:v>
                </c:pt>
                <c:pt idx="28">
                  <c:v>43282</c:v>
                </c:pt>
                <c:pt idx="29">
                  <c:v>43313</c:v>
                </c:pt>
                <c:pt idx="30">
                  <c:v>43344</c:v>
                </c:pt>
                <c:pt idx="31">
                  <c:v>43374</c:v>
                </c:pt>
                <c:pt idx="32">
                  <c:v>43405</c:v>
                </c:pt>
                <c:pt idx="33">
                  <c:v>43435</c:v>
                </c:pt>
                <c:pt idx="34">
                  <c:v>43466</c:v>
                </c:pt>
                <c:pt idx="35">
                  <c:v>43497</c:v>
                </c:pt>
                <c:pt idx="36">
                  <c:v>43525</c:v>
                </c:pt>
                <c:pt idx="37">
                  <c:v>43556</c:v>
                </c:pt>
                <c:pt idx="38">
                  <c:v>43586</c:v>
                </c:pt>
                <c:pt idx="39">
                  <c:v>43617</c:v>
                </c:pt>
                <c:pt idx="40">
                  <c:v>43647</c:v>
                </c:pt>
                <c:pt idx="41">
                  <c:v>43678</c:v>
                </c:pt>
                <c:pt idx="42">
                  <c:v>43709</c:v>
                </c:pt>
                <c:pt idx="43">
                  <c:v>43739</c:v>
                </c:pt>
                <c:pt idx="44">
                  <c:v>43770</c:v>
                </c:pt>
                <c:pt idx="45">
                  <c:v>43800</c:v>
                </c:pt>
                <c:pt idx="46">
                  <c:v>43831</c:v>
                </c:pt>
                <c:pt idx="47">
                  <c:v>43862</c:v>
                </c:pt>
                <c:pt idx="48">
                  <c:v>43891</c:v>
                </c:pt>
                <c:pt idx="49">
                  <c:v>43922</c:v>
                </c:pt>
                <c:pt idx="50">
                  <c:v>43952</c:v>
                </c:pt>
                <c:pt idx="51">
                  <c:v>43983</c:v>
                </c:pt>
                <c:pt idx="52">
                  <c:v>44013</c:v>
                </c:pt>
                <c:pt idx="53">
                  <c:v>44044</c:v>
                </c:pt>
                <c:pt idx="54">
                  <c:v>44075</c:v>
                </c:pt>
                <c:pt idx="55">
                  <c:v>44105</c:v>
                </c:pt>
                <c:pt idx="56">
                  <c:v>44136</c:v>
                </c:pt>
                <c:pt idx="57">
                  <c:v>44166</c:v>
                </c:pt>
                <c:pt idx="58">
                  <c:v>44197</c:v>
                </c:pt>
                <c:pt idx="59">
                  <c:v>44228</c:v>
                </c:pt>
                <c:pt idx="60">
                  <c:v>44256</c:v>
                </c:pt>
                <c:pt idx="61">
                  <c:v>44287</c:v>
                </c:pt>
                <c:pt idx="62">
                  <c:v>44317</c:v>
                </c:pt>
                <c:pt idx="63">
                  <c:v>44348</c:v>
                </c:pt>
                <c:pt idx="64">
                  <c:v>44378</c:v>
                </c:pt>
                <c:pt idx="65">
                  <c:v>44409</c:v>
                </c:pt>
                <c:pt idx="66">
                  <c:v>44440</c:v>
                </c:pt>
                <c:pt idx="67">
                  <c:v>44470</c:v>
                </c:pt>
                <c:pt idx="68">
                  <c:v>44501</c:v>
                </c:pt>
                <c:pt idx="69">
                  <c:v>44531</c:v>
                </c:pt>
                <c:pt idx="70">
                  <c:v>44562</c:v>
                </c:pt>
                <c:pt idx="71">
                  <c:v>44593</c:v>
                </c:pt>
                <c:pt idx="72">
                  <c:v>44621</c:v>
                </c:pt>
                <c:pt idx="73">
                  <c:v>44652</c:v>
                </c:pt>
                <c:pt idx="74">
                  <c:v>44682</c:v>
                </c:pt>
                <c:pt idx="75">
                  <c:v>44713</c:v>
                </c:pt>
                <c:pt idx="76">
                  <c:v>44743</c:v>
                </c:pt>
                <c:pt idx="77">
                  <c:v>44774</c:v>
                </c:pt>
                <c:pt idx="78">
                  <c:v>44805</c:v>
                </c:pt>
                <c:pt idx="79">
                  <c:v>44835</c:v>
                </c:pt>
                <c:pt idx="80">
                  <c:v>44866</c:v>
                </c:pt>
                <c:pt idx="81">
                  <c:v>44896</c:v>
                </c:pt>
                <c:pt idx="82">
                  <c:v>44927</c:v>
                </c:pt>
                <c:pt idx="83">
                  <c:v>44958</c:v>
                </c:pt>
                <c:pt idx="84">
                  <c:v>44986</c:v>
                </c:pt>
                <c:pt idx="85">
                  <c:v>45017</c:v>
                </c:pt>
                <c:pt idx="86">
                  <c:v>45047</c:v>
                </c:pt>
                <c:pt idx="87">
                  <c:v>45078</c:v>
                </c:pt>
                <c:pt idx="88">
                  <c:v>45108</c:v>
                </c:pt>
                <c:pt idx="89">
                  <c:v>45139</c:v>
                </c:pt>
                <c:pt idx="90">
                  <c:v>45170</c:v>
                </c:pt>
                <c:pt idx="91">
                  <c:v>45200</c:v>
                </c:pt>
                <c:pt idx="92">
                  <c:v>45231</c:v>
                </c:pt>
                <c:pt idx="93">
                  <c:v>45261</c:v>
                </c:pt>
                <c:pt idx="94">
                  <c:v>45292</c:v>
                </c:pt>
                <c:pt idx="95">
                  <c:v>45323</c:v>
                </c:pt>
                <c:pt idx="96">
                  <c:v>45352</c:v>
                </c:pt>
                <c:pt idx="97">
                  <c:v>45383</c:v>
                </c:pt>
                <c:pt idx="98">
                  <c:v>45413</c:v>
                </c:pt>
                <c:pt idx="99">
                  <c:v>45444</c:v>
                </c:pt>
                <c:pt idx="100">
                  <c:v>45474</c:v>
                </c:pt>
                <c:pt idx="101">
                  <c:v>45505</c:v>
                </c:pt>
                <c:pt idx="102">
                  <c:v>45536</c:v>
                </c:pt>
              </c:numCache>
            </c:numRef>
          </c:cat>
          <c:val>
            <c:numRef>
              <c:f>Sheet1!$B$2:$B$104</c:f>
              <c:numCache>
                <c:formatCode>General</c:formatCode>
                <c:ptCount val="103"/>
                <c:pt idx="0">
                  <c:v>68.400000000000006</c:v>
                </c:pt>
                <c:pt idx="1">
                  <c:v>63.8</c:v>
                </c:pt>
                <c:pt idx="2">
                  <c:v>61</c:v>
                </c:pt>
                <c:pt idx="3">
                  <c:v>56.9</c:v>
                </c:pt>
                <c:pt idx="4">
                  <c:v>59.1</c:v>
                </c:pt>
                <c:pt idx="5">
                  <c:v>59.5</c:v>
                </c:pt>
                <c:pt idx="6">
                  <c:v>59.7</c:v>
                </c:pt>
                <c:pt idx="7">
                  <c:v>62.1</c:v>
                </c:pt>
                <c:pt idx="8">
                  <c:v>63.2</c:v>
                </c:pt>
                <c:pt idx="9">
                  <c:v>58.9</c:v>
                </c:pt>
                <c:pt idx="10">
                  <c:v>63.5</c:v>
                </c:pt>
                <c:pt idx="11">
                  <c:v>66.7</c:v>
                </c:pt>
                <c:pt idx="12">
                  <c:v>67</c:v>
                </c:pt>
                <c:pt idx="13">
                  <c:v>68.900000000000006</c:v>
                </c:pt>
                <c:pt idx="14">
                  <c:v>76.2</c:v>
                </c:pt>
                <c:pt idx="15">
                  <c:v>72.8</c:v>
                </c:pt>
                <c:pt idx="16">
                  <c:v>73.5</c:v>
                </c:pt>
                <c:pt idx="17">
                  <c:v>75.2</c:v>
                </c:pt>
                <c:pt idx="18">
                  <c:v>72</c:v>
                </c:pt>
                <c:pt idx="19">
                  <c:v>74</c:v>
                </c:pt>
                <c:pt idx="20">
                  <c:v>69.3</c:v>
                </c:pt>
                <c:pt idx="21">
                  <c:v>62.3</c:v>
                </c:pt>
                <c:pt idx="22">
                  <c:v>71.2</c:v>
                </c:pt>
                <c:pt idx="23">
                  <c:v>73.8</c:v>
                </c:pt>
                <c:pt idx="24">
                  <c:v>75.099999999999994</c:v>
                </c:pt>
                <c:pt idx="25">
                  <c:v>76.7</c:v>
                </c:pt>
                <c:pt idx="26">
                  <c:v>77.3</c:v>
                </c:pt>
                <c:pt idx="27">
                  <c:v>81.099999999999994</c:v>
                </c:pt>
                <c:pt idx="28">
                  <c:v>83.7</c:v>
                </c:pt>
                <c:pt idx="29">
                  <c:v>85.6</c:v>
                </c:pt>
                <c:pt idx="30">
                  <c:v>87.8</c:v>
                </c:pt>
                <c:pt idx="31">
                  <c:v>87.8</c:v>
                </c:pt>
                <c:pt idx="32">
                  <c:v>85.1</c:v>
                </c:pt>
                <c:pt idx="33">
                  <c:v>111.6</c:v>
                </c:pt>
                <c:pt idx="34">
                  <c:v>111</c:v>
                </c:pt>
                <c:pt idx="35">
                  <c:v>112.8</c:v>
                </c:pt>
                <c:pt idx="36">
                  <c:v>105.3</c:v>
                </c:pt>
                <c:pt idx="37">
                  <c:v>102.1</c:v>
                </c:pt>
                <c:pt idx="38">
                  <c:v>97.2</c:v>
                </c:pt>
                <c:pt idx="39">
                  <c:v>95.2</c:v>
                </c:pt>
                <c:pt idx="40">
                  <c:v>91.1</c:v>
                </c:pt>
                <c:pt idx="41">
                  <c:v>93.5</c:v>
                </c:pt>
                <c:pt idx="42">
                  <c:v>94.6</c:v>
                </c:pt>
                <c:pt idx="43">
                  <c:v>96.2</c:v>
                </c:pt>
                <c:pt idx="44">
                  <c:v>94</c:v>
                </c:pt>
                <c:pt idx="45">
                  <c:v>85</c:v>
                </c:pt>
                <c:pt idx="46">
                  <c:v>96.7</c:v>
                </c:pt>
                <c:pt idx="47">
                  <c:v>104.5</c:v>
                </c:pt>
                <c:pt idx="48">
                  <c:v>169.4</c:v>
                </c:pt>
                <c:pt idx="49">
                  <c:v>498.5</c:v>
                </c:pt>
                <c:pt idx="50">
                  <c:v>337.3</c:v>
                </c:pt>
                <c:pt idx="51">
                  <c:v>271.7</c:v>
                </c:pt>
                <c:pt idx="52">
                  <c:v>267.2</c:v>
                </c:pt>
                <c:pt idx="53">
                  <c:v>200.5</c:v>
                </c:pt>
                <c:pt idx="54">
                  <c:v>191.2</c:v>
                </c:pt>
                <c:pt idx="55">
                  <c:v>182.8</c:v>
                </c:pt>
                <c:pt idx="56">
                  <c:v>169.4</c:v>
                </c:pt>
                <c:pt idx="57">
                  <c:v>169.8</c:v>
                </c:pt>
                <c:pt idx="58">
                  <c:v>307.8</c:v>
                </c:pt>
                <c:pt idx="59">
                  <c:v>186.6</c:v>
                </c:pt>
                <c:pt idx="60">
                  <c:v>472.6</c:v>
                </c:pt>
                <c:pt idx="61">
                  <c:v>186.3</c:v>
                </c:pt>
                <c:pt idx="62">
                  <c:v>145.9</c:v>
                </c:pt>
                <c:pt idx="63">
                  <c:v>127</c:v>
                </c:pt>
                <c:pt idx="64">
                  <c:v>140.69999999999999</c:v>
                </c:pt>
                <c:pt idx="65">
                  <c:v>129.80000000000001</c:v>
                </c:pt>
                <c:pt idx="66">
                  <c:v>109.7</c:v>
                </c:pt>
                <c:pt idx="67">
                  <c:v>101.4</c:v>
                </c:pt>
                <c:pt idx="68">
                  <c:v>94.7</c:v>
                </c:pt>
                <c:pt idx="69">
                  <c:v>93.3</c:v>
                </c:pt>
                <c:pt idx="70">
                  <c:v>55.3</c:v>
                </c:pt>
                <c:pt idx="71">
                  <c:v>54.8</c:v>
                </c:pt>
                <c:pt idx="72">
                  <c:v>40.9</c:v>
                </c:pt>
                <c:pt idx="73">
                  <c:v>34.200000000000003</c:v>
                </c:pt>
                <c:pt idx="74">
                  <c:v>35.1</c:v>
                </c:pt>
                <c:pt idx="75">
                  <c:v>30.9</c:v>
                </c:pt>
                <c:pt idx="76">
                  <c:v>49.4</c:v>
                </c:pt>
                <c:pt idx="77">
                  <c:v>48.7</c:v>
                </c:pt>
                <c:pt idx="78">
                  <c:v>50.1</c:v>
                </c:pt>
                <c:pt idx="79">
                  <c:v>51.2</c:v>
                </c:pt>
                <c:pt idx="80">
                  <c:v>55.8</c:v>
                </c:pt>
                <c:pt idx="81">
                  <c:v>59.7</c:v>
                </c:pt>
                <c:pt idx="82">
                  <c:v>70.099999999999994</c:v>
                </c:pt>
                <c:pt idx="83">
                  <c:v>77.599999999999994</c:v>
                </c:pt>
                <c:pt idx="84">
                  <c:v>90</c:v>
                </c:pt>
                <c:pt idx="85">
                  <c:v>84.8</c:v>
                </c:pt>
                <c:pt idx="86">
                  <c:v>87.9</c:v>
                </c:pt>
                <c:pt idx="87">
                  <c:v>85.6</c:v>
                </c:pt>
                <c:pt idx="88">
                  <c:v>79.099999999999994</c:v>
                </c:pt>
                <c:pt idx="89">
                  <c:v>81.099999999999994</c:v>
                </c:pt>
                <c:pt idx="90">
                  <c:v>75.5</c:v>
                </c:pt>
                <c:pt idx="91">
                  <c:v>78.400000000000006</c:v>
                </c:pt>
                <c:pt idx="92">
                  <c:v>80.5</c:v>
                </c:pt>
                <c:pt idx="93">
                  <c:v>76.7</c:v>
                </c:pt>
                <c:pt idx="94">
                  <c:v>97.8</c:v>
                </c:pt>
                <c:pt idx="95">
                  <c:v>95.5</c:v>
                </c:pt>
                <c:pt idx="96">
                  <c:v>93.7</c:v>
                </c:pt>
                <c:pt idx="97">
                  <c:v>95.2</c:v>
                </c:pt>
                <c:pt idx="98">
                  <c:v>94.2</c:v>
                </c:pt>
                <c:pt idx="99">
                  <c:v>93.5</c:v>
                </c:pt>
                <c:pt idx="100">
                  <c:v>88.9</c:v>
                </c:pt>
                <c:pt idx="101">
                  <c:v>87.4</c:v>
                </c:pt>
                <c:pt idx="102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A-4BA9-BBA5-A3D072156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Savings Trend</c:v>
                </c:pt>
              </c:strCache>
            </c:strRef>
          </c:tx>
          <c:spPr>
            <a:ln w="539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m/d/yyyy</c:formatCode>
                <c:ptCount val="103"/>
                <c:pt idx="0">
                  <c:v>42430</c:v>
                </c:pt>
                <c:pt idx="1">
                  <c:v>42461</c:v>
                </c:pt>
                <c:pt idx="2">
                  <c:v>42491</c:v>
                </c:pt>
                <c:pt idx="3">
                  <c:v>42522</c:v>
                </c:pt>
                <c:pt idx="4">
                  <c:v>42552</c:v>
                </c:pt>
                <c:pt idx="5">
                  <c:v>42583</c:v>
                </c:pt>
                <c:pt idx="6">
                  <c:v>42614</c:v>
                </c:pt>
                <c:pt idx="7">
                  <c:v>42644</c:v>
                </c:pt>
                <c:pt idx="8">
                  <c:v>42675</c:v>
                </c:pt>
                <c:pt idx="9">
                  <c:v>42705</c:v>
                </c:pt>
                <c:pt idx="10">
                  <c:v>42736</c:v>
                </c:pt>
                <c:pt idx="11">
                  <c:v>42767</c:v>
                </c:pt>
                <c:pt idx="12">
                  <c:v>42795</c:v>
                </c:pt>
                <c:pt idx="13">
                  <c:v>42826</c:v>
                </c:pt>
                <c:pt idx="14">
                  <c:v>42856</c:v>
                </c:pt>
                <c:pt idx="15">
                  <c:v>42887</c:v>
                </c:pt>
                <c:pt idx="16">
                  <c:v>42917</c:v>
                </c:pt>
                <c:pt idx="17">
                  <c:v>42948</c:v>
                </c:pt>
                <c:pt idx="18">
                  <c:v>42979</c:v>
                </c:pt>
                <c:pt idx="19">
                  <c:v>43009</c:v>
                </c:pt>
                <c:pt idx="20">
                  <c:v>43040</c:v>
                </c:pt>
                <c:pt idx="21">
                  <c:v>43070</c:v>
                </c:pt>
                <c:pt idx="22">
                  <c:v>43101</c:v>
                </c:pt>
                <c:pt idx="23">
                  <c:v>43132</c:v>
                </c:pt>
                <c:pt idx="24">
                  <c:v>43160</c:v>
                </c:pt>
                <c:pt idx="25">
                  <c:v>43191</c:v>
                </c:pt>
                <c:pt idx="26">
                  <c:v>43221</c:v>
                </c:pt>
                <c:pt idx="27">
                  <c:v>43252</c:v>
                </c:pt>
                <c:pt idx="28">
                  <c:v>43282</c:v>
                </c:pt>
                <c:pt idx="29">
                  <c:v>43313</c:v>
                </c:pt>
                <c:pt idx="30">
                  <c:v>43344</c:v>
                </c:pt>
                <c:pt idx="31">
                  <c:v>43374</c:v>
                </c:pt>
                <c:pt idx="32">
                  <c:v>43405</c:v>
                </c:pt>
                <c:pt idx="33">
                  <c:v>43435</c:v>
                </c:pt>
                <c:pt idx="34">
                  <c:v>43466</c:v>
                </c:pt>
                <c:pt idx="35">
                  <c:v>43497</c:v>
                </c:pt>
                <c:pt idx="36">
                  <c:v>43525</c:v>
                </c:pt>
                <c:pt idx="37">
                  <c:v>43556</c:v>
                </c:pt>
                <c:pt idx="38">
                  <c:v>43586</c:v>
                </c:pt>
                <c:pt idx="39">
                  <c:v>43617</c:v>
                </c:pt>
                <c:pt idx="40">
                  <c:v>43647</c:v>
                </c:pt>
                <c:pt idx="41">
                  <c:v>43678</c:v>
                </c:pt>
                <c:pt idx="42">
                  <c:v>43709</c:v>
                </c:pt>
                <c:pt idx="43">
                  <c:v>43739</c:v>
                </c:pt>
                <c:pt idx="44">
                  <c:v>43770</c:v>
                </c:pt>
                <c:pt idx="45">
                  <c:v>43800</c:v>
                </c:pt>
                <c:pt idx="46">
                  <c:v>43831</c:v>
                </c:pt>
                <c:pt idx="47">
                  <c:v>43862</c:v>
                </c:pt>
                <c:pt idx="48">
                  <c:v>43891</c:v>
                </c:pt>
                <c:pt idx="49">
                  <c:v>43922</c:v>
                </c:pt>
                <c:pt idx="50">
                  <c:v>43952</c:v>
                </c:pt>
                <c:pt idx="51">
                  <c:v>43983</c:v>
                </c:pt>
                <c:pt idx="52">
                  <c:v>44013</c:v>
                </c:pt>
                <c:pt idx="53">
                  <c:v>44044</c:v>
                </c:pt>
                <c:pt idx="54">
                  <c:v>44075</c:v>
                </c:pt>
                <c:pt idx="55">
                  <c:v>44105</c:v>
                </c:pt>
                <c:pt idx="56">
                  <c:v>44136</c:v>
                </c:pt>
                <c:pt idx="57">
                  <c:v>44166</c:v>
                </c:pt>
                <c:pt idx="58">
                  <c:v>44197</c:v>
                </c:pt>
                <c:pt idx="59">
                  <c:v>44228</c:v>
                </c:pt>
                <c:pt idx="60">
                  <c:v>44256</c:v>
                </c:pt>
                <c:pt idx="61">
                  <c:v>44287</c:v>
                </c:pt>
                <c:pt idx="62">
                  <c:v>44317</c:v>
                </c:pt>
                <c:pt idx="63">
                  <c:v>44348</c:v>
                </c:pt>
                <c:pt idx="64">
                  <c:v>44378</c:v>
                </c:pt>
                <c:pt idx="65">
                  <c:v>44409</c:v>
                </c:pt>
                <c:pt idx="66">
                  <c:v>44440</c:v>
                </c:pt>
                <c:pt idx="67">
                  <c:v>44470</c:v>
                </c:pt>
                <c:pt idx="68">
                  <c:v>44501</c:v>
                </c:pt>
                <c:pt idx="69">
                  <c:v>44531</c:v>
                </c:pt>
                <c:pt idx="70">
                  <c:v>44562</c:v>
                </c:pt>
                <c:pt idx="71">
                  <c:v>44593</c:v>
                </c:pt>
                <c:pt idx="72">
                  <c:v>44621</c:v>
                </c:pt>
                <c:pt idx="73">
                  <c:v>44652</c:v>
                </c:pt>
                <c:pt idx="74">
                  <c:v>44682</c:v>
                </c:pt>
                <c:pt idx="75">
                  <c:v>44713</c:v>
                </c:pt>
                <c:pt idx="76">
                  <c:v>44743</c:v>
                </c:pt>
                <c:pt idx="77">
                  <c:v>44774</c:v>
                </c:pt>
                <c:pt idx="78">
                  <c:v>44805</c:v>
                </c:pt>
                <c:pt idx="79">
                  <c:v>44835</c:v>
                </c:pt>
                <c:pt idx="80">
                  <c:v>44866</c:v>
                </c:pt>
                <c:pt idx="81">
                  <c:v>44896</c:v>
                </c:pt>
                <c:pt idx="82">
                  <c:v>44927</c:v>
                </c:pt>
                <c:pt idx="83">
                  <c:v>44958</c:v>
                </c:pt>
                <c:pt idx="84">
                  <c:v>44986</c:v>
                </c:pt>
                <c:pt idx="85">
                  <c:v>45017</c:v>
                </c:pt>
                <c:pt idx="86">
                  <c:v>45047</c:v>
                </c:pt>
                <c:pt idx="87">
                  <c:v>45078</c:v>
                </c:pt>
                <c:pt idx="88">
                  <c:v>45108</c:v>
                </c:pt>
                <c:pt idx="89">
                  <c:v>45139</c:v>
                </c:pt>
                <c:pt idx="90">
                  <c:v>45170</c:v>
                </c:pt>
                <c:pt idx="91">
                  <c:v>45200</c:v>
                </c:pt>
                <c:pt idx="92">
                  <c:v>45231</c:v>
                </c:pt>
                <c:pt idx="93">
                  <c:v>45261</c:v>
                </c:pt>
                <c:pt idx="94">
                  <c:v>45292</c:v>
                </c:pt>
                <c:pt idx="95">
                  <c:v>45323</c:v>
                </c:pt>
                <c:pt idx="96">
                  <c:v>45352</c:v>
                </c:pt>
                <c:pt idx="97">
                  <c:v>45383</c:v>
                </c:pt>
                <c:pt idx="98">
                  <c:v>45413</c:v>
                </c:pt>
                <c:pt idx="99">
                  <c:v>45444</c:v>
                </c:pt>
                <c:pt idx="100">
                  <c:v>45474</c:v>
                </c:pt>
                <c:pt idx="101">
                  <c:v>45505</c:v>
                </c:pt>
                <c:pt idx="102">
                  <c:v>45536</c:v>
                </c:pt>
              </c:numCache>
            </c:numRef>
          </c:cat>
          <c:val>
            <c:numRef>
              <c:f>Sheet1!$C$2:$C$104</c:f>
              <c:numCache>
                <c:formatCode>General</c:formatCode>
                <c:ptCount val="103"/>
                <c:pt idx="48">
                  <c:v>104.2</c:v>
                </c:pt>
                <c:pt idx="49">
                  <c:v>105.2</c:v>
                </c:pt>
                <c:pt idx="50">
                  <c:v>106.2</c:v>
                </c:pt>
                <c:pt idx="51">
                  <c:v>107.2</c:v>
                </c:pt>
                <c:pt idx="52">
                  <c:v>108.2</c:v>
                </c:pt>
                <c:pt idx="53">
                  <c:v>109.2</c:v>
                </c:pt>
                <c:pt idx="54">
                  <c:v>110.1</c:v>
                </c:pt>
                <c:pt idx="55">
                  <c:v>111.1</c:v>
                </c:pt>
                <c:pt idx="56">
                  <c:v>112.1</c:v>
                </c:pt>
                <c:pt idx="57">
                  <c:v>113.1</c:v>
                </c:pt>
                <c:pt idx="58">
                  <c:v>114.1</c:v>
                </c:pt>
                <c:pt idx="59">
                  <c:v>115.1</c:v>
                </c:pt>
                <c:pt idx="60">
                  <c:v>116.1</c:v>
                </c:pt>
                <c:pt idx="61">
                  <c:v>117.1</c:v>
                </c:pt>
                <c:pt idx="62">
                  <c:v>118.1</c:v>
                </c:pt>
                <c:pt idx="63">
                  <c:v>119.1</c:v>
                </c:pt>
                <c:pt idx="64">
                  <c:v>120.1</c:v>
                </c:pt>
                <c:pt idx="65">
                  <c:v>121.1</c:v>
                </c:pt>
                <c:pt idx="66">
                  <c:v>122.1</c:v>
                </c:pt>
                <c:pt idx="67">
                  <c:v>123.1</c:v>
                </c:pt>
                <c:pt idx="68">
                  <c:v>124.1</c:v>
                </c:pt>
                <c:pt idx="69">
                  <c:v>125.1</c:v>
                </c:pt>
                <c:pt idx="70">
                  <c:v>126.1</c:v>
                </c:pt>
                <c:pt idx="71">
                  <c:v>127.1</c:v>
                </c:pt>
                <c:pt idx="72">
                  <c:v>128.1</c:v>
                </c:pt>
                <c:pt idx="73">
                  <c:v>129.1</c:v>
                </c:pt>
                <c:pt idx="74">
                  <c:v>130.1</c:v>
                </c:pt>
                <c:pt idx="75">
                  <c:v>131</c:v>
                </c:pt>
                <c:pt idx="76">
                  <c:v>132</c:v>
                </c:pt>
                <c:pt idx="77">
                  <c:v>133</c:v>
                </c:pt>
                <c:pt idx="78">
                  <c:v>134</c:v>
                </c:pt>
                <c:pt idx="79">
                  <c:v>135</c:v>
                </c:pt>
                <c:pt idx="80">
                  <c:v>136</c:v>
                </c:pt>
                <c:pt idx="81">
                  <c:v>137</c:v>
                </c:pt>
                <c:pt idx="82">
                  <c:v>138</c:v>
                </c:pt>
                <c:pt idx="83">
                  <c:v>139</c:v>
                </c:pt>
                <c:pt idx="84">
                  <c:v>140</c:v>
                </c:pt>
                <c:pt idx="85">
                  <c:v>141</c:v>
                </c:pt>
                <c:pt idx="86">
                  <c:v>142</c:v>
                </c:pt>
                <c:pt idx="87">
                  <c:v>143</c:v>
                </c:pt>
                <c:pt idx="88">
                  <c:v>144</c:v>
                </c:pt>
                <c:pt idx="89">
                  <c:v>145</c:v>
                </c:pt>
                <c:pt idx="90">
                  <c:v>146</c:v>
                </c:pt>
                <c:pt idx="91">
                  <c:v>147</c:v>
                </c:pt>
                <c:pt idx="92">
                  <c:v>148</c:v>
                </c:pt>
                <c:pt idx="93">
                  <c:v>149</c:v>
                </c:pt>
                <c:pt idx="94">
                  <c:v>150</c:v>
                </c:pt>
                <c:pt idx="95">
                  <c:v>151</c:v>
                </c:pt>
                <c:pt idx="96">
                  <c:v>151.9</c:v>
                </c:pt>
                <c:pt idx="97">
                  <c:v>152.9</c:v>
                </c:pt>
                <c:pt idx="98">
                  <c:v>153.9</c:v>
                </c:pt>
                <c:pt idx="99">
                  <c:v>154.9</c:v>
                </c:pt>
                <c:pt idx="100">
                  <c:v>155.9</c:v>
                </c:pt>
                <c:pt idx="101">
                  <c:v>156.9</c:v>
                </c:pt>
                <c:pt idx="102">
                  <c:v>157.9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A-4BA9-BBA5-A3D07215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dateAx>
        <c:axId val="1876527568"/>
        <c:scaling>
          <c:orientation val="minMax"/>
        </c:scaling>
        <c:delete val="0"/>
        <c:axPos val="b"/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Offset val="100"/>
        <c:baseTimeUnit val="months"/>
        <c:majorUnit val="24"/>
        <c:minorUnit val="12"/>
      </c:date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55621906322113"/>
          <c:y val="0.13619474975462631"/>
          <c:w val="0.74326657154432874"/>
          <c:h val="0.15191978517363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Excess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2315348165372"/>
          <c:y val="0.16051198089414101"/>
          <c:w val="0.703412778100724"/>
          <c:h val="0.730096989724730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Excess Savings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1.6405477894898245E-16"/>
                  <c:y val="5.6824323888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EE-4471-93BB-BB11F10FC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Sheet1!$A$2:$A$57</c:f>
              <c:numCache>
                <c:formatCode>m/d/yyyy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0</c:v>
                </c:pt>
                <c:pt idx="1">
                  <c:v>65.2</c:v>
                </c:pt>
                <c:pt idx="2">
                  <c:v>458.5</c:v>
                </c:pt>
                <c:pt idx="3">
                  <c:v>689.6</c:v>
                </c:pt>
                <c:pt idx="4">
                  <c:v>854.1</c:v>
                </c:pt>
                <c:pt idx="5">
                  <c:v>1013.2</c:v>
                </c:pt>
                <c:pt idx="6">
                  <c:v>1104.5999999999999</c:v>
                </c:pt>
                <c:pt idx="7">
                  <c:v>1185.5999999999999</c:v>
                </c:pt>
                <c:pt idx="8">
                  <c:v>1257.3</c:v>
                </c:pt>
                <c:pt idx="9">
                  <c:v>1314.5</c:v>
                </c:pt>
                <c:pt idx="10">
                  <c:v>1371.2</c:v>
                </c:pt>
                <c:pt idx="11">
                  <c:v>1564.8</c:v>
                </c:pt>
                <c:pt idx="12">
                  <c:v>1636.3</c:v>
                </c:pt>
                <c:pt idx="13">
                  <c:v>1992.8</c:v>
                </c:pt>
                <c:pt idx="14">
                  <c:v>2062</c:v>
                </c:pt>
                <c:pt idx="15">
                  <c:v>2089.8000000000002</c:v>
                </c:pt>
                <c:pt idx="16">
                  <c:v>2097.6999999999998</c:v>
                </c:pt>
                <c:pt idx="17">
                  <c:v>2118.3000000000002</c:v>
                </c:pt>
                <c:pt idx="18">
                  <c:v>2126.9</c:v>
                </c:pt>
                <c:pt idx="19">
                  <c:v>2114.5</c:v>
                </c:pt>
                <c:pt idx="20">
                  <c:v>2092.8000000000002</c:v>
                </c:pt>
                <c:pt idx="21">
                  <c:v>2063.4</c:v>
                </c:pt>
                <c:pt idx="22">
                  <c:v>2031.7</c:v>
                </c:pt>
                <c:pt idx="23">
                  <c:v>1960.9</c:v>
                </c:pt>
                <c:pt idx="24">
                  <c:v>1888.6</c:v>
                </c:pt>
                <c:pt idx="25">
                  <c:v>1801.5</c:v>
                </c:pt>
                <c:pt idx="26">
                  <c:v>1706.7</c:v>
                </c:pt>
                <c:pt idx="27">
                  <c:v>1611.7</c:v>
                </c:pt>
                <c:pt idx="28">
                  <c:v>1511.6</c:v>
                </c:pt>
                <c:pt idx="29">
                  <c:v>1429</c:v>
                </c:pt>
                <c:pt idx="30">
                  <c:v>1344.6</c:v>
                </c:pt>
                <c:pt idx="31">
                  <c:v>1260.5999999999999</c:v>
                </c:pt>
                <c:pt idx="32">
                  <c:v>1176.9000000000001</c:v>
                </c:pt>
                <c:pt idx="33">
                  <c:v>1096.5999999999999</c:v>
                </c:pt>
                <c:pt idx="34">
                  <c:v>1019.2</c:v>
                </c:pt>
                <c:pt idx="35">
                  <c:v>951.3</c:v>
                </c:pt>
                <c:pt idx="36">
                  <c:v>889.9</c:v>
                </c:pt>
                <c:pt idx="37">
                  <c:v>839.9</c:v>
                </c:pt>
                <c:pt idx="38">
                  <c:v>783.6</c:v>
                </c:pt>
                <c:pt idx="39">
                  <c:v>729.6</c:v>
                </c:pt>
                <c:pt idx="40">
                  <c:v>672.2</c:v>
                </c:pt>
                <c:pt idx="41">
                  <c:v>607.29999999999995</c:v>
                </c:pt>
                <c:pt idx="42">
                  <c:v>543.4</c:v>
                </c:pt>
                <c:pt idx="43">
                  <c:v>473</c:v>
                </c:pt>
                <c:pt idx="44">
                  <c:v>404.4</c:v>
                </c:pt>
                <c:pt idx="45">
                  <c:v>336.9</c:v>
                </c:pt>
                <c:pt idx="46">
                  <c:v>264.60000000000002</c:v>
                </c:pt>
                <c:pt idx="47">
                  <c:v>212.5</c:v>
                </c:pt>
                <c:pt idx="48">
                  <c:v>157</c:v>
                </c:pt>
                <c:pt idx="49">
                  <c:v>98.8</c:v>
                </c:pt>
                <c:pt idx="50">
                  <c:v>41.1</c:v>
                </c:pt>
                <c:pt idx="51">
                  <c:v>-18.7</c:v>
                </c:pt>
                <c:pt idx="52">
                  <c:v>-80.2</c:v>
                </c:pt>
                <c:pt idx="53">
                  <c:v>-147.19999999999999</c:v>
                </c:pt>
                <c:pt idx="54">
                  <c:v>-216.7</c:v>
                </c:pt>
                <c:pt idx="55">
                  <c:v>-291.3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EE-4471-93BB-BB11F10FC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dateAx>
        <c:axId val="1876527568"/>
        <c:scaling>
          <c:orientation val="minMax"/>
        </c:scaling>
        <c:delete val="0"/>
        <c:axPos val="b"/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Offset val="100"/>
        <c:baseTimeUnit val="months"/>
        <c:majorUnit val="24"/>
        <c:minorUnit val="12"/>
      </c:date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6172052062173E-2"/>
          <c:y val="4.6675238185723868E-2"/>
          <c:w val="0.80609085191110874"/>
          <c:h val="0.85688973792027667"/>
        </c:manualLayout>
      </c:layout>
      <c:lineChart>
        <c:grouping val="standard"/>
        <c:varyColors val="0"/>
        <c:ser>
          <c:idx val="0"/>
          <c:order val="0"/>
          <c:tx>
            <c:strRef>
              <c:f>'BLS Data Series'!$I$2</c:f>
              <c:strCache>
                <c:ptCount val="1"/>
                <c:pt idx="0">
                  <c:v>KY</c:v>
                </c:pt>
              </c:strCache>
            </c:strRef>
          </c:tx>
          <c:spPr>
            <a:ln w="603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Series'!$B$3:$B$134</c:f>
              <c:numCache>
                <c:formatCode>General</c:formatCode>
                <c:ptCount val="132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  <c:pt idx="129">
                  <c:v>2024</c:v>
                </c:pt>
                <c:pt idx="130">
                  <c:v>2024</c:v>
                </c:pt>
                <c:pt idx="131">
                  <c:v>2024</c:v>
                </c:pt>
              </c:numCache>
            </c:numRef>
          </c:cat>
          <c:val>
            <c:numRef>
              <c:f>'BLS Data Series'!$I$3:$I$134</c:f>
              <c:numCache>
                <c:formatCode>General</c:formatCode>
                <c:ptCount val="132"/>
                <c:pt idx="0">
                  <c:v>2.0306160000000002</c:v>
                </c:pt>
                <c:pt idx="1">
                  <c:v>2.0276740000000002</c:v>
                </c:pt>
                <c:pt idx="2">
                  <c:v>2.024499</c:v>
                </c:pt>
                <c:pt idx="3">
                  <c:v>2.0200740000000001</c:v>
                </c:pt>
                <c:pt idx="4">
                  <c:v>2.0143170000000001</c:v>
                </c:pt>
                <c:pt idx="5">
                  <c:v>2.0082070000000001</c:v>
                </c:pt>
                <c:pt idx="6">
                  <c:v>2.0023360000000001</c:v>
                </c:pt>
                <c:pt idx="7">
                  <c:v>1.997344</c:v>
                </c:pt>
                <c:pt idx="8">
                  <c:v>1.9932350000000001</c:v>
                </c:pt>
                <c:pt idx="9">
                  <c:v>1.9896100000000001</c:v>
                </c:pt>
                <c:pt idx="10">
                  <c:v>1.9862789999999999</c:v>
                </c:pt>
                <c:pt idx="11">
                  <c:v>1.983555</c:v>
                </c:pt>
                <c:pt idx="12">
                  <c:v>1.9814769999999999</c:v>
                </c:pt>
                <c:pt idx="13">
                  <c:v>1.9799370000000001</c:v>
                </c:pt>
                <c:pt idx="14">
                  <c:v>1.978823</c:v>
                </c:pt>
                <c:pt idx="15">
                  <c:v>1.9779359999999999</c:v>
                </c:pt>
                <c:pt idx="16">
                  <c:v>1.976817</c:v>
                </c:pt>
                <c:pt idx="17">
                  <c:v>1.9752259999999999</c:v>
                </c:pt>
                <c:pt idx="18">
                  <c:v>1.974094</c:v>
                </c:pt>
                <c:pt idx="19">
                  <c:v>1.9744139999999999</c:v>
                </c:pt>
                <c:pt idx="20">
                  <c:v>1.9767250000000001</c:v>
                </c:pt>
                <c:pt idx="21">
                  <c:v>1.9810829999999999</c:v>
                </c:pt>
                <c:pt idx="22">
                  <c:v>1.9866509999999999</c:v>
                </c:pt>
                <c:pt idx="23">
                  <c:v>1.9922169999999999</c:v>
                </c:pt>
                <c:pt idx="24">
                  <c:v>1.9968889999999999</c:v>
                </c:pt>
                <c:pt idx="25">
                  <c:v>2.0003069999999998</c:v>
                </c:pt>
                <c:pt idx="26">
                  <c:v>2.0027840000000001</c:v>
                </c:pt>
                <c:pt idx="27">
                  <c:v>2.0051779999999999</c:v>
                </c:pt>
                <c:pt idx="28">
                  <c:v>2.0085030000000001</c:v>
                </c:pt>
                <c:pt idx="29">
                  <c:v>2.0128689999999998</c:v>
                </c:pt>
                <c:pt idx="30">
                  <c:v>2.0175909999999999</c:v>
                </c:pt>
                <c:pt idx="31">
                  <c:v>2.0220669999999998</c:v>
                </c:pt>
                <c:pt idx="32">
                  <c:v>2.0260609999999999</c:v>
                </c:pt>
                <c:pt idx="33">
                  <c:v>2.0295350000000001</c:v>
                </c:pt>
                <c:pt idx="34">
                  <c:v>2.0330279999999998</c:v>
                </c:pt>
                <c:pt idx="35">
                  <c:v>2.03687</c:v>
                </c:pt>
                <c:pt idx="36">
                  <c:v>2.0442629999999999</c:v>
                </c:pt>
                <c:pt idx="37">
                  <c:v>2.04854</c:v>
                </c:pt>
                <c:pt idx="38">
                  <c:v>2.0522770000000001</c:v>
                </c:pt>
                <c:pt idx="39">
                  <c:v>2.0551490000000001</c:v>
                </c:pt>
                <c:pt idx="40">
                  <c:v>2.056962</c:v>
                </c:pt>
                <c:pt idx="41">
                  <c:v>2.057642</c:v>
                </c:pt>
                <c:pt idx="42">
                  <c:v>2.0575060000000001</c:v>
                </c:pt>
                <c:pt idx="43">
                  <c:v>2.0564559999999998</c:v>
                </c:pt>
                <c:pt idx="44">
                  <c:v>2.0545939999999998</c:v>
                </c:pt>
                <c:pt idx="45">
                  <c:v>2.052327</c:v>
                </c:pt>
                <c:pt idx="46">
                  <c:v>2.0501749999999999</c:v>
                </c:pt>
                <c:pt idx="47">
                  <c:v>2.048835</c:v>
                </c:pt>
                <c:pt idx="48">
                  <c:v>2.0477799999999999</c:v>
                </c:pt>
                <c:pt idx="49">
                  <c:v>2.049893</c:v>
                </c:pt>
                <c:pt idx="50">
                  <c:v>2.0533429999999999</c:v>
                </c:pt>
                <c:pt idx="51">
                  <c:v>2.0564339999999999</c:v>
                </c:pt>
                <c:pt idx="52">
                  <c:v>2.057893</c:v>
                </c:pt>
                <c:pt idx="53">
                  <c:v>2.0575549999999998</c:v>
                </c:pt>
                <c:pt idx="54">
                  <c:v>2.0555829999999999</c:v>
                </c:pt>
                <c:pt idx="55">
                  <c:v>2.052969</c:v>
                </c:pt>
                <c:pt idx="56">
                  <c:v>2.0507840000000002</c:v>
                </c:pt>
                <c:pt idx="57">
                  <c:v>2.0497740000000002</c:v>
                </c:pt>
                <c:pt idx="58">
                  <c:v>2.05009</c:v>
                </c:pt>
                <c:pt idx="59">
                  <c:v>2.0516040000000002</c:v>
                </c:pt>
                <c:pt idx="60">
                  <c:v>2.0501010000000002</c:v>
                </c:pt>
                <c:pt idx="61">
                  <c:v>2.0520559999999999</c:v>
                </c:pt>
                <c:pt idx="62">
                  <c:v>2.0544609999999999</c:v>
                </c:pt>
                <c:pt idx="63">
                  <c:v>2.057626</c:v>
                </c:pt>
                <c:pt idx="64">
                  <c:v>2.0611790000000001</c:v>
                </c:pt>
                <c:pt idx="65">
                  <c:v>2.0647829999999998</c:v>
                </c:pt>
                <c:pt idx="66">
                  <c:v>2.0682010000000002</c:v>
                </c:pt>
                <c:pt idx="67">
                  <c:v>2.0710869999999999</c:v>
                </c:pt>
                <c:pt idx="68">
                  <c:v>2.0732750000000002</c:v>
                </c:pt>
                <c:pt idx="69">
                  <c:v>2.0745640000000001</c:v>
                </c:pt>
                <c:pt idx="70">
                  <c:v>2.0744859999999998</c:v>
                </c:pt>
                <c:pt idx="71">
                  <c:v>2.071901</c:v>
                </c:pt>
                <c:pt idx="72">
                  <c:v>2.0664210000000001</c:v>
                </c:pt>
                <c:pt idx="73">
                  <c:v>2.0581429999999998</c:v>
                </c:pt>
                <c:pt idx="74">
                  <c:v>2.048349</c:v>
                </c:pt>
                <c:pt idx="75">
                  <c:v>2.0327090000000001</c:v>
                </c:pt>
                <c:pt idx="76">
                  <c:v>2.048486</c:v>
                </c:pt>
                <c:pt idx="77">
                  <c:v>1.91879</c:v>
                </c:pt>
                <c:pt idx="78">
                  <c:v>1.9600310000000001</c:v>
                </c:pt>
                <c:pt idx="79">
                  <c:v>1.970405</c:v>
                </c:pt>
                <c:pt idx="80">
                  <c:v>1.98393</c:v>
                </c:pt>
                <c:pt idx="81">
                  <c:v>1.988818</c:v>
                </c:pt>
                <c:pt idx="82">
                  <c:v>1.9918400000000001</c:v>
                </c:pt>
                <c:pt idx="83">
                  <c:v>1.99309</c:v>
                </c:pt>
                <c:pt idx="84">
                  <c:v>1.9931719999999999</c:v>
                </c:pt>
                <c:pt idx="85">
                  <c:v>1.9953419999999999</c:v>
                </c:pt>
                <c:pt idx="86">
                  <c:v>1.999193</c:v>
                </c:pt>
                <c:pt idx="87">
                  <c:v>2.0031979999999998</c:v>
                </c:pt>
                <c:pt idx="88">
                  <c:v>2.006189</c:v>
                </c:pt>
                <c:pt idx="89">
                  <c:v>2.0085769999999998</c:v>
                </c:pt>
                <c:pt idx="90">
                  <c:v>2.0106600000000001</c:v>
                </c:pt>
                <c:pt idx="91">
                  <c:v>2.0135749999999999</c:v>
                </c:pt>
                <c:pt idx="92">
                  <c:v>2.0173190000000001</c:v>
                </c:pt>
                <c:pt idx="93">
                  <c:v>2.0221529999999999</c:v>
                </c:pt>
                <c:pt idx="94">
                  <c:v>2.0268899999999999</c:v>
                </c:pt>
                <c:pt idx="95">
                  <c:v>2.0309870000000001</c:v>
                </c:pt>
                <c:pt idx="96">
                  <c:v>2.0339900000000002</c:v>
                </c:pt>
                <c:pt idx="97">
                  <c:v>2.0355430000000001</c:v>
                </c:pt>
                <c:pt idx="98">
                  <c:v>2.0359919999999998</c:v>
                </c:pt>
                <c:pt idx="99">
                  <c:v>2.0360130000000001</c:v>
                </c:pt>
                <c:pt idx="100">
                  <c:v>2.0357669999999999</c:v>
                </c:pt>
                <c:pt idx="101">
                  <c:v>2.0347490000000001</c:v>
                </c:pt>
                <c:pt idx="102">
                  <c:v>2.0323889999999998</c:v>
                </c:pt>
                <c:pt idx="103">
                  <c:v>2.0291990000000002</c:v>
                </c:pt>
                <c:pt idx="104">
                  <c:v>2.026303</c:v>
                </c:pt>
                <c:pt idx="105">
                  <c:v>2.0244469999999999</c:v>
                </c:pt>
                <c:pt idx="106">
                  <c:v>2.023806</c:v>
                </c:pt>
                <c:pt idx="107">
                  <c:v>2.024429</c:v>
                </c:pt>
                <c:pt idx="108">
                  <c:v>2.0256180000000001</c:v>
                </c:pt>
                <c:pt idx="109">
                  <c:v>2.0267580000000001</c:v>
                </c:pt>
                <c:pt idx="110">
                  <c:v>2.0272139999999998</c:v>
                </c:pt>
                <c:pt idx="111">
                  <c:v>2.0269539999999999</c:v>
                </c:pt>
                <c:pt idx="112">
                  <c:v>2.0263260000000001</c:v>
                </c:pt>
                <c:pt idx="113">
                  <c:v>2.026138</c:v>
                </c:pt>
                <c:pt idx="114">
                  <c:v>2.0264730000000002</c:v>
                </c:pt>
                <c:pt idx="115">
                  <c:v>2.0267909999999998</c:v>
                </c:pt>
                <c:pt idx="116">
                  <c:v>2.0267659999999998</c:v>
                </c:pt>
                <c:pt idx="117">
                  <c:v>2.026132</c:v>
                </c:pt>
                <c:pt idx="118">
                  <c:v>2.0253909999999999</c:v>
                </c:pt>
                <c:pt idx="119">
                  <c:v>2.025169</c:v>
                </c:pt>
                <c:pt idx="120">
                  <c:v>2.0240290000000001</c:v>
                </c:pt>
                <c:pt idx="121">
                  <c:v>2.0245700000000002</c:v>
                </c:pt>
                <c:pt idx="122">
                  <c:v>2.0277370000000001</c:v>
                </c:pt>
                <c:pt idx="123">
                  <c:v>2.0339640000000001</c:v>
                </c:pt>
                <c:pt idx="124">
                  <c:v>2.040737</c:v>
                </c:pt>
                <c:pt idx="125">
                  <c:v>2.0477259999999999</c:v>
                </c:pt>
                <c:pt idx="126">
                  <c:v>2.0541749999999999</c:v>
                </c:pt>
                <c:pt idx="127">
                  <c:v>2.0616210000000001</c:v>
                </c:pt>
                <c:pt idx="128">
                  <c:v>2.0690309999999998</c:v>
                </c:pt>
                <c:pt idx="129">
                  <c:v>2.0751300000000001</c:v>
                </c:pt>
                <c:pt idx="130">
                  <c:v>2.0800209999999999</c:v>
                </c:pt>
                <c:pt idx="131">
                  <c:v>2.0850590000000002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C6-4C42-B100-2392F6600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733199"/>
        <c:axId val="1215660463"/>
      </c:lineChart>
      <c:lineChart>
        <c:grouping val="standard"/>
        <c:varyColors val="0"/>
        <c:ser>
          <c:idx val="1"/>
          <c:order val="1"/>
          <c:tx>
            <c:strRef>
              <c:f>'BLS Data Series'!$J$2</c:f>
              <c:strCache>
                <c:ptCount val="1"/>
                <c:pt idx="0">
                  <c:v>US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'BLS Data Series'!$J$3:$J$134</c:f>
              <c:numCache>
                <c:formatCode>General</c:formatCode>
                <c:ptCount val="132"/>
                <c:pt idx="0">
                  <c:v>155.352</c:v>
                </c:pt>
                <c:pt idx="1">
                  <c:v>155.483</c:v>
                </c:pt>
                <c:pt idx="2">
                  <c:v>156.02799999999999</c:v>
                </c:pt>
                <c:pt idx="3">
                  <c:v>155.369</c:v>
                </c:pt>
                <c:pt idx="4">
                  <c:v>155.684</c:v>
                </c:pt>
                <c:pt idx="5">
                  <c:v>155.70699999999999</c:v>
                </c:pt>
                <c:pt idx="6">
                  <c:v>156.00700000000001</c:v>
                </c:pt>
                <c:pt idx="7">
                  <c:v>156.13</c:v>
                </c:pt>
                <c:pt idx="8">
                  <c:v>156.04</c:v>
                </c:pt>
                <c:pt idx="9">
                  <c:v>156.417</c:v>
                </c:pt>
                <c:pt idx="10">
                  <c:v>156.494</c:v>
                </c:pt>
                <c:pt idx="11">
                  <c:v>156.33199999999999</c:v>
                </c:pt>
                <c:pt idx="12">
                  <c:v>157.03</c:v>
                </c:pt>
                <c:pt idx="13">
                  <c:v>156.64400000000001</c:v>
                </c:pt>
                <c:pt idx="14">
                  <c:v>156.643</c:v>
                </c:pt>
                <c:pt idx="15">
                  <c:v>157.06</c:v>
                </c:pt>
                <c:pt idx="16">
                  <c:v>157.65100000000001</c:v>
                </c:pt>
                <c:pt idx="17">
                  <c:v>157.06200000000001</c:v>
                </c:pt>
                <c:pt idx="18">
                  <c:v>156.99700000000001</c:v>
                </c:pt>
                <c:pt idx="19">
                  <c:v>157.172</c:v>
                </c:pt>
                <c:pt idx="20">
                  <c:v>156.733</c:v>
                </c:pt>
                <c:pt idx="21">
                  <c:v>157.167</c:v>
                </c:pt>
                <c:pt idx="22">
                  <c:v>157.46299999999999</c:v>
                </c:pt>
                <c:pt idx="23">
                  <c:v>158.035</c:v>
                </c:pt>
                <c:pt idx="24">
                  <c:v>158.28</c:v>
                </c:pt>
                <c:pt idx="25">
                  <c:v>158.63999999999999</c:v>
                </c:pt>
                <c:pt idx="26">
                  <c:v>159.179</c:v>
                </c:pt>
                <c:pt idx="27">
                  <c:v>159.14099999999999</c:v>
                </c:pt>
                <c:pt idx="28">
                  <c:v>158.78399999999999</c:v>
                </c:pt>
                <c:pt idx="29">
                  <c:v>158.96700000000001</c:v>
                </c:pt>
                <c:pt idx="30">
                  <c:v>159.19399999999999</c:v>
                </c:pt>
                <c:pt idx="31">
                  <c:v>159.56200000000001</c:v>
                </c:pt>
                <c:pt idx="32">
                  <c:v>159.714</c:v>
                </c:pt>
                <c:pt idx="33">
                  <c:v>159.60499999999999</c:v>
                </c:pt>
                <c:pt idx="34">
                  <c:v>159.506</c:v>
                </c:pt>
                <c:pt idx="35">
                  <c:v>159.678</c:v>
                </c:pt>
                <c:pt idx="36">
                  <c:v>159.62</c:v>
                </c:pt>
                <c:pt idx="37">
                  <c:v>159.85900000000001</c:v>
                </c:pt>
                <c:pt idx="38">
                  <c:v>160.137</c:v>
                </c:pt>
                <c:pt idx="39">
                  <c:v>160.345</c:v>
                </c:pt>
                <c:pt idx="40">
                  <c:v>160.06800000000001</c:v>
                </c:pt>
                <c:pt idx="41">
                  <c:v>160.19200000000001</c:v>
                </c:pt>
                <c:pt idx="42">
                  <c:v>160.46199999999999</c:v>
                </c:pt>
                <c:pt idx="43">
                  <c:v>160.58600000000001</c:v>
                </c:pt>
                <c:pt idx="44">
                  <c:v>161.13999999999999</c:v>
                </c:pt>
                <c:pt idx="45">
                  <c:v>160.309</c:v>
                </c:pt>
                <c:pt idx="46">
                  <c:v>160.57900000000001</c:v>
                </c:pt>
                <c:pt idx="47">
                  <c:v>160.535</c:v>
                </c:pt>
                <c:pt idx="48">
                  <c:v>160.91399999999999</c:v>
                </c:pt>
                <c:pt idx="49">
                  <c:v>161.77799999999999</c:v>
                </c:pt>
                <c:pt idx="50">
                  <c:v>161.68600000000001</c:v>
                </c:pt>
                <c:pt idx="51">
                  <c:v>161.77099999999999</c:v>
                </c:pt>
                <c:pt idx="52">
                  <c:v>161.84800000000001</c:v>
                </c:pt>
                <c:pt idx="53">
                  <c:v>162.21</c:v>
                </c:pt>
                <c:pt idx="54">
                  <c:v>162.34100000000001</c:v>
                </c:pt>
                <c:pt idx="55">
                  <c:v>161.66</c:v>
                </c:pt>
                <c:pt idx="56">
                  <c:v>162.08699999999999</c:v>
                </c:pt>
                <c:pt idx="57">
                  <c:v>162.602</c:v>
                </c:pt>
                <c:pt idx="58">
                  <c:v>162.83600000000001</c:v>
                </c:pt>
                <c:pt idx="59">
                  <c:v>163.20599999999999</c:v>
                </c:pt>
                <c:pt idx="60">
                  <c:v>162.96299999999999</c:v>
                </c:pt>
                <c:pt idx="61">
                  <c:v>162.999</c:v>
                </c:pt>
                <c:pt idx="62">
                  <c:v>162.904</c:v>
                </c:pt>
                <c:pt idx="63">
                  <c:v>162.58600000000001</c:v>
                </c:pt>
                <c:pt idx="64">
                  <c:v>162.751</c:v>
                </c:pt>
                <c:pt idx="65">
                  <c:v>163.16800000000001</c:v>
                </c:pt>
                <c:pt idx="66">
                  <c:v>163.59</c:v>
                </c:pt>
                <c:pt idx="67">
                  <c:v>163.774</c:v>
                </c:pt>
                <c:pt idx="68">
                  <c:v>164.09200000000001</c:v>
                </c:pt>
                <c:pt idx="69">
                  <c:v>164.416</c:v>
                </c:pt>
                <c:pt idx="70">
                  <c:v>164.49600000000001</c:v>
                </c:pt>
                <c:pt idx="71">
                  <c:v>164.69900000000001</c:v>
                </c:pt>
                <c:pt idx="72">
                  <c:v>164.37700000000001</c:v>
                </c:pt>
                <c:pt idx="73">
                  <c:v>164.46700000000001</c:v>
                </c:pt>
                <c:pt idx="74">
                  <c:v>162.559</c:v>
                </c:pt>
                <c:pt idx="75">
                  <c:v>156.26900000000001</c:v>
                </c:pt>
                <c:pt idx="76">
                  <c:v>158.101</c:v>
                </c:pt>
                <c:pt idx="77">
                  <c:v>159.994</c:v>
                </c:pt>
                <c:pt idx="78">
                  <c:v>160.13200000000001</c:v>
                </c:pt>
                <c:pt idx="79">
                  <c:v>160.70599999999999</c:v>
                </c:pt>
                <c:pt idx="80">
                  <c:v>160.17400000000001</c:v>
                </c:pt>
                <c:pt idx="81">
                  <c:v>161.00299999999999</c:v>
                </c:pt>
                <c:pt idx="82">
                  <c:v>160.62899999999999</c:v>
                </c:pt>
                <c:pt idx="83">
                  <c:v>160.745</c:v>
                </c:pt>
                <c:pt idx="84">
                  <c:v>160.08799999999999</c:v>
                </c:pt>
                <c:pt idx="85">
                  <c:v>160.184</c:v>
                </c:pt>
                <c:pt idx="86">
                  <c:v>160.4</c:v>
                </c:pt>
                <c:pt idx="87">
                  <c:v>160.84299999999999</c:v>
                </c:pt>
                <c:pt idx="88">
                  <c:v>160.80000000000001</c:v>
                </c:pt>
                <c:pt idx="89">
                  <c:v>161.197</c:v>
                </c:pt>
                <c:pt idx="90">
                  <c:v>161.50399999999999</c:v>
                </c:pt>
                <c:pt idx="91">
                  <c:v>161.52699999999999</c:v>
                </c:pt>
                <c:pt idx="92">
                  <c:v>161.495</c:v>
                </c:pt>
                <c:pt idx="93">
                  <c:v>161.75399999999999</c:v>
                </c:pt>
                <c:pt idx="94">
                  <c:v>162.28100000000001</c:v>
                </c:pt>
                <c:pt idx="95">
                  <c:v>162.49700000000001</c:v>
                </c:pt>
                <c:pt idx="96">
                  <c:v>163.62700000000001</c:v>
                </c:pt>
                <c:pt idx="97">
                  <c:v>163.899</c:v>
                </c:pt>
                <c:pt idx="98">
                  <c:v>164.22</c:v>
                </c:pt>
                <c:pt idx="99">
                  <c:v>163.893</c:v>
                </c:pt>
                <c:pt idx="100">
                  <c:v>164.36199999999999</c:v>
                </c:pt>
                <c:pt idx="101">
                  <c:v>164.04599999999999</c:v>
                </c:pt>
                <c:pt idx="102">
                  <c:v>164.02600000000001</c:v>
                </c:pt>
                <c:pt idx="103">
                  <c:v>164.654</c:v>
                </c:pt>
                <c:pt idx="104">
                  <c:v>164.602</c:v>
                </c:pt>
                <c:pt idx="105">
                  <c:v>164.648</c:v>
                </c:pt>
                <c:pt idx="106">
                  <c:v>164.45</c:v>
                </c:pt>
                <c:pt idx="107">
                  <c:v>165.02500000000001</c:v>
                </c:pt>
                <c:pt idx="108">
                  <c:v>165.964</c:v>
                </c:pt>
                <c:pt idx="109">
                  <c:v>166.358</c:v>
                </c:pt>
                <c:pt idx="110">
                  <c:v>166.65100000000001</c:v>
                </c:pt>
                <c:pt idx="111">
                  <c:v>166.72499999999999</c:v>
                </c:pt>
                <c:pt idx="112">
                  <c:v>166.886</c:v>
                </c:pt>
                <c:pt idx="113">
                  <c:v>166.93700000000001</c:v>
                </c:pt>
                <c:pt idx="114">
                  <c:v>167.10300000000001</c:v>
                </c:pt>
                <c:pt idx="115">
                  <c:v>167.75899999999999</c:v>
                </c:pt>
                <c:pt idx="116">
                  <c:v>167.767</c:v>
                </c:pt>
                <c:pt idx="117">
                  <c:v>167.69</c:v>
                </c:pt>
                <c:pt idx="118">
                  <c:v>168.14</c:v>
                </c:pt>
                <c:pt idx="119">
                  <c:v>167.43899999999999</c:v>
                </c:pt>
                <c:pt idx="120">
                  <c:v>167.339</c:v>
                </c:pt>
                <c:pt idx="121">
                  <c:v>167.47499999999999</c:v>
                </c:pt>
                <c:pt idx="122">
                  <c:v>167.922</c:v>
                </c:pt>
                <c:pt idx="123">
                  <c:v>167.988</c:v>
                </c:pt>
                <c:pt idx="124">
                  <c:v>167.79900000000001</c:v>
                </c:pt>
                <c:pt idx="125">
                  <c:v>168.005</c:v>
                </c:pt>
                <c:pt idx="126">
                  <c:v>168.315</c:v>
                </c:pt>
                <c:pt idx="127">
                  <c:v>168.49600000000001</c:v>
                </c:pt>
                <c:pt idx="128">
                  <c:v>168.703</c:v>
                </c:pt>
                <c:pt idx="129">
                  <c:v>168.428</c:v>
                </c:pt>
                <c:pt idx="130">
                  <c:v>168.304</c:v>
                </c:pt>
                <c:pt idx="131">
                  <c:v>168.547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6-4C42-B100-2392F6600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125952"/>
        <c:axId val="1241309999"/>
      </c:lineChart>
      <c:catAx>
        <c:axId val="63673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660463"/>
        <c:crosses val="autoZero"/>
        <c:auto val="1"/>
        <c:lblAlgn val="ctr"/>
        <c:lblOffset val="100"/>
        <c:tickLblSkip val="24"/>
        <c:noMultiLvlLbl val="0"/>
      </c:catAx>
      <c:valAx>
        <c:axId val="121566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rgbClr val="17468E"/>
                    </a:solidFill>
                  </a:rPr>
                  <a:t>Kentucky</a:t>
                </a:r>
                <a:r>
                  <a:rPr lang="en-US" sz="2000" b="1" baseline="0">
                    <a:solidFill>
                      <a:srgbClr val="17468E"/>
                    </a:solidFill>
                  </a:rPr>
                  <a:t> (millions)</a:t>
                </a:r>
                <a:endParaRPr lang="en-US" sz="2000" b="1">
                  <a:solidFill>
                    <a:srgbClr val="17468E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33199"/>
        <c:crosses val="autoZero"/>
        <c:crossBetween val="between"/>
      </c:valAx>
      <c:valAx>
        <c:axId val="124130999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>
                    <a:solidFill>
                      <a:srgbClr val="C00000"/>
                    </a:solidFill>
                  </a:rPr>
                  <a:t>US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125952"/>
        <c:crosses val="max"/>
        <c:crossBetween val="between"/>
      </c:valAx>
      <c:catAx>
        <c:axId val="113712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13099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62829535688569"/>
          <c:y val="0.50882137842410535"/>
          <c:w val="0.14388849292199488"/>
          <c:h val="6.1541253539722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Employment to Population</a:t>
            </a:r>
            <a:r>
              <a:rPr lang="en-US" sz="2000" b="1" baseline="0" dirty="0">
                <a:solidFill>
                  <a:schemeClr val="tx1"/>
                </a:solidFill>
              </a:rPr>
              <a:t> Ratio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85452321325132"/>
          <c:y val="0.11838332860099059"/>
          <c:w val="0.75521699902305484"/>
          <c:h val="0.77922902955302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571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General</c:formatCode>
                <c:ptCount val="132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  <c:pt idx="129">
                  <c:v>2024</c:v>
                </c:pt>
                <c:pt idx="130">
                  <c:v>2024</c:v>
                </c:pt>
                <c:pt idx="131">
                  <c:v>2024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0">
                  <c:v>54.9</c:v>
                </c:pt>
                <c:pt idx="1">
                  <c:v>54.9</c:v>
                </c:pt>
                <c:pt idx="2">
                  <c:v>54.9</c:v>
                </c:pt>
                <c:pt idx="3">
                  <c:v>54.9</c:v>
                </c:pt>
                <c:pt idx="4">
                  <c:v>54.8</c:v>
                </c:pt>
                <c:pt idx="5">
                  <c:v>54.8</c:v>
                </c:pt>
                <c:pt idx="6">
                  <c:v>54.8</c:v>
                </c:pt>
                <c:pt idx="7">
                  <c:v>54.7</c:v>
                </c:pt>
                <c:pt idx="8">
                  <c:v>54.7</c:v>
                </c:pt>
                <c:pt idx="9">
                  <c:v>54.7</c:v>
                </c:pt>
                <c:pt idx="10">
                  <c:v>54.6</c:v>
                </c:pt>
                <c:pt idx="11">
                  <c:v>54.6</c:v>
                </c:pt>
                <c:pt idx="12">
                  <c:v>54.6</c:v>
                </c:pt>
                <c:pt idx="13">
                  <c:v>54.6</c:v>
                </c:pt>
                <c:pt idx="14">
                  <c:v>54.5</c:v>
                </c:pt>
                <c:pt idx="15">
                  <c:v>54.5</c:v>
                </c:pt>
                <c:pt idx="16">
                  <c:v>54.4</c:v>
                </c:pt>
                <c:pt idx="17">
                  <c:v>54.4</c:v>
                </c:pt>
                <c:pt idx="18">
                  <c:v>54.4</c:v>
                </c:pt>
                <c:pt idx="19">
                  <c:v>54.3</c:v>
                </c:pt>
                <c:pt idx="20">
                  <c:v>54.4</c:v>
                </c:pt>
                <c:pt idx="21">
                  <c:v>54.5</c:v>
                </c:pt>
                <c:pt idx="22">
                  <c:v>54.6</c:v>
                </c:pt>
                <c:pt idx="23">
                  <c:v>54.7</c:v>
                </c:pt>
                <c:pt idx="24">
                  <c:v>54.8</c:v>
                </c:pt>
                <c:pt idx="25">
                  <c:v>54.9</c:v>
                </c:pt>
                <c:pt idx="26">
                  <c:v>55</c:v>
                </c:pt>
                <c:pt idx="27">
                  <c:v>55.1</c:v>
                </c:pt>
                <c:pt idx="28">
                  <c:v>55.2</c:v>
                </c:pt>
                <c:pt idx="29">
                  <c:v>55.3</c:v>
                </c:pt>
                <c:pt idx="30">
                  <c:v>55.4</c:v>
                </c:pt>
                <c:pt idx="31">
                  <c:v>55.5</c:v>
                </c:pt>
                <c:pt idx="32">
                  <c:v>55.6</c:v>
                </c:pt>
                <c:pt idx="33">
                  <c:v>55.6</c:v>
                </c:pt>
                <c:pt idx="34">
                  <c:v>55.7</c:v>
                </c:pt>
                <c:pt idx="35">
                  <c:v>55.7</c:v>
                </c:pt>
                <c:pt idx="36">
                  <c:v>55.7</c:v>
                </c:pt>
                <c:pt idx="37">
                  <c:v>55.8</c:v>
                </c:pt>
                <c:pt idx="38">
                  <c:v>55.9</c:v>
                </c:pt>
                <c:pt idx="39">
                  <c:v>56</c:v>
                </c:pt>
                <c:pt idx="40">
                  <c:v>56.1</c:v>
                </c:pt>
                <c:pt idx="41">
                  <c:v>56.1</c:v>
                </c:pt>
                <c:pt idx="42">
                  <c:v>56.1</c:v>
                </c:pt>
                <c:pt idx="43">
                  <c:v>56.1</c:v>
                </c:pt>
                <c:pt idx="44">
                  <c:v>56.1</c:v>
                </c:pt>
                <c:pt idx="45">
                  <c:v>56.1</c:v>
                </c:pt>
                <c:pt idx="46">
                  <c:v>56.1</c:v>
                </c:pt>
                <c:pt idx="47">
                  <c:v>56.1</c:v>
                </c:pt>
                <c:pt idx="48">
                  <c:v>56.1</c:v>
                </c:pt>
                <c:pt idx="49">
                  <c:v>56.1</c:v>
                </c:pt>
                <c:pt idx="50">
                  <c:v>56.2</c:v>
                </c:pt>
                <c:pt idx="51">
                  <c:v>56.3</c:v>
                </c:pt>
                <c:pt idx="52">
                  <c:v>56.3</c:v>
                </c:pt>
                <c:pt idx="53">
                  <c:v>56.3</c:v>
                </c:pt>
                <c:pt idx="54">
                  <c:v>56.2</c:v>
                </c:pt>
                <c:pt idx="55">
                  <c:v>56.1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56.1</c:v>
                </c:pt>
                <c:pt idx="63">
                  <c:v>56.2</c:v>
                </c:pt>
                <c:pt idx="64">
                  <c:v>56.3</c:v>
                </c:pt>
                <c:pt idx="65">
                  <c:v>56.3</c:v>
                </c:pt>
                <c:pt idx="66">
                  <c:v>56.4</c:v>
                </c:pt>
                <c:pt idx="67">
                  <c:v>56.5</c:v>
                </c:pt>
                <c:pt idx="68">
                  <c:v>56.5</c:v>
                </c:pt>
                <c:pt idx="69">
                  <c:v>56.6</c:v>
                </c:pt>
                <c:pt idx="70">
                  <c:v>56.5</c:v>
                </c:pt>
                <c:pt idx="71">
                  <c:v>56.4</c:v>
                </c:pt>
                <c:pt idx="72">
                  <c:v>56.2</c:v>
                </c:pt>
                <c:pt idx="73">
                  <c:v>56</c:v>
                </c:pt>
                <c:pt idx="74">
                  <c:v>55.7</c:v>
                </c:pt>
                <c:pt idx="75">
                  <c:v>48.1</c:v>
                </c:pt>
                <c:pt idx="76">
                  <c:v>50.8</c:v>
                </c:pt>
                <c:pt idx="77">
                  <c:v>51.7</c:v>
                </c:pt>
                <c:pt idx="78">
                  <c:v>52.5</c:v>
                </c:pt>
                <c:pt idx="79">
                  <c:v>53.1</c:v>
                </c:pt>
                <c:pt idx="80">
                  <c:v>53.5</c:v>
                </c:pt>
                <c:pt idx="81">
                  <c:v>53.8</c:v>
                </c:pt>
                <c:pt idx="82">
                  <c:v>53.9</c:v>
                </c:pt>
                <c:pt idx="83">
                  <c:v>53.9</c:v>
                </c:pt>
                <c:pt idx="84">
                  <c:v>54</c:v>
                </c:pt>
                <c:pt idx="85">
                  <c:v>54.1</c:v>
                </c:pt>
                <c:pt idx="86">
                  <c:v>54.2</c:v>
                </c:pt>
                <c:pt idx="87">
                  <c:v>54.3</c:v>
                </c:pt>
                <c:pt idx="88">
                  <c:v>54.4</c:v>
                </c:pt>
                <c:pt idx="89">
                  <c:v>54.4</c:v>
                </c:pt>
                <c:pt idx="90">
                  <c:v>54.5</c:v>
                </c:pt>
                <c:pt idx="91">
                  <c:v>54.6</c:v>
                </c:pt>
                <c:pt idx="92">
                  <c:v>54.7</c:v>
                </c:pt>
                <c:pt idx="93">
                  <c:v>54.9</c:v>
                </c:pt>
                <c:pt idx="94">
                  <c:v>55.1</c:v>
                </c:pt>
                <c:pt idx="95">
                  <c:v>55.3</c:v>
                </c:pt>
                <c:pt idx="96">
                  <c:v>55.4</c:v>
                </c:pt>
                <c:pt idx="97">
                  <c:v>55.5</c:v>
                </c:pt>
                <c:pt idx="98">
                  <c:v>55.5</c:v>
                </c:pt>
                <c:pt idx="99">
                  <c:v>55.5</c:v>
                </c:pt>
                <c:pt idx="100">
                  <c:v>55.5</c:v>
                </c:pt>
                <c:pt idx="101">
                  <c:v>55.4</c:v>
                </c:pt>
                <c:pt idx="102">
                  <c:v>55.3</c:v>
                </c:pt>
                <c:pt idx="103">
                  <c:v>55.2</c:v>
                </c:pt>
                <c:pt idx="104">
                  <c:v>55</c:v>
                </c:pt>
                <c:pt idx="105">
                  <c:v>54.9</c:v>
                </c:pt>
                <c:pt idx="106">
                  <c:v>54.9</c:v>
                </c:pt>
                <c:pt idx="107">
                  <c:v>54.9</c:v>
                </c:pt>
                <c:pt idx="108">
                  <c:v>55</c:v>
                </c:pt>
                <c:pt idx="109">
                  <c:v>55</c:v>
                </c:pt>
                <c:pt idx="110">
                  <c:v>55</c:v>
                </c:pt>
                <c:pt idx="111">
                  <c:v>54.9</c:v>
                </c:pt>
                <c:pt idx="112">
                  <c:v>54.9</c:v>
                </c:pt>
                <c:pt idx="113">
                  <c:v>54.8</c:v>
                </c:pt>
                <c:pt idx="114">
                  <c:v>54.7</c:v>
                </c:pt>
                <c:pt idx="115">
                  <c:v>54.7</c:v>
                </c:pt>
                <c:pt idx="116">
                  <c:v>54.6</c:v>
                </c:pt>
                <c:pt idx="117">
                  <c:v>54.6</c:v>
                </c:pt>
                <c:pt idx="118">
                  <c:v>54.5</c:v>
                </c:pt>
                <c:pt idx="119">
                  <c:v>54.5</c:v>
                </c:pt>
                <c:pt idx="120">
                  <c:v>54.4</c:v>
                </c:pt>
                <c:pt idx="121">
                  <c:v>54.4</c:v>
                </c:pt>
                <c:pt idx="122">
                  <c:v>54.4</c:v>
                </c:pt>
                <c:pt idx="123">
                  <c:v>54.5</c:v>
                </c:pt>
                <c:pt idx="124">
                  <c:v>54.6</c:v>
                </c:pt>
                <c:pt idx="125">
                  <c:v>54.8</c:v>
                </c:pt>
                <c:pt idx="126">
                  <c:v>54.9</c:v>
                </c:pt>
                <c:pt idx="127">
                  <c:v>55</c:v>
                </c:pt>
                <c:pt idx="128">
                  <c:v>55.1</c:v>
                </c:pt>
                <c:pt idx="129">
                  <c:v>55.2</c:v>
                </c:pt>
                <c:pt idx="130">
                  <c:v>55.2</c:v>
                </c:pt>
                <c:pt idx="131">
                  <c:v>55.3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BB-49A0-ADEA-246948C2B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General</c:formatCode>
                <c:ptCount val="132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  <c:pt idx="129">
                  <c:v>2024</c:v>
                </c:pt>
                <c:pt idx="130">
                  <c:v>2024</c:v>
                </c:pt>
                <c:pt idx="131">
                  <c:v>2024</c:v>
                </c:pt>
              </c:numCache>
            </c:numRef>
          </c:cat>
          <c:val>
            <c:numRef>
              <c:f>Sheet1!$C$2:$C$133</c:f>
              <c:numCache>
                <c:formatCode>#0.0</c:formatCode>
                <c:ptCount val="132"/>
                <c:pt idx="0">
                  <c:v>58.8</c:v>
                </c:pt>
                <c:pt idx="1">
                  <c:v>58.7</c:v>
                </c:pt>
                <c:pt idx="2">
                  <c:v>58.9</c:v>
                </c:pt>
                <c:pt idx="3">
                  <c:v>58.9</c:v>
                </c:pt>
                <c:pt idx="4">
                  <c:v>58.9</c:v>
                </c:pt>
                <c:pt idx="5">
                  <c:v>59</c:v>
                </c:pt>
                <c:pt idx="6">
                  <c:v>59</c:v>
                </c:pt>
                <c:pt idx="7">
                  <c:v>59</c:v>
                </c:pt>
                <c:pt idx="8">
                  <c:v>59.1</c:v>
                </c:pt>
                <c:pt idx="9">
                  <c:v>59.3</c:v>
                </c:pt>
                <c:pt idx="10">
                  <c:v>59.2</c:v>
                </c:pt>
                <c:pt idx="11">
                  <c:v>59.3</c:v>
                </c:pt>
                <c:pt idx="12">
                  <c:v>59.3</c:v>
                </c:pt>
                <c:pt idx="13">
                  <c:v>59.2</c:v>
                </c:pt>
                <c:pt idx="14">
                  <c:v>59.2</c:v>
                </c:pt>
                <c:pt idx="15">
                  <c:v>59.3</c:v>
                </c:pt>
                <c:pt idx="16">
                  <c:v>59.4</c:v>
                </c:pt>
                <c:pt idx="17">
                  <c:v>59.4</c:v>
                </c:pt>
                <c:pt idx="18">
                  <c:v>59.3</c:v>
                </c:pt>
                <c:pt idx="19">
                  <c:v>59.4</c:v>
                </c:pt>
                <c:pt idx="20">
                  <c:v>59.2</c:v>
                </c:pt>
                <c:pt idx="21">
                  <c:v>59.3</c:v>
                </c:pt>
                <c:pt idx="22">
                  <c:v>59.4</c:v>
                </c:pt>
                <c:pt idx="23">
                  <c:v>59.6</c:v>
                </c:pt>
                <c:pt idx="24">
                  <c:v>59.7</c:v>
                </c:pt>
                <c:pt idx="25">
                  <c:v>59.8</c:v>
                </c:pt>
                <c:pt idx="26">
                  <c:v>59.8</c:v>
                </c:pt>
                <c:pt idx="27">
                  <c:v>59.7</c:v>
                </c:pt>
                <c:pt idx="28">
                  <c:v>59.7</c:v>
                </c:pt>
                <c:pt idx="29">
                  <c:v>59.7</c:v>
                </c:pt>
                <c:pt idx="30">
                  <c:v>59.8</c:v>
                </c:pt>
                <c:pt idx="31">
                  <c:v>59.8</c:v>
                </c:pt>
                <c:pt idx="32">
                  <c:v>59.7</c:v>
                </c:pt>
                <c:pt idx="33">
                  <c:v>59.7</c:v>
                </c:pt>
                <c:pt idx="34">
                  <c:v>59.7</c:v>
                </c:pt>
                <c:pt idx="35">
                  <c:v>59.7</c:v>
                </c:pt>
                <c:pt idx="36">
                  <c:v>59.9</c:v>
                </c:pt>
                <c:pt idx="37">
                  <c:v>60</c:v>
                </c:pt>
                <c:pt idx="38">
                  <c:v>60.2</c:v>
                </c:pt>
                <c:pt idx="39">
                  <c:v>60.2</c:v>
                </c:pt>
                <c:pt idx="40">
                  <c:v>60.1</c:v>
                </c:pt>
                <c:pt idx="41">
                  <c:v>60.1</c:v>
                </c:pt>
                <c:pt idx="42">
                  <c:v>60.2</c:v>
                </c:pt>
                <c:pt idx="43">
                  <c:v>60.1</c:v>
                </c:pt>
                <c:pt idx="44">
                  <c:v>60.4</c:v>
                </c:pt>
                <c:pt idx="45">
                  <c:v>60.1</c:v>
                </c:pt>
                <c:pt idx="46">
                  <c:v>60.1</c:v>
                </c:pt>
                <c:pt idx="47">
                  <c:v>60.1</c:v>
                </c:pt>
                <c:pt idx="48">
                  <c:v>60.1</c:v>
                </c:pt>
                <c:pt idx="49">
                  <c:v>60.4</c:v>
                </c:pt>
                <c:pt idx="50">
                  <c:v>60.4</c:v>
                </c:pt>
                <c:pt idx="51">
                  <c:v>60.4</c:v>
                </c:pt>
                <c:pt idx="52">
                  <c:v>60.5</c:v>
                </c:pt>
                <c:pt idx="53">
                  <c:v>60.5</c:v>
                </c:pt>
                <c:pt idx="54">
                  <c:v>60.6</c:v>
                </c:pt>
                <c:pt idx="55">
                  <c:v>60.3</c:v>
                </c:pt>
                <c:pt idx="56">
                  <c:v>60.4</c:v>
                </c:pt>
                <c:pt idx="57">
                  <c:v>60.5</c:v>
                </c:pt>
                <c:pt idx="58">
                  <c:v>60.6</c:v>
                </c:pt>
                <c:pt idx="59">
                  <c:v>60.6</c:v>
                </c:pt>
                <c:pt idx="60">
                  <c:v>60.6</c:v>
                </c:pt>
                <c:pt idx="61">
                  <c:v>60.7</c:v>
                </c:pt>
                <c:pt idx="62">
                  <c:v>60.6</c:v>
                </c:pt>
                <c:pt idx="63">
                  <c:v>60.5</c:v>
                </c:pt>
                <c:pt idx="64">
                  <c:v>60.6</c:v>
                </c:pt>
                <c:pt idx="65">
                  <c:v>60.7</c:v>
                </c:pt>
                <c:pt idx="66">
                  <c:v>60.8</c:v>
                </c:pt>
                <c:pt idx="67">
                  <c:v>60.8</c:v>
                </c:pt>
                <c:pt idx="68">
                  <c:v>61</c:v>
                </c:pt>
                <c:pt idx="69">
                  <c:v>61</c:v>
                </c:pt>
                <c:pt idx="70">
                  <c:v>61</c:v>
                </c:pt>
                <c:pt idx="71">
                  <c:v>61.1</c:v>
                </c:pt>
                <c:pt idx="72">
                  <c:v>61.1</c:v>
                </c:pt>
                <c:pt idx="73">
                  <c:v>61.1</c:v>
                </c:pt>
                <c:pt idx="74">
                  <c:v>59.8</c:v>
                </c:pt>
                <c:pt idx="75">
                  <c:v>51.2</c:v>
                </c:pt>
                <c:pt idx="76">
                  <c:v>52.7</c:v>
                </c:pt>
                <c:pt idx="77">
                  <c:v>54.7</c:v>
                </c:pt>
                <c:pt idx="78">
                  <c:v>55.2</c:v>
                </c:pt>
                <c:pt idx="79">
                  <c:v>56.5</c:v>
                </c:pt>
                <c:pt idx="80">
                  <c:v>56.6</c:v>
                </c:pt>
                <c:pt idx="81">
                  <c:v>57.5</c:v>
                </c:pt>
                <c:pt idx="82">
                  <c:v>57.4</c:v>
                </c:pt>
                <c:pt idx="83">
                  <c:v>57.4</c:v>
                </c:pt>
                <c:pt idx="84">
                  <c:v>57.4</c:v>
                </c:pt>
                <c:pt idx="85">
                  <c:v>57.6</c:v>
                </c:pt>
                <c:pt idx="86">
                  <c:v>57.7</c:v>
                </c:pt>
                <c:pt idx="87">
                  <c:v>57.9</c:v>
                </c:pt>
                <c:pt idx="88">
                  <c:v>58</c:v>
                </c:pt>
                <c:pt idx="89">
                  <c:v>58.1</c:v>
                </c:pt>
                <c:pt idx="90">
                  <c:v>58.4</c:v>
                </c:pt>
                <c:pt idx="91">
                  <c:v>58.6</c:v>
                </c:pt>
                <c:pt idx="92">
                  <c:v>58.8</c:v>
                </c:pt>
                <c:pt idx="93">
                  <c:v>59</c:v>
                </c:pt>
                <c:pt idx="94">
                  <c:v>59.4</c:v>
                </c:pt>
                <c:pt idx="95">
                  <c:v>59.5</c:v>
                </c:pt>
                <c:pt idx="96">
                  <c:v>59.7</c:v>
                </c:pt>
                <c:pt idx="97">
                  <c:v>59.8</c:v>
                </c:pt>
                <c:pt idx="98">
                  <c:v>60.1</c:v>
                </c:pt>
                <c:pt idx="99">
                  <c:v>59.9</c:v>
                </c:pt>
                <c:pt idx="100">
                  <c:v>60.1</c:v>
                </c:pt>
                <c:pt idx="101">
                  <c:v>59.9</c:v>
                </c:pt>
                <c:pt idx="102">
                  <c:v>59.9</c:v>
                </c:pt>
                <c:pt idx="103">
                  <c:v>60.1</c:v>
                </c:pt>
                <c:pt idx="104">
                  <c:v>60.1</c:v>
                </c:pt>
                <c:pt idx="105">
                  <c:v>60</c:v>
                </c:pt>
                <c:pt idx="106">
                  <c:v>59.9</c:v>
                </c:pt>
                <c:pt idx="107">
                  <c:v>60.1</c:v>
                </c:pt>
                <c:pt idx="108">
                  <c:v>60.2</c:v>
                </c:pt>
                <c:pt idx="109">
                  <c:v>60.3</c:v>
                </c:pt>
                <c:pt idx="110">
                  <c:v>60.4</c:v>
                </c:pt>
                <c:pt idx="111">
                  <c:v>60.4</c:v>
                </c:pt>
                <c:pt idx="112">
                  <c:v>60.3</c:v>
                </c:pt>
                <c:pt idx="113">
                  <c:v>60.3</c:v>
                </c:pt>
                <c:pt idx="114">
                  <c:v>60.4</c:v>
                </c:pt>
                <c:pt idx="115">
                  <c:v>60.4</c:v>
                </c:pt>
                <c:pt idx="116">
                  <c:v>60.4</c:v>
                </c:pt>
                <c:pt idx="117">
                  <c:v>60.2</c:v>
                </c:pt>
                <c:pt idx="118">
                  <c:v>60.4</c:v>
                </c:pt>
                <c:pt idx="119">
                  <c:v>60.1</c:v>
                </c:pt>
                <c:pt idx="120">
                  <c:v>60.2</c:v>
                </c:pt>
                <c:pt idx="121">
                  <c:v>60.1</c:v>
                </c:pt>
                <c:pt idx="122">
                  <c:v>60.3</c:v>
                </c:pt>
                <c:pt idx="123">
                  <c:v>60.2</c:v>
                </c:pt>
                <c:pt idx="124">
                  <c:v>60.1</c:v>
                </c:pt>
                <c:pt idx="125">
                  <c:v>60</c:v>
                </c:pt>
                <c:pt idx="126">
                  <c:v>60</c:v>
                </c:pt>
                <c:pt idx="127">
                  <c:v>60</c:v>
                </c:pt>
                <c:pt idx="128">
                  <c:v>60.1</c:v>
                </c:pt>
                <c:pt idx="129">
                  <c:v>60</c:v>
                </c:pt>
                <c:pt idx="130">
                  <c:v>59.8</c:v>
                </c:pt>
                <c:pt idx="13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B-49A0-ADEA-246948C2B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382527"/>
        <c:axId val="993398847"/>
      </c:lineChart>
      <c:catAx>
        <c:axId val="9933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98847"/>
        <c:crosses val="autoZero"/>
        <c:auto val="1"/>
        <c:lblAlgn val="ctr"/>
        <c:lblOffset val="100"/>
        <c:tickLblSkip val="24"/>
        <c:noMultiLvlLbl val="0"/>
      </c:catAx>
      <c:valAx>
        <c:axId val="993398847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825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60299959325076"/>
          <c:y val="0.57797593465610597"/>
          <c:w val="0.16010339647165053"/>
          <c:h val="0.14139798192281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Kentucky Initial Claims for UI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23596102347467"/>
          <c:y val="0.10297820985535598"/>
          <c:w val="0.78713707563274748"/>
          <c:h val="0.73526252174668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Sheet1!$B$2:$B$55</c:f>
              <c:numCache>
                <c:formatCode>#,##0</c:formatCode>
                <c:ptCount val="54"/>
                <c:pt idx="0">
                  <c:v>7229</c:v>
                </c:pt>
                <c:pt idx="1">
                  <c:v>7056</c:v>
                </c:pt>
                <c:pt idx="2">
                  <c:v>5938.5</c:v>
                </c:pt>
                <c:pt idx="3">
                  <c:v>5012.5</c:v>
                </c:pt>
                <c:pt idx="4">
                  <c:v>2771.75</c:v>
                </c:pt>
                <c:pt idx="5">
                  <c:v>2586.75</c:v>
                </c:pt>
                <c:pt idx="6">
                  <c:v>3557.25</c:v>
                </c:pt>
                <c:pt idx="7">
                  <c:v>3817.5</c:v>
                </c:pt>
                <c:pt idx="8">
                  <c:v>3733.75</c:v>
                </c:pt>
                <c:pt idx="9">
                  <c:v>3674</c:v>
                </c:pt>
                <c:pt idx="10">
                  <c:v>2455.5</c:v>
                </c:pt>
                <c:pt idx="11">
                  <c:v>2069</c:v>
                </c:pt>
                <c:pt idx="12">
                  <c:v>2251</c:v>
                </c:pt>
                <c:pt idx="13">
                  <c:v>2251.75</c:v>
                </c:pt>
                <c:pt idx="14">
                  <c:v>2258.25</c:v>
                </c:pt>
                <c:pt idx="15">
                  <c:v>2145.25</c:v>
                </c:pt>
                <c:pt idx="16">
                  <c:v>1936.25</c:v>
                </c:pt>
                <c:pt idx="17">
                  <c:v>1836.5</c:v>
                </c:pt>
                <c:pt idx="18">
                  <c:v>1908.75</c:v>
                </c:pt>
                <c:pt idx="19">
                  <c:v>2139.25</c:v>
                </c:pt>
                <c:pt idx="20">
                  <c:v>2255.5</c:v>
                </c:pt>
                <c:pt idx="21">
                  <c:v>2378.5</c:v>
                </c:pt>
                <c:pt idx="22">
                  <c:v>2294.5</c:v>
                </c:pt>
                <c:pt idx="23">
                  <c:v>2406.5</c:v>
                </c:pt>
                <c:pt idx="24">
                  <c:v>2694.5</c:v>
                </c:pt>
                <c:pt idx="25">
                  <c:v>3661.75</c:v>
                </c:pt>
                <c:pt idx="26">
                  <c:v>4538.25</c:v>
                </c:pt>
                <c:pt idx="27">
                  <c:v>5113.75</c:v>
                </c:pt>
                <c:pt idx="28">
                  <c:v>4735.5</c:v>
                </c:pt>
                <c:pt idx="29">
                  <c:v>3726.5</c:v>
                </c:pt>
                <c:pt idx="30">
                  <c:v>2980.25</c:v>
                </c:pt>
                <c:pt idx="31">
                  <c:v>2192</c:v>
                </c:pt>
                <c:pt idx="32">
                  <c:v>2175</c:v>
                </c:pt>
                <c:pt idx="33">
                  <c:v>2127</c:v>
                </c:pt>
                <c:pt idx="34">
                  <c:v>1959.75</c:v>
                </c:pt>
                <c:pt idx="35">
                  <c:v>1869.75</c:v>
                </c:pt>
                <c:pt idx="36">
                  <c:v>1935.25</c:v>
                </c:pt>
                <c:pt idx="37">
                  <c:v>2068</c:v>
                </c:pt>
                <c:pt idx="38">
                  <c:v>2226.25</c:v>
                </c:pt>
                <c:pt idx="39">
                  <c:v>2416.5</c:v>
                </c:pt>
                <c:pt idx="40">
                  <c:v>2447.25</c:v>
                </c:pt>
                <c:pt idx="41">
                  <c:v>2389.75</c:v>
                </c:pt>
                <c:pt idx="42">
                  <c:v>2298.5</c:v>
                </c:pt>
                <c:pt idx="43">
                  <c:v>2227.5</c:v>
                </c:pt>
                <c:pt idx="44">
                  <c:v>2206</c:v>
                </c:pt>
                <c:pt idx="45">
                  <c:v>2413.25</c:v>
                </c:pt>
                <c:pt idx="46">
                  <c:v>2696</c:v>
                </c:pt>
                <c:pt idx="47">
                  <c:v>3006.25</c:v>
                </c:pt>
                <c:pt idx="48">
                  <c:v>3353.75</c:v>
                </c:pt>
                <c:pt idx="49">
                  <c:v>3761.5</c:v>
                </c:pt>
                <c:pt idx="50">
                  <c:v>4517.5</c:v>
                </c:pt>
                <c:pt idx="51">
                  <c:v>4913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5-48A6-B74C-46AB15DA7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Sheet1!$C$2:$C$55</c:f>
              <c:numCache>
                <c:formatCode>#,##0</c:formatCode>
                <c:ptCount val="54"/>
                <c:pt idx="0">
                  <c:v>2702.75</c:v>
                </c:pt>
                <c:pt idx="1">
                  <c:v>2425</c:v>
                </c:pt>
                <c:pt idx="2">
                  <c:v>2359.5</c:v>
                </c:pt>
                <c:pt idx="3">
                  <c:v>2288.5</c:v>
                </c:pt>
                <c:pt idx="4">
                  <c:v>2945</c:v>
                </c:pt>
                <c:pt idx="5">
                  <c:v>2707.25</c:v>
                </c:pt>
                <c:pt idx="6">
                  <c:v>2453.5</c:v>
                </c:pt>
                <c:pt idx="7">
                  <c:v>2354.25</c:v>
                </c:pt>
                <c:pt idx="8">
                  <c:v>1467</c:v>
                </c:pt>
                <c:pt idx="9">
                  <c:v>1444.75</c:v>
                </c:pt>
                <c:pt idx="10">
                  <c:v>1386.25</c:v>
                </c:pt>
                <c:pt idx="11">
                  <c:v>1384.25</c:v>
                </c:pt>
                <c:pt idx="12">
                  <c:v>1540</c:v>
                </c:pt>
                <c:pt idx="13">
                  <c:v>1578</c:v>
                </c:pt>
                <c:pt idx="14">
                  <c:v>1616.25</c:v>
                </c:pt>
                <c:pt idx="15">
                  <c:v>1688.25</c:v>
                </c:pt>
                <c:pt idx="16">
                  <c:v>1522.5</c:v>
                </c:pt>
                <c:pt idx="17">
                  <c:v>1548.25</c:v>
                </c:pt>
                <c:pt idx="18">
                  <c:v>1575.25</c:v>
                </c:pt>
                <c:pt idx="19">
                  <c:v>1517.75</c:v>
                </c:pt>
                <c:pt idx="20">
                  <c:v>1564</c:v>
                </c:pt>
                <c:pt idx="21">
                  <c:v>1600</c:v>
                </c:pt>
                <c:pt idx="22">
                  <c:v>1600.5</c:v>
                </c:pt>
                <c:pt idx="23">
                  <c:v>1568.25</c:v>
                </c:pt>
                <c:pt idx="24">
                  <c:v>1761</c:v>
                </c:pt>
                <c:pt idx="25">
                  <c:v>2212.5</c:v>
                </c:pt>
                <c:pt idx="26">
                  <c:v>3104.75</c:v>
                </c:pt>
                <c:pt idx="27">
                  <c:v>3214.25</c:v>
                </c:pt>
                <c:pt idx="28">
                  <c:v>3021.5</c:v>
                </c:pt>
                <c:pt idx="29">
                  <c:v>2564.5</c:v>
                </c:pt>
                <c:pt idx="30">
                  <c:v>1745.75</c:v>
                </c:pt>
                <c:pt idx="31">
                  <c:v>1648.25</c:v>
                </c:pt>
                <c:pt idx="32">
                  <c:v>1602.75</c:v>
                </c:pt>
                <c:pt idx="33">
                  <c:v>1573</c:v>
                </c:pt>
                <c:pt idx="34">
                  <c:v>1449.75</c:v>
                </c:pt>
                <c:pt idx="35">
                  <c:v>1486.25</c:v>
                </c:pt>
                <c:pt idx="36">
                  <c:v>1500.25</c:v>
                </c:pt>
                <c:pt idx="37">
                  <c:v>1451.5</c:v>
                </c:pt>
                <c:pt idx="38">
                  <c:v>1980.25</c:v>
                </c:pt>
                <c:pt idx="39">
                  <c:v>2079</c:v>
                </c:pt>
                <c:pt idx="40">
                  <c:v>2062.25</c:v>
                </c:pt>
                <c:pt idx="41">
                  <c:v>2069.25</c:v>
                </c:pt>
                <c:pt idx="42">
                  <c:v>1631.75</c:v>
                </c:pt>
                <c:pt idx="43">
                  <c:v>1566</c:v>
                </c:pt>
                <c:pt idx="44">
                  <c:v>1611</c:v>
                </c:pt>
                <c:pt idx="45">
                  <c:v>1766.25</c:v>
                </c:pt>
                <c:pt idx="46">
                  <c:v>2038</c:v>
                </c:pt>
                <c:pt idx="47">
                  <c:v>2355.25</c:v>
                </c:pt>
                <c:pt idx="48">
                  <c:v>2767.75</c:v>
                </c:pt>
                <c:pt idx="49">
                  <c:v>3621.75</c:v>
                </c:pt>
                <c:pt idx="50">
                  <c:v>3980.25</c:v>
                </c:pt>
                <c:pt idx="51">
                  <c:v>3979.75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E5-48A6-B74C-46AB15DA7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859728"/>
        <c:axId val="1116869328"/>
      </c:lineChart>
      <c:catAx>
        <c:axId val="111685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Week of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69328"/>
        <c:crosses val="autoZero"/>
        <c:auto val="1"/>
        <c:lblAlgn val="ctr"/>
        <c:lblOffset val="100"/>
        <c:tickLblSkip val="4"/>
        <c:noMultiLvlLbl val="0"/>
      </c:catAx>
      <c:valAx>
        <c:axId val="11168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48470887707821"/>
          <c:y val="0.12649155905113355"/>
          <c:w val="0.4891462205041136"/>
          <c:h val="6.4502763687869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4605117895453"/>
          <c:y val="3.3799920489158836E-2"/>
          <c:w val="0.84705439643285174"/>
          <c:h val="0.7580490190876892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Business Survey (Jobs)</c:v>
                </c:pt>
              </c:strCache>
            </c:strRef>
          </c:tx>
          <c:spPr>
            <a:ln w="762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Sheet1!$A$2:$A$253</c:f>
              <c:numCache>
                <c:formatCode>General</c:formatCode>
                <c:ptCount val="252"/>
                <c:pt idx="0">
                  <c:v>2004</c:v>
                </c:pt>
                <c:pt idx="1">
                  <c:v>2004</c:v>
                </c:pt>
                <c:pt idx="2">
                  <c:v>2004</c:v>
                </c:pt>
                <c:pt idx="3">
                  <c:v>2004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2006</c:v>
                </c:pt>
                <c:pt idx="29">
                  <c:v>2006</c:v>
                </c:pt>
                <c:pt idx="30">
                  <c:v>2006</c:v>
                </c:pt>
                <c:pt idx="31">
                  <c:v>2006</c:v>
                </c:pt>
                <c:pt idx="32">
                  <c:v>2006</c:v>
                </c:pt>
                <c:pt idx="33">
                  <c:v>2006</c:v>
                </c:pt>
                <c:pt idx="34">
                  <c:v>2006</c:v>
                </c:pt>
                <c:pt idx="35">
                  <c:v>2006</c:v>
                </c:pt>
                <c:pt idx="36">
                  <c:v>2007</c:v>
                </c:pt>
                <c:pt idx="37">
                  <c:v>2007</c:v>
                </c:pt>
                <c:pt idx="38">
                  <c:v>2007</c:v>
                </c:pt>
                <c:pt idx="39">
                  <c:v>2007</c:v>
                </c:pt>
                <c:pt idx="40">
                  <c:v>2007</c:v>
                </c:pt>
                <c:pt idx="41">
                  <c:v>2007</c:v>
                </c:pt>
                <c:pt idx="42">
                  <c:v>2007</c:v>
                </c:pt>
                <c:pt idx="43">
                  <c:v>2007</c:v>
                </c:pt>
                <c:pt idx="44">
                  <c:v>2007</c:v>
                </c:pt>
                <c:pt idx="45">
                  <c:v>2007</c:v>
                </c:pt>
                <c:pt idx="46">
                  <c:v>2007</c:v>
                </c:pt>
                <c:pt idx="47">
                  <c:v>2007</c:v>
                </c:pt>
                <c:pt idx="48">
                  <c:v>2008</c:v>
                </c:pt>
                <c:pt idx="49">
                  <c:v>2008</c:v>
                </c:pt>
                <c:pt idx="50">
                  <c:v>2008</c:v>
                </c:pt>
                <c:pt idx="51">
                  <c:v>2008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2008</c:v>
                </c:pt>
                <c:pt idx="57">
                  <c:v>2008</c:v>
                </c:pt>
                <c:pt idx="58">
                  <c:v>2008</c:v>
                </c:pt>
                <c:pt idx="59">
                  <c:v>2008</c:v>
                </c:pt>
                <c:pt idx="60">
                  <c:v>2009</c:v>
                </c:pt>
                <c:pt idx="61">
                  <c:v>2009</c:v>
                </c:pt>
                <c:pt idx="62">
                  <c:v>2009</c:v>
                </c:pt>
                <c:pt idx="63">
                  <c:v>2009</c:v>
                </c:pt>
                <c:pt idx="64">
                  <c:v>2009</c:v>
                </c:pt>
                <c:pt idx="65">
                  <c:v>2009</c:v>
                </c:pt>
                <c:pt idx="66">
                  <c:v>2009</c:v>
                </c:pt>
                <c:pt idx="67">
                  <c:v>2009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  <c:pt idx="74">
                  <c:v>2010</c:v>
                </c:pt>
                <c:pt idx="75">
                  <c:v>2010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2011</c:v>
                </c:pt>
                <c:pt idx="89">
                  <c:v>2011</c:v>
                </c:pt>
                <c:pt idx="90">
                  <c:v>2011</c:v>
                </c:pt>
                <c:pt idx="91">
                  <c:v>2011</c:v>
                </c:pt>
                <c:pt idx="92">
                  <c:v>2011</c:v>
                </c:pt>
                <c:pt idx="93">
                  <c:v>2011</c:v>
                </c:pt>
                <c:pt idx="94">
                  <c:v>2011</c:v>
                </c:pt>
                <c:pt idx="95">
                  <c:v>2011</c:v>
                </c:pt>
                <c:pt idx="96">
                  <c:v>2012</c:v>
                </c:pt>
                <c:pt idx="97">
                  <c:v>2012</c:v>
                </c:pt>
                <c:pt idx="98">
                  <c:v>2012</c:v>
                </c:pt>
                <c:pt idx="99">
                  <c:v>2012</c:v>
                </c:pt>
                <c:pt idx="100">
                  <c:v>2012</c:v>
                </c:pt>
                <c:pt idx="101">
                  <c:v>2012</c:v>
                </c:pt>
                <c:pt idx="102">
                  <c:v>2012</c:v>
                </c:pt>
                <c:pt idx="103">
                  <c:v>2012</c:v>
                </c:pt>
                <c:pt idx="104">
                  <c:v>2012</c:v>
                </c:pt>
                <c:pt idx="105">
                  <c:v>2012</c:v>
                </c:pt>
                <c:pt idx="106">
                  <c:v>2012</c:v>
                </c:pt>
                <c:pt idx="107">
                  <c:v>2012</c:v>
                </c:pt>
                <c:pt idx="108">
                  <c:v>2013</c:v>
                </c:pt>
                <c:pt idx="109">
                  <c:v>2013</c:v>
                </c:pt>
                <c:pt idx="110">
                  <c:v>2013</c:v>
                </c:pt>
                <c:pt idx="111">
                  <c:v>2013</c:v>
                </c:pt>
                <c:pt idx="112">
                  <c:v>2013</c:v>
                </c:pt>
                <c:pt idx="113">
                  <c:v>2013</c:v>
                </c:pt>
                <c:pt idx="114">
                  <c:v>2013</c:v>
                </c:pt>
                <c:pt idx="115">
                  <c:v>2013</c:v>
                </c:pt>
                <c:pt idx="116">
                  <c:v>2013</c:v>
                </c:pt>
                <c:pt idx="117">
                  <c:v>2013</c:v>
                </c:pt>
                <c:pt idx="118">
                  <c:v>2013</c:v>
                </c:pt>
                <c:pt idx="119">
                  <c:v>2013</c:v>
                </c:pt>
                <c:pt idx="120">
                  <c:v>2014</c:v>
                </c:pt>
                <c:pt idx="121">
                  <c:v>2014</c:v>
                </c:pt>
                <c:pt idx="122">
                  <c:v>2014</c:v>
                </c:pt>
                <c:pt idx="123">
                  <c:v>2014</c:v>
                </c:pt>
                <c:pt idx="124">
                  <c:v>2014</c:v>
                </c:pt>
                <c:pt idx="125">
                  <c:v>2014</c:v>
                </c:pt>
                <c:pt idx="126">
                  <c:v>2014</c:v>
                </c:pt>
                <c:pt idx="127">
                  <c:v>2014</c:v>
                </c:pt>
                <c:pt idx="128">
                  <c:v>2014</c:v>
                </c:pt>
                <c:pt idx="129">
                  <c:v>2014</c:v>
                </c:pt>
                <c:pt idx="130">
                  <c:v>2014</c:v>
                </c:pt>
                <c:pt idx="131">
                  <c:v>2014</c:v>
                </c:pt>
                <c:pt idx="132">
                  <c:v>2015</c:v>
                </c:pt>
                <c:pt idx="133">
                  <c:v>2015</c:v>
                </c:pt>
                <c:pt idx="134">
                  <c:v>2015</c:v>
                </c:pt>
                <c:pt idx="135">
                  <c:v>2015</c:v>
                </c:pt>
                <c:pt idx="136">
                  <c:v>2015</c:v>
                </c:pt>
                <c:pt idx="137">
                  <c:v>2015</c:v>
                </c:pt>
                <c:pt idx="138">
                  <c:v>2015</c:v>
                </c:pt>
                <c:pt idx="139">
                  <c:v>2015</c:v>
                </c:pt>
                <c:pt idx="140">
                  <c:v>2015</c:v>
                </c:pt>
                <c:pt idx="141">
                  <c:v>2015</c:v>
                </c:pt>
                <c:pt idx="142">
                  <c:v>2015</c:v>
                </c:pt>
                <c:pt idx="143">
                  <c:v>2015</c:v>
                </c:pt>
                <c:pt idx="144">
                  <c:v>2016</c:v>
                </c:pt>
                <c:pt idx="145">
                  <c:v>2016</c:v>
                </c:pt>
                <c:pt idx="146">
                  <c:v>2016</c:v>
                </c:pt>
                <c:pt idx="147">
                  <c:v>2016</c:v>
                </c:pt>
                <c:pt idx="148">
                  <c:v>2016</c:v>
                </c:pt>
                <c:pt idx="149">
                  <c:v>2016</c:v>
                </c:pt>
                <c:pt idx="150">
                  <c:v>2016</c:v>
                </c:pt>
                <c:pt idx="151">
                  <c:v>2016</c:v>
                </c:pt>
                <c:pt idx="152">
                  <c:v>2016</c:v>
                </c:pt>
                <c:pt idx="153">
                  <c:v>2016</c:v>
                </c:pt>
                <c:pt idx="154">
                  <c:v>2016</c:v>
                </c:pt>
                <c:pt idx="155">
                  <c:v>2016</c:v>
                </c:pt>
                <c:pt idx="156">
                  <c:v>2017</c:v>
                </c:pt>
                <c:pt idx="157">
                  <c:v>2017</c:v>
                </c:pt>
                <c:pt idx="158">
                  <c:v>2017</c:v>
                </c:pt>
                <c:pt idx="159">
                  <c:v>2017</c:v>
                </c:pt>
                <c:pt idx="160">
                  <c:v>2017</c:v>
                </c:pt>
                <c:pt idx="161">
                  <c:v>2017</c:v>
                </c:pt>
                <c:pt idx="162">
                  <c:v>2017</c:v>
                </c:pt>
                <c:pt idx="163">
                  <c:v>2017</c:v>
                </c:pt>
                <c:pt idx="164">
                  <c:v>2017</c:v>
                </c:pt>
                <c:pt idx="165">
                  <c:v>2017</c:v>
                </c:pt>
                <c:pt idx="166">
                  <c:v>2017</c:v>
                </c:pt>
                <c:pt idx="167">
                  <c:v>2017</c:v>
                </c:pt>
                <c:pt idx="168">
                  <c:v>2018</c:v>
                </c:pt>
                <c:pt idx="169">
                  <c:v>2018</c:v>
                </c:pt>
                <c:pt idx="170">
                  <c:v>2018</c:v>
                </c:pt>
                <c:pt idx="171">
                  <c:v>2018</c:v>
                </c:pt>
                <c:pt idx="172">
                  <c:v>2018</c:v>
                </c:pt>
                <c:pt idx="173">
                  <c:v>2018</c:v>
                </c:pt>
                <c:pt idx="174">
                  <c:v>2018</c:v>
                </c:pt>
                <c:pt idx="175">
                  <c:v>2018</c:v>
                </c:pt>
                <c:pt idx="176">
                  <c:v>2018</c:v>
                </c:pt>
                <c:pt idx="177">
                  <c:v>2018</c:v>
                </c:pt>
                <c:pt idx="178">
                  <c:v>2018</c:v>
                </c:pt>
                <c:pt idx="179">
                  <c:v>2018</c:v>
                </c:pt>
                <c:pt idx="180">
                  <c:v>2019</c:v>
                </c:pt>
                <c:pt idx="181">
                  <c:v>2019</c:v>
                </c:pt>
                <c:pt idx="182">
                  <c:v>2019</c:v>
                </c:pt>
                <c:pt idx="183">
                  <c:v>2019</c:v>
                </c:pt>
                <c:pt idx="184">
                  <c:v>2019</c:v>
                </c:pt>
                <c:pt idx="185">
                  <c:v>2019</c:v>
                </c:pt>
                <c:pt idx="186">
                  <c:v>2019</c:v>
                </c:pt>
                <c:pt idx="187">
                  <c:v>2019</c:v>
                </c:pt>
                <c:pt idx="188">
                  <c:v>2019</c:v>
                </c:pt>
                <c:pt idx="189">
                  <c:v>2019</c:v>
                </c:pt>
                <c:pt idx="190">
                  <c:v>2019</c:v>
                </c:pt>
                <c:pt idx="191">
                  <c:v>2019</c:v>
                </c:pt>
                <c:pt idx="192">
                  <c:v>2020</c:v>
                </c:pt>
                <c:pt idx="193">
                  <c:v>2020</c:v>
                </c:pt>
                <c:pt idx="194">
                  <c:v>2020</c:v>
                </c:pt>
                <c:pt idx="195">
                  <c:v>2020</c:v>
                </c:pt>
                <c:pt idx="196">
                  <c:v>2020</c:v>
                </c:pt>
                <c:pt idx="197">
                  <c:v>2020</c:v>
                </c:pt>
                <c:pt idx="198">
                  <c:v>2020</c:v>
                </c:pt>
                <c:pt idx="199">
                  <c:v>2020</c:v>
                </c:pt>
                <c:pt idx="200">
                  <c:v>2020</c:v>
                </c:pt>
                <c:pt idx="201">
                  <c:v>2020</c:v>
                </c:pt>
                <c:pt idx="202">
                  <c:v>2020</c:v>
                </c:pt>
                <c:pt idx="203">
                  <c:v>2020</c:v>
                </c:pt>
                <c:pt idx="204">
                  <c:v>2021</c:v>
                </c:pt>
                <c:pt idx="205">
                  <c:v>2021</c:v>
                </c:pt>
                <c:pt idx="206">
                  <c:v>2021</c:v>
                </c:pt>
                <c:pt idx="207">
                  <c:v>2021</c:v>
                </c:pt>
                <c:pt idx="208">
                  <c:v>2021</c:v>
                </c:pt>
                <c:pt idx="209">
                  <c:v>2021</c:v>
                </c:pt>
                <c:pt idx="210">
                  <c:v>2021</c:v>
                </c:pt>
                <c:pt idx="211">
                  <c:v>2021</c:v>
                </c:pt>
                <c:pt idx="212">
                  <c:v>2021</c:v>
                </c:pt>
                <c:pt idx="213">
                  <c:v>2021</c:v>
                </c:pt>
                <c:pt idx="214">
                  <c:v>2021</c:v>
                </c:pt>
                <c:pt idx="215">
                  <c:v>2021</c:v>
                </c:pt>
                <c:pt idx="216">
                  <c:v>2022</c:v>
                </c:pt>
                <c:pt idx="217">
                  <c:v>2022</c:v>
                </c:pt>
                <c:pt idx="218">
                  <c:v>2022</c:v>
                </c:pt>
                <c:pt idx="219">
                  <c:v>2022</c:v>
                </c:pt>
                <c:pt idx="220">
                  <c:v>2022</c:v>
                </c:pt>
                <c:pt idx="221">
                  <c:v>2022</c:v>
                </c:pt>
                <c:pt idx="222">
                  <c:v>2022</c:v>
                </c:pt>
                <c:pt idx="223">
                  <c:v>2022</c:v>
                </c:pt>
                <c:pt idx="224">
                  <c:v>2022</c:v>
                </c:pt>
                <c:pt idx="225">
                  <c:v>2022</c:v>
                </c:pt>
                <c:pt idx="226">
                  <c:v>2022</c:v>
                </c:pt>
                <c:pt idx="227">
                  <c:v>2022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</c:numCache>
            </c:numRef>
          </c:cat>
          <c:val>
            <c:numRef>
              <c:f>Sheet1!$B$2:$B$253</c:f>
              <c:numCache>
                <c:formatCode>General</c:formatCode>
                <c:ptCount val="252"/>
                <c:pt idx="0">
                  <c:v>1.7799</c:v>
                </c:pt>
                <c:pt idx="1">
                  <c:v>1.7819</c:v>
                </c:pt>
                <c:pt idx="2">
                  <c:v>1.7832999999999999</c:v>
                </c:pt>
                <c:pt idx="3">
                  <c:v>1.7838000000000001</c:v>
                </c:pt>
                <c:pt idx="4">
                  <c:v>1.7827999999999999</c:v>
                </c:pt>
                <c:pt idx="5">
                  <c:v>1.7863</c:v>
                </c:pt>
                <c:pt idx="6">
                  <c:v>1.7815999999999999</c:v>
                </c:pt>
                <c:pt idx="7">
                  <c:v>1.7909999999999999</c:v>
                </c:pt>
                <c:pt idx="8">
                  <c:v>1.7925</c:v>
                </c:pt>
                <c:pt idx="9">
                  <c:v>1.7975999999999999</c:v>
                </c:pt>
                <c:pt idx="10">
                  <c:v>1.7995000000000001</c:v>
                </c:pt>
                <c:pt idx="11">
                  <c:v>1.802</c:v>
                </c:pt>
                <c:pt idx="12">
                  <c:v>1.7995999999999999</c:v>
                </c:pt>
                <c:pt idx="13">
                  <c:v>1.8064</c:v>
                </c:pt>
                <c:pt idx="14">
                  <c:v>1.8057999999999998</c:v>
                </c:pt>
                <c:pt idx="15">
                  <c:v>1.8100999999999998</c:v>
                </c:pt>
                <c:pt idx="16">
                  <c:v>1.8120999999999998</c:v>
                </c:pt>
                <c:pt idx="17">
                  <c:v>1.8143</c:v>
                </c:pt>
                <c:pt idx="18">
                  <c:v>1.8134000000000001</c:v>
                </c:pt>
                <c:pt idx="19">
                  <c:v>1.8219000000000001</c:v>
                </c:pt>
                <c:pt idx="20">
                  <c:v>1.8223</c:v>
                </c:pt>
                <c:pt idx="21">
                  <c:v>1.8209000000000002</c:v>
                </c:pt>
                <c:pt idx="22">
                  <c:v>1.8246</c:v>
                </c:pt>
                <c:pt idx="23">
                  <c:v>1.8234999999999999</c:v>
                </c:pt>
                <c:pt idx="24">
                  <c:v>1.8310999999999999</c:v>
                </c:pt>
                <c:pt idx="25">
                  <c:v>1.8340999999999998</c:v>
                </c:pt>
                <c:pt idx="26">
                  <c:v>1.8406</c:v>
                </c:pt>
                <c:pt idx="27">
                  <c:v>1.8359000000000001</c:v>
                </c:pt>
                <c:pt idx="28">
                  <c:v>1.8355999999999999</c:v>
                </c:pt>
                <c:pt idx="29">
                  <c:v>1.835</c:v>
                </c:pt>
                <c:pt idx="30">
                  <c:v>1.829</c:v>
                </c:pt>
                <c:pt idx="31">
                  <c:v>1.8377000000000001</c:v>
                </c:pt>
                <c:pt idx="32">
                  <c:v>1.8379000000000001</c:v>
                </c:pt>
                <c:pt idx="33">
                  <c:v>1.8365</c:v>
                </c:pt>
                <c:pt idx="34">
                  <c:v>1.8377999999999999</c:v>
                </c:pt>
                <c:pt idx="35">
                  <c:v>1.8480999999999999</c:v>
                </c:pt>
                <c:pt idx="36">
                  <c:v>1.8525</c:v>
                </c:pt>
                <c:pt idx="37">
                  <c:v>1.851</c:v>
                </c:pt>
                <c:pt idx="38">
                  <c:v>1.8557000000000001</c:v>
                </c:pt>
                <c:pt idx="39">
                  <c:v>1.8560000000000001</c:v>
                </c:pt>
                <c:pt idx="40">
                  <c:v>1.8612</c:v>
                </c:pt>
                <c:pt idx="41">
                  <c:v>1.8619000000000001</c:v>
                </c:pt>
                <c:pt idx="42">
                  <c:v>1.855</c:v>
                </c:pt>
                <c:pt idx="43">
                  <c:v>1.8524</c:v>
                </c:pt>
                <c:pt idx="44">
                  <c:v>1.8591</c:v>
                </c:pt>
                <c:pt idx="45">
                  <c:v>1.8554999999999999</c:v>
                </c:pt>
                <c:pt idx="46">
                  <c:v>1.8592</c:v>
                </c:pt>
                <c:pt idx="47">
                  <c:v>1.8580000000000001</c:v>
                </c:pt>
                <c:pt idx="48">
                  <c:v>1.8613</c:v>
                </c:pt>
                <c:pt idx="49">
                  <c:v>1.8605999999999998</c:v>
                </c:pt>
                <c:pt idx="50">
                  <c:v>1.8543000000000001</c:v>
                </c:pt>
                <c:pt idx="51">
                  <c:v>1.8534999999999999</c:v>
                </c:pt>
                <c:pt idx="52">
                  <c:v>1.8552</c:v>
                </c:pt>
                <c:pt idx="53">
                  <c:v>1.8502000000000001</c:v>
                </c:pt>
                <c:pt idx="54">
                  <c:v>1.8440000000000001</c:v>
                </c:pt>
                <c:pt idx="55">
                  <c:v>1.8424</c:v>
                </c:pt>
                <c:pt idx="56">
                  <c:v>1.8319000000000001</c:v>
                </c:pt>
                <c:pt idx="57">
                  <c:v>1.8245</c:v>
                </c:pt>
                <c:pt idx="58">
                  <c:v>1.8185</c:v>
                </c:pt>
                <c:pt idx="59">
                  <c:v>1.8066</c:v>
                </c:pt>
                <c:pt idx="60">
                  <c:v>1.7869000000000002</c:v>
                </c:pt>
                <c:pt idx="61">
                  <c:v>1.778</c:v>
                </c:pt>
                <c:pt idx="62">
                  <c:v>1.7679</c:v>
                </c:pt>
                <c:pt idx="63">
                  <c:v>1.7603</c:v>
                </c:pt>
                <c:pt idx="64">
                  <c:v>1.7587000000000002</c:v>
                </c:pt>
                <c:pt idx="65">
                  <c:v>1.7543</c:v>
                </c:pt>
                <c:pt idx="66">
                  <c:v>1.7515999999999998</c:v>
                </c:pt>
                <c:pt idx="67">
                  <c:v>1.7509999999999999</c:v>
                </c:pt>
                <c:pt idx="68">
                  <c:v>1.7524000000000002</c:v>
                </c:pt>
                <c:pt idx="69">
                  <c:v>1.752</c:v>
                </c:pt>
                <c:pt idx="70">
                  <c:v>1.7532999999999999</c:v>
                </c:pt>
                <c:pt idx="71">
                  <c:v>1.7490999999999999</c:v>
                </c:pt>
                <c:pt idx="72">
                  <c:v>1.7470000000000001</c:v>
                </c:pt>
                <c:pt idx="73">
                  <c:v>1.7398</c:v>
                </c:pt>
                <c:pt idx="74">
                  <c:v>1.7482</c:v>
                </c:pt>
                <c:pt idx="75">
                  <c:v>1.7563</c:v>
                </c:pt>
                <c:pt idx="76">
                  <c:v>1.7649999999999999</c:v>
                </c:pt>
                <c:pt idx="77">
                  <c:v>1.7662</c:v>
                </c:pt>
                <c:pt idx="78">
                  <c:v>1.7592999999999999</c:v>
                </c:pt>
                <c:pt idx="79">
                  <c:v>1.7581</c:v>
                </c:pt>
                <c:pt idx="80">
                  <c:v>1.7635999999999998</c:v>
                </c:pt>
                <c:pt idx="81">
                  <c:v>1.7707999999999999</c:v>
                </c:pt>
                <c:pt idx="82">
                  <c:v>1.7705</c:v>
                </c:pt>
                <c:pt idx="83">
                  <c:v>1.7745</c:v>
                </c:pt>
                <c:pt idx="84">
                  <c:v>1.7698</c:v>
                </c:pt>
                <c:pt idx="85">
                  <c:v>1.7746999999999999</c:v>
                </c:pt>
                <c:pt idx="86">
                  <c:v>1.7774000000000001</c:v>
                </c:pt>
                <c:pt idx="87">
                  <c:v>1.7790999999999999</c:v>
                </c:pt>
                <c:pt idx="88">
                  <c:v>1.7765</c:v>
                </c:pt>
                <c:pt idx="89">
                  <c:v>1.7807999999999999</c:v>
                </c:pt>
                <c:pt idx="90">
                  <c:v>1.7809999999999999</c:v>
                </c:pt>
                <c:pt idx="91">
                  <c:v>1.7892999999999999</c:v>
                </c:pt>
                <c:pt idx="92">
                  <c:v>1.7927</c:v>
                </c:pt>
                <c:pt idx="93">
                  <c:v>1.792</c:v>
                </c:pt>
                <c:pt idx="94">
                  <c:v>1.7954000000000001</c:v>
                </c:pt>
                <c:pt idx="95">
                  <c:v>1.7949999999999999</c:v>
                </c:pt>
                <c:pt idx="96">
                  <c:v>1.8028</c:v>
                </c:pt>
                <c:pt idx="97">
                  <c:v>1.8049000000000002</c:v>
                </c:pt>
                <c:pt idx="98">
                  <c:v>1.8100999999999998</c:v>
                </c:pt>
                <c:pt idx="99">
                  <c:v>1.8079000000000001</c:v>
                </c:pt>
                <c:pt idx="100">
                  <c:v>1.8115999999999999</c:v>
                </c:pt>
                <c:pt idx="101">
                  <c:v>1.8142</c:v>
                </c:pt>
                <c:pt idx="102">
                  <c:v>1.8107</c:v>
                </c:pt>
                <c:pt idx="103">
                  <c:v>1.8088</c:v>
                </c:pt>
                <c:pt idx="104">
                  <c:v>1.8132000000000001</c:v>
                </c:pt>
                <c:pt idx="105">
                  <c:v>1.8155999999999999</c:v>
                </c:pt>
                <c:pt idx="106">
                  <c:v>1.8162</c:v>
                </c:pt>
                <c:pt idx="107">
                  <c:v>1.8169999999999999</c:v>
                </c:pt>
                <c:pt idx="108">
                  <c:v>1.8214000000000001</c:v>
                </c:pt>
                <c:pt idx="109">
                  <c:v>1.8220000000000001</c:v>
                </c:pt>
                <c:pt idx="110">
                  <c:v>1.8252999999999999</c:v>
                </c:pt>
                <c:pt idx="111">
                  <c:v>1.8237999999999999</c:v>
                </c:pt>
                <c:pt idx="112">
                  <c:v>1.825</c:v>
                </c:pt>
                <c:pt idx="113">
                  <c:v>1.8263</c:v>
                </c:pt>
                <c:pt idx="114">
                  <c:v>1.8277999999999999</c:v>
                </c:pt>
                <c:pt idx="115">
                  <c:v>1.8329000000000002</c:v>
                </c:pt>
                <c:pt idx="116">
                  <c:v>1.8368</c:v>
                </c:pt>
                <c:pt idx="117">
                  <c:v>1.8379000000000001</c:v>
                </c:pt>
                <c:pt idx="118">
                  <c:v>1.8403</c:v>
                </c:pt>
                <c:pt idx="119">
                  <c:v>1.8420000000000001</c:v>
                </c:pt>
                <c:pt idx="120">
                  <c:v>1.8411</c:v>
                </c:pt>
                <c:pt idx="121">
                  <c:v>1.8404</c:v>
                </c:pt>
                <c:pt idx="122">
                  <c:v>1.845</c:v>
                </c:pt>
                <c:pt idx="123">
                  <c:v>1.8532</c:v>
                </c:pt>
                <c:pt idx="124">
                  <c:v>1.8537999999999999</c:v>
                </c:pt>
                <c:pt idx="125">
                  <c:v>1.8554999999999999</c:v>
                </c:pt>
                <c:pt idx="126">
                  <c:v>1.8608</c:v>
                </c:pt>
                <c:pt idx="127">
                  <c:v>1.8653</c:v>
                </c:pt>
                <c:pt idx="128">
                  <c:v>1.8654999999999999</c:v>
                </c:pt>
                <c:pt idx="129">
                  <c:v>1.8677000000000001</c:v>
                </c:pt>
                <c:pt idx="130">
                  <c:v>1.8702000000000001</c:v>
                </c:pt>
                <c:pt idx="131">
                  <c:v>1.8734000000000002</c:v>
                </c:pt>
                <c:pt idx="132">
                  <c:v>1.8769</c:v>
                </c:pt>
                <c:pt idx="133">
                  <c:v>1.8748</c:v>
                </c:pt>
                <c:pt idx="134">
                  <c:v>1.8699000000000001</c:v>
                </c:pt>
                <c:pt idx="135">
                  <c:v>1.8728</c:v>
                </c:pt>
                <c:pt idx="136">
                  <c:v>1.8824000000000001</c:v>
                </c:pt>
                <c:pt idx="137">
                  <c:v>1.8857000000000002</c:v>
                </c:pt>
                <c:pt idx="138">
                  <c:v>1.8837000000000002</c:v>
                </c:pt>
                <c:pt idx="139">
                  <c:v>1.8897999999999999</c:v>
                </c:pt>
                <c:pt idx="140">
                  <c:v>1.8911</c:v>
                </c:pt>
                <c:pt idx="141">
                  <c:v>1.8964000000000001</c:v>
                </c:pt>
                <c:pt idx="142">
                  <c:v>1.9022000000000001</c:v>
                </c:pt>
                <c:pt idx="143">
                  <c:v>1.903</c:v>
                </c:pt>
                <c:pt idx="144">
                  <c:v>1.9020999999999999</c:v>
                </c:pt>
                <c:pt idx="145">
                  <c:v>1.9022000000000001</c:v>
                </c:pt>
                <c:pt idx="146">
                  <c:v>1.9029</c:v>
                </c:pt>
                <c:pt idx="147">
                  <c:v>1.9053</c:v>
                </c:pt>
                <c:pt idx="148">
                  <c:v>1.9069</c:v>
                </c:pt>
                <c:pt idx="149">
                  <c:v>1.9029</c:v>
                </c:pt>
                <c:pt idx="150">
                  <c:v>1.9139000000000002</c:v>
                </c:pt>
                <c:pt idx="151">
                  <c:v>1.9139999999999999</c:v>
                </c:pt>
                <c:pt idx="152">
                  <c:v>1.9137</c:v>
                </c:pt>
                <c:pt idx="153">
                  <c:v>1.9139999999999999</c:v>
                </c:pt>
                <c:pt idx="154">
                  <c:v>1.9097999999999999</c:v>
                </c:pt>
                <c:pt idx="155">
                  <c:v>1.9139999999999999</c:v>
                </c:pt>
                <c:pt idx="156">
                  <c:v>1.9150999999999998</c:v>
                </c:pt>
                <c:pt idx="157">
                  <c:v>1.9187000000000001</c:v>
                </c:pt>
                <c:pt idx="158">
                  <c:v>1.9197</c:v>
                </c:pt>
                <c:pt idx="159">
                  <c:v>1.9184000000000001</c:v>
                </c:pt>
                <c:pt idx="160">
                  <c:v>1.9175</c:v>
                </c:pt>
                <c:pt idx="161">
                  <c:v>1.9208000000000001</c:v>
                </c:pt>
                <c:pt idx="162">
                  <c:v>1.9165999999999999</c:v>
                </c:pt>
                <c:pt idx="163">
                  <c:v>1.9148000000000001</c:v>
                </c:pt>
                <c:pt idx="164">
                  <c:v>1.923</c:v>
                </c:pt>
                <c:pt idx="165">
                  <c:v>1.9267999999999998</c:v>
                </c:pt>
                <c:pt idx="166">
                  <c:v>1.9254</c:v>
                </c:pt>
                <c:pt idx="167">
                  <c:v>1.9240999999999999</c:v>
                </c:pt>
                <c:pt idx="168">
                  <c:v>1.921</c:v>
                </c:pt>
                <c:pt idx="169">
                  <c:v>1.9259000000000002</c:v>
                </c:pt>
                <c:pt idx="170">
                  <c:v>1.9260999999999999</c:v>
                </c:pt>
                <c:pt idx="171">
                  <c:v>1.9305000000000001</c:v>
                </c:pt>
                <c:pt idx="172">
                  <c:v>1.9316</c:v>
                </c:pt>
                <c:pt idx="173">
                  <c:v>1.9360999999999999</c:v>
                </c:pt>
                <c:pt idx="174">
                  <c:v>1.9307999999999998</c:v>
                </c:pt>
                <c:pt idx="175">
                  <c:v>1.9276</c:v>
                </c:pt>
                <c:pt idx="176">
                  <c:v>1.9339999999999999</c:v>
                </c:pt>
                <c:pt idx="177">
                  <c:v>1.9327999999999999</c:v>
                </c:pt>
                <c:pt idx="178">
                  <c:v>1.9367000000000001</c:v>
                </c:pt>
                <c:pt idx="179">
                  <c:v>1.9322000000000001</c:v>
                </c:pt>
                <c:pt idx="180">
                  <c:v>1.9389000000000001</c:v>
                </c:pt>
                <c:pt idx="181">
                  <c:v>1.9370999999999998</c:v>
                </c:pt>
                <c:pt idx="182">
                  <c:v>1.9382000000000001</c:v>
                </c:pt>
                <c:pt idx="183">
                  <c:v>1.9405999999999999</c:v>
                </c:pt>
                <c:pt idx="184">
                  <c:v>1.9444999999999999</c:v>
                </c:pt>
                <c:pt idx="185">
                  <c:v>1.9435</c:v>
                </c:pt>
                <c:pt idx="186">
                  <c:v>1.95</c:v>
                </c:pt>
                <c:pt idx="187">
                  <c:v>1.9487000000000001</c:v>
                </c:pt>
                <c:pt idx="188">
                  <c:v>1.9509000000000001</c:v>
                </c:pt>
                <c:pt idx="189">
                  <c:v>1.9459000000000002</c:v>
                </c:pt>
                <c:pt idx="190">
                  <c:v>1.9519000000000002</c:v>
                </c:pt>
                <c:pt idx="191">
                  <c:v>1.9507999999999999</c:v>
                </c:pt>
                <c:pt idx="192">
                  <c:v>1.9524000000000001</c:v>
                </c:pt>
                <c:pt idx="193">
                  <c:v>1.9545999999999999</c:v>
                </c:pt>
                <c:pt idx="194">
                  <c:v>1.9394</c:v>
                </c:pt>
                <c:pt idx="195">
                  <c:v>1.6642999999999999</c:v>
                </c:pt>
                <c:pt idx="196">
                  <c:v>1.6953</c:v>
                </c:pt>
                <c:pt idx="197">
                  <c:v>1.784</c:v>
                </c:pt>
                <c:pt idx="198">
                  <c:v>1.8160000000000001</c:v>
                </c:pt>
                <c:pt idx="199">
                  <c:v>1.8377000000000001</c:v>
                </c:pt>
                <c:pt idx="200">
                  <c:v>1.8462000000000001</c:v>
                </c:pt>
                <c:pt idx="201">
                  <c:v>1.8571</c:v>
                </c:pt>
                <c:pt idx="202">
                  <c:v>1.8577999999999999</c:v>
                </c:pt>
                <c:pt idx="203">
                  <c:v>1.8532</c:v>
                </c:pt>
                <c:pt idx="204">
                  <c:v>1.8754000000000002</c:v>
                </c:pt>
                <c:pt idx="205">
                  <c:v>1.8719000000000001</c:v>
                </c:pt>
                <c:pt idx="206">
                  <c:v>1.8871</c:v>
                </c:pt>
                <c:pt idx="207">
                  <c:v>1.8877999999999999</c:v>
                </c:pt>
                <c:pt idx="208">
                  <c:v>1.8959999999999999</c:v>
                </c:pt>
                <c:pt idx="209">
                  <c:v>1.8979999999999999</c:v>
                </c:pt>
                <c:pt idx="210">
                  <c:v>1.9057999999999999</c:v>
                </c:pt>
                <c:pt idx="211">
                  <c:v>1.9137999999999999</c:v>
                </c:pt>
                <c:pt idx="212">
                  <c:v>1.9077999999999999</c:v>
                </c:pt>
                <c:pt idx="213">
                  <c:v>1.9282000000000001</c:v>
                </c:pt>
                <c:pt idx="214">
                  <c:v>1.9330000000000001</c:v>
                </c:pt>
                <c:pt idx="215">
                  <c:v>1.9394</c:v>
                </c:pt>
                <c:pt idx="216">
                  <c:v>1.9369000000000001</c:v>
                </c:pt>
                <c:pt idx="217">
                  <c:v>1.9464999999999999</c:v>
                </c:pt>
                <c:pt idx="218">
                  <c:v>1.9507000000000001</c:v>
                </c:pt>
                <c:pt idx="219">
                  <c:v>1.96</c:v>
                </c:pt>
                <c:pt idx="220">
                  <c:v>1.9616</c:v>
                </c:pt>
                <c:pt idx="221">
                  <c:v>1.9613</c:v>
                </c:pt>
                <c:pt idx="222">
                  <c:v>1.9690999999999999</c:v>
                </c:pt>
                <c:pt idx="223">
                  <c:v>1.9785999999999999</c:v>
                </c:pt>
                <c:pt idx="224">
                  <c:v>1.9859</c:v>
                </c:pt>
                <c:pt idx="225">
                  <c:v>1.9872999999999998</c:v>
                </c:pt>
                <c:pt idx="226">
                  <c:v>1.9912000000000001</c:v>
                </c:pt>
                <c:pt idx="227">
                  <c:v>1.9930999999999999</c:v>
                </c:pt>
                <c:pt idx="228">
                  <c:v>2.0054000000000003</c:v>
                </c:pt>
                <c:pt idx="229">
                  <c:v>2.0082999999999998</c:v>
                </c:pt>
                <c:pt idx="230">
                  <c:v>2.0119000000000002</c:v>
                </c:pt>
                <c:pt idx="231">
                  <c:v>2.0122</c:v>
                </c:pt>
                <c:pt idx="232">
                  <c:v>2.0150999999999999</c:v>
                </c:pt>
                <c:pt idx="233">
                  <c:v>2.0192000000000001</c:v>
                </c:pt>
                <c:pt idx="234">
                  <c:v>2.0156000000000001</c:v>
                </c:pt>
                <c:pt idx="235">
                  <c:v>2.0213000000000001</c:v>
                </c:pt>
                <c:pt idx="236">
                  <c:v>2.0265999999999997</c:v>
                </c:pt>
                <c:pt idx="237">
                  <c:v>2.0257999999999998</c:v>
                </c:pt>
                <c:pt idx="238">
                  <c:v>2.0211000000000001</c:v>
                </c:pt>
                <c:pt idx="239">
                  <c:v>2.0232000000000001</c:v>
                </c:pt>
                <c:pt idx="240">
                  <c:v>2.0224000000000002</c:v>
                </c:pt>
                <c:pt idx="241">
                  <c:v>2.0274999999999999</c:v>
                </c:pt>
                <c:pt idx="242">
                  <c:v>2.0342000000000002</c:v>
                </c:pt>
                <c:pt idx="243">
                  <c:v>2.0381</c:v>
                </c:pt>
                <c:pt idx="244">
                  <c:v>2.0428000000000002</c:v>
                </c:pt>
                <c:pt idx="245">
                  <c:v>2.0449999999999999</c:v>
                </c:pt>
                <c:pt idx="246">
                  <c:v>2.0404</c:v>
                </c:pt>
                <c:pt idx="247">
                  <c:v>2.0406</c:v>
                </c:pt>
                <c:pt idx="248">
                  <c:v>2.0459000000000001</c:v>
                </c:pt>
                <c:pt idx="249">
                  <c:v>2.0459999999999998</c:v>
                </c:pt>
                <c:pt idx="250">
                  <c:v>2.0507</c:v>
                </c:pt>
                <c:pt idx="251">
                  <c:v>2.0519000000000003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65-45C0-B83F-77B5D0E8E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068008"/>
        <c:axId val="366068664"/>
      </c:lineChart>
      <c:catAx>
        <c:axId val="366068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2000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68664"/>
        <c:crosses val="autoZero"/>
        <c:auto val="1"/>
        <c:lblAlgn val="ctr"/>
        <c:lblOffset val="100"/>
        <c:tickMarkSkip val="12"/>
        <c:noMultiLvlLbl val="0"/>
      </c:catAx>
      <c:valAx>
        <c:axId val="366068664"/>
        <c:scaling>
          <c:orientation val="minMax"/>
          <c:max val="2.1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Employment (millions)</a:t>
                </a:r>
              </a:p>
            </c:rich>
          </c:tx>
          <c:layout>
            <c:manualLayout>
              <c:xMode val="edge"/>
              <c:yMode val="edge"/>
              <c:x val="1.5601072469315638E-3"/>
              <c:y val="9.69328382211046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68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1.5108630000000001</c:v>
                </c:pt>
                <c:pt idx="1">
                  <c:v>1.2064330000000001</c:v>
                </c:pt>
                <c:pt idx="2">
                  <c:v>0.60781510000000005</c:v>
                </c:pt>
                <c:pt idx="3">
                  <c:v>0.53990950000000004</c:v>
                </c:pt>
                <c:pt idx="4">
                  <c:v>0.75846199999999997</c:v>
                </c:pt>
                <c:pt idx="5">
                  <c:v>-5.4967649999999999</c:v>
                </c:pt>
                <c:pt idx="6">
                  <c:v>3.5642399999999999</c:v>
                </c:pt>
                <c:pt idx="7">
                  <c:v>3.4056790000000001</c:v>
                </c:pt>
                <c:pt idx="8">
                  <c:v>2.4701339999999998</c:v>
                </c:pt>
                <c:pt idx="9">
                  <c:v>1.155926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2.0744030000000002</c:v>
                </c:pt>
                <c:pt idx="1">
                  <c:v>1.7850140000000001</c:v>
                </c:pt>
                <c:pt idx="2">
                  <c:v>1.5785819999999999</c:v>
                </c:pt>
                <c:pt idx="3">
                  <c:v>1.5590599999999999</c:v>
                </c:pt>
                <c:pt idx="4">
                  <c:v>1.349542</c:v>
                </c:pt>
                <c:pt idx="5">
                  <c:v>-5.7926789999999997</c:v>
                </c:pt>
                <c:pt idx="6">
                  <c:v>2.8920170000000001</c:v>
                </c:pt>
                <c:pt idx="7">
                  <c:v>4.2764430000000004</c:v>
                </c:pt>
                <c:pt idx="8">
                  <c:v>2.3170139999999999</c:v>
                </c:pt>
                <c:pt idx="9">
                  <c:v>1.614657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2.682871</c:v>
                </c:pt>
                <c:pt idx="1">
                  <c:v>1.562117</c:v>
                </c:pt>
                <c:pt idx="2">
                  <c:v>0.99504539999999997</c:v>
                </c:pt>
                <c:pt idx="3">
                  <c:v>-0.37247010000000003</c:v>
                </c:pt>
                <c:pt idx="4">
                  <c:v>0.93165339999999996</c:v>
                </c:pt>
                <c:pt idx="5">
                  <c:v>-4.952807</c:v>
                </c:pt>
                <c:pt idx="6">
                  <c:v>3.020302</c:v>
                </c:pt>
                <c:pt idx="7">
                  <c:v>4.5822010000000004</c:v>
                </c:pt>
                <c:pt idx="8">
                  <c:v>3.3604639999999999</c:v>
                </c:pt>
                <c:pt idx="9">
                  <c:v>1.6764079999999999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C-442E-A304-C667BDDDA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FAB0DA0-7882-4186-8FED-E4C05998BAFC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40D6D7E-F097-4FAC-B62E-5F916AE17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8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1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B1A4-A205-F829-E811-498ADC6E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1E0C4-A904-F249-0DC0-716FC6B30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A3AD6-4AD3-107B-4420-0B0EE4062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3FE7-ECE9-FC0D-A27C-FF0C879BF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47EF-2B5C-B182-73C5-1F754EE5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667A5-970E-CBAA-7EFE-D55290F5B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AE1D2-4AEC-3697-93F8-6DF2E3C5B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5D5A-CB9D-4240-EB8D-36DA3587B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267C-6573-FED1-0948-F7688D8F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0CD6B-5F78-8492-D5BC-AA9D80F74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BE8CE-53B6-D95A-790D-A22EDF721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018C-564A-09FD-7FE1-55DF644E4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E639-37D3-2CDF-C66B-08B4E324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467BF-2C20-CA89-5B57-8198DD746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09AEE-A308-CC3B-EFFA-199A0402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76260-FA7C-17CE-06F5-8CA25883E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2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D7C7-00CE-4A11-00CA-36BC1F5A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72357-714B-C2D3-C590-1E729CB08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47905-DB21-8A34-5849-A5843BA8E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DC70E-26FE-05A5-9C81-05D6EBA01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8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70A0-D249-1F75-475F-714EBDE6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287EC-1F74-C741-63B4-68521A7B8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3656B-F054-AC55-DF5F-4449D24E0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3240-973C-8B89-377A-66E999ECC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54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B48F-F20F-3AB6-AE9F-684539C29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EED65-74B3-6F1F-4199-AC316940B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DE1DD-83D6-E304-022B-887502722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FC81-F736-3CBE-47F5-9367F2D54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54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E708-116B-ED81-CFDD-E14792DA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E6667-28C1-73EC-714A-0339D4D16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AE9A5-BECF-DDB2-9710-A1BEBDD44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r>
              <a:rPr lang="en-US" dirty="0"/>
              <a:t>10-year yield has increased, so prices for these bonds decreased. So, did demand for these notes decrease? Investors must think these notes are a bad investment. Why might the think this? Could be that they think rates on longer term notes will be higher in the future. Could be they think inflation might increase.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5F05-372F-8266-EE72-D1002127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2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7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1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7478-819C-96DC-DBAE-31C81381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1562E-71D6-BE20-71D0-4F3B7FA41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9ADB9-C0F3-5905-B156-53EE66E1C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0937-7AFD-6369-84C5-A272DF82BE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94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06FB2-74E6-1771-A43C-EFB48A76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0A6FA-A9C8-8660-F975-170F6CC6C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CFDAF-54F1-EF31-F39B-EC9364020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49E84-5320-2FBC-B7CC-C3E542940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9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E68B-9146-2EDD-6D3D-783F866B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F2073-06A9-7F3F-28E1-24D3AD23C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C264B-1AB9-BBDA-323D-3EB2C6DE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C8D2B-C69D-56AD-68CC-B13AC6D3D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66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29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8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4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57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FAC6-7061-169C-EE27-806A6A51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04EAB-AD50-B6C2-EBD7-3D32C8F17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627CE-69BF-0927-A79D-34C1F9BDF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Exports from KY are equivalent to 14% of KY’s GDP. 12% for US.</a:t>
            </a:r>
          </a:p>
          <a:p>
            <a:r>
              <a:rPr lang="en-US" dirty="0"/>
              <a:t>KY Imports a lot of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3363 Motor Vehicle Parts</a:t>
            </a:r>
            <a:r>
              <a:rPr lang="en-US" dirty="0"/>
              <a:t>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3336 Engines, Turbines &amp; Power Transmission Equip</a:t>
            </a:r>
            <a:r>
              <a:rPr lang="en-US" dirty="0"/>
              <a:t> motor vehicle parts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3313 Alumina &amp; Aluminum  &amp; Processing</a:t>
            </a:r>
            <a:r>
              <a:rPr lang="en-US" dirty="0"/>
              <a:t> </a:t>
            </a:r>
          </a:p>
          <a:p>
            <a:r>
              <a:rPr lang="en-US" dirty="0"/>
              <a:t>Ky Exports a lot of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88 Aircraft, Spacecraft, And Parts Thereof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83,539,740,262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36.11%</a:t>
            </a:r>
            <a:r>
              <a:rPr lang="en-US" dirty="0"/>
              <a:t>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87 Vehicles, Except Railway Or Tramway, And Parts </a:t>
            </a:r>
            <a:r>
              <a:rPr lang="en-US" sz="1800" dirty="0" err="1">
                <a:solidFill>
                  <a:srgbClr val="000000"/>
                </a:solidFill>
                <a:latin typeface="Aptos Narrow" panose="020B0004020202020204" pitchFamily="34" charset="0"/>
              </a:rPr>
              <a:t>Etc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33,342,401,640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14.41%</a:t>
            </a:r>
            <a:r>
              <a:rPr lang="en-US" dirty="0"/>
              <a:t>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84 Nuclear Reactors, Boilers, Machinery Etc.; Parts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29,480,636,275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12.74%</a:t>
            </a:r>
            <a:r>
              <a:rPr lang="en-US" dirty="0"/>
              <a:t>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30 Pharmaceutical Products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15,129,498,090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6.54%</a:t>
            </a:r>
            <a:r>
              <a:rPr lang="en-US" dirty="0"/>
              <a:t>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A58F9-A2D7-5164-077C-44F414EBC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2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6D7E-F097-4FAC-B62E-5F916AE17F6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0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9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1609" lvl="1" indent="-169530">
              <a:buFont typeface="Arial" panose="020B0604020202020204" pitchFamily="34" charset="0"/>
              <a:buChar char="•"/>
            </a:pPr>
            <a:endParaRPr lang="en-US" dirty="0"/>
          </a:p>
          <a:p>
            <a:pPr marL="169530" indent="-16953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6D7E-F097-4FAC-B62E-5F916AE17F6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9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Ky emp decrease over the past 3 months (-7,800 jobs)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5D62-B5FE-D317-AAC2-E5FF090E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738D2-7512-7F33-C33C-6A04D4798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7E656-8FC8-740F-C9E1-5EFAD40BD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Ky emp decrease over the past 3 months (-7,800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10E4-2C7B-BD02-69EE-CC22D7C20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7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19225-36D0-A596-AF1C-4008F55D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A3AF7-0D09-0ABB-4414-4C197949F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14B42-58ED-8927-F612-D76C1B742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Ky emp decrease over the past 3 months (-7,800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CFEEF-5036-667D-FCED-855B57189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14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AA9F-00A7-3A33-E5E9-9C84F3617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6DC43-89B0-EF2E-484A-0279365DA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B76E9-646B-FFF8-0854-4A01AF029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Ky emp decrease over the past 3 months (-7,800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44177-3B64-7BA4-E595-0CA904D08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97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46B4-6F1A-D2D6-E69C-08AA81397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80170-9B1F-9F99-A440-EE6D12DFC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FA584-521B-E4A5-CFFC-043AB5086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2B259-ACFC-4178-0B0B-1A034599A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0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45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E1D1-761D-C781-F9B8-E40DAD96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61374-8379-1763-7001-7DB5D6A3D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4BB6F-3075-B46E-F587-443845369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0BE7-5234-2A60-4914-F28E79135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8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5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0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82F8-F37E-E7BB-9554-999D8CFA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0B369-D6FD-150B-D27E-6CBA9ADD1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6E85D-99A3-B08D-2BDA-0797E12F3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E8BE0-5C2E-6D04-A029-F5B828CD8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DAB8-A91E-0C8E-7B9F-ABB1DB45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E9193-3F97-5352-ADFA-5F8E7CE02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F3C07-A467-C827-1CB3-90B094176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r>
              <a:rPr lang="en-US" dirty="0"/>
              <a:t>There were nearly 38,000 more people employed in Dec 2024 than in Dec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A4A2-8DCF-8815-5F9F-18EF860A8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BEF3-E13A-BB3F-E837-07CB19522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EA20E-2E51-6984-2778-B658F9CC8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6607E-A025-007F-68D5-91426FD73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employment in KY for 2024 was up 23,300 jobs compared to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E09B2-F424-7FF2-1598-881E450AE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7AA8-0723-4CBC-8FA7-0B9800E4C79C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3EC8-A15C-49B8-93CF-C000DF27F8BD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1E6-610A-4638-9048-4AD3155230DA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15D3-7033-420C-8FEB-EF7CAA5FEE1F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A634-5B2D-4D8F-9AAA-D2735E2FBDCA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F49-01EE-4DF1-A355-11455A039F60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1F1-0C36-4E01-B240-47A298F57635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5344-1E43-41BC-A832-665336A3E1B8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0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082C-005D-4189-B18F-C60468DD7DB0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09BD-066B-4CEB-8E05-3DF0E0F7A68E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1BBB-0F82-476A-BEE0-FBF70410048B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C8F2-0F1A-4D2B-B35C-C07E42A03494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ber.uky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6" y="5404136"/>
            <a:ext cx="4353116" cy="8983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3496" y="1056122"/>
            <a:ext cx="10561320" cy="237287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>
                <a:solidFill>
                  <a:srgbClr val="17468E"/>
                </a:solidFill>
              </a:rPr>
              <a:t>Kentucky’s Economic Outlook 2025</a:t>
            </a:r>
          </a:p>
          <a:p>
            <a:endParaRPr lang="en-US" sz="5900" dirty="0">
              <a:solidFill>
                <a:srgbClr val="17468E"/>
              </a:solidFill>
            </a:endParaRPr>
          </a:p>
          <a:p>
            <a:endParaRPr lang="en-US" sz="12800" dirty="0">
              <a:solidFill>
                <a:srgbClr val="17468E"/>
              </a:solidFill>
            </a:endParaRPr>
          </a:p>
          <a:p>
            <a:r>
              <a:rPr lang="en-US" sz="8000" dirty="0">
                <a:solidFill>
                  <a:srgbClr val="17468E"/>
                </a:solidFill>
              </a:rPr>
              <a:t>February 11, 2025</a:t>
            </a:r>
          </a:p>
          <a:p>
            <a:endParaRPr lang="en-US" sz="12800" dirty="0">
              <a:solidFill>
                <a:srgbClr val="17468E"/>
              </a:solidFill>
            </a:endParaRPr>
          </a:p>
          <a:p>
            <a:endParaRPr lang="en-US" sz="3075" dirty="0">
              <a:solidFill>
                <a:srgbClr val="1746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4" y="3790675"/>
            <a:ext cx="584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68E"/>
                </a:solidFill>
              </a:rPr>
              <a:t>Michael W. Clark, Ph.D.</a:t>
            </a:r>
          </a:p>
          <a:p>
            <a:r>
              <a:rPr lang="en-US" dirty="0">
                <a:solidFill>
                  <a:srgbClr val="17468E"/>
                </a:solidFill>
              </a:rPr>
              <a:t>Associate Professor of Economics</a:t>
            </a:r>
          </a:p>
          <a:p>
            <a:r>
              <a:rPr lang="en-US" dirty="0">
                <a:solidFill>
                  <a:srgbClr val="17468E"/>
                </a:solidFill>
              </a:rPr>
              <a:t>Director, Center for Business and Economic Research</a:t>
            </a:r>
          </a:p>
          <a:p>
            <a:r>
              <a:rPr lang="en-US" dirty="0">
                <a:solidFill>
                  <a:srgbClr val="17468E"/>
                </a:solidFill>
              </a:rPr>
              <a:t>michael.clark@uky.edu</a:t>
            </a:r>
          </a:p>
        </p:txBody>
      </p:sp>
    </p:spTree>
    <p:extLst>
      <p:ext uri="{BB962C8B-B14F-4D97-AF65-F5344CB8AC3E}">
        <p14:creationId xmlns:p14="http://schemas.microsoft.com/office/powerpoint/2010/main" val="394630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765E3-A795-B0F2-E4C2-6F2F18F3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025F-D92D-96F7-E8EC-A5D22B6B1BBE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Manufacturing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175B9-AD0B-0F72-12C8-AFBFE57E1F3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C82A3-81DB-4D50-D733-6FD09F18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7B64-61B3-A699-73BC-6A6F31D5B613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CDCE7-9CE0-7634-8395-DA3AD8A14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637417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23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26D60-87DD-3993-D5E3-39BD906B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2A41-3053-075A-6BB7-35EBDF4BE1F0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Construction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2DEE8-AD6B-1819-2F5A-22D6DEF9BC43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1A753-80FE-11C6-7C34-AE32B819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BBFBF-6450-EB4B-6D71-1416BAECC458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4A65F0-2E43-CDA4-FCD5-B4B5E281A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50798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142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19D6-55E7-16E1-2B6A-2E3E8DA5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AFF7-DABA-E4B8-CB83-A747B6EC02DA}"/>
              </a:ext>
            </a:extLst>
          </p:cNvPr>
          <p:cNvSpPr txBox="1">
            <a:spLocks/>
          </p:cNvSpPr>
          <p:nvPr/>
        </p:nvSpPr>
        <p:spPr>
          <a:xfrm>
            <a:off x="327726" y="127215"/>
            <a:ext cx="11536547" cy="9338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Education &amp; Health Care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A672C3-125C-50B4-6489-E81A229FB1B2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93541-CEEC-EFC6-F8E9-A508AE77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6E9EE-A1DB-514C-F8E4-CE9473038894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471CEE-F8AD-D594-C801-63BF66DA1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64868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38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10610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66223"/>
            <a:ext cx="9955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Change in Average Annual Employment, Kentucky </a:t>
            </a:r>
          </a:p>
          <a:p>
            <a:r>
              <a:rPr lang="en-US" sz="2800" b="1" dirty="0">
                <a:solidFill>
                  <a:srgbClr val="17468E"/>
                </a:solidFill>
              </a:rPr>
              <a:t>2023 to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6504145"/>
            <a:ext cx="92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E76057-8D5A-4670-A576-B7FFB7E28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238399"/>
              </p:ext>
            </p:extLst>
          </p:nvPr>
        </p:nvGraphicFramePr>
        <p:xfrm>
          <a:off x="21770" y="1055390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5E893C-47D6-AE6F-F31E-684B07284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60779"/>
              </p:ext>
            </p:extLst>
          </p:nvPr>
        </p:nvGraphicFramePr>
        <p:xfrm>
          <a:off x="6096000" y="1073265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543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5D4F-11C9-ACBC-E1FB-3224142A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836855-5DBB-8021-1DB2-75A421D06A38}"/>
              </a:ext>
            </a:extLst>
          </p:cNvPr>
          <p:cNvCxnSpPr>
            <a:cxnSpLocks/>
          </p:cNvCxnSpPr>
          <p:nvPr/>
        </p:nvCxnSpPr>
        <p:spPr>
          <a:xfrm>
            <a:off x="266700" y="10610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18F4A-1928-553C-8846-92E0BB6A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766DD-14EE-3FB4-A9E7-B58248AF6691}"/>
              </a:ext>
            </a:extLst>
          </p:cNvPr>
          <p:cNvSpPr txBox="1"/>
          <p:nvPr/>
        </p:nvSpPr>
        <p:spPr>
          <a:xfrm>
            <a:off x="266700" y="66223"/>
            <a:ext cx="9955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Change in Average Annual Employment, Lexington-Fayette MSA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2023 to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7A853-0A7A-FC11-5179-F2C2F02AAB1F}"/>
              </a:ext>
            </a:extLst>
          </p:cNvPr>
          <p:cNvSpPr txBox="1"/>
          <p:nvPr/>
        </p:nvSpPr>
        <p:spPr>
          <a:xfrm>
            <a:off x="266700" y="6504145"/>
            <a:ext cx="92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CE9AFF-A851-7494-10FA-DDA3FAE37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169"/>
              </p:ext>
            </p:extLst>
          </p:nvPr>
        </p:nvGraphicFramePr>
        <p:xfrm>
          <a:off x="21770" y="1055390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FFB98A-D13A-F7F2-6DB6-06D5E812E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390446"/>
              </p:ext>
            </p:extLst>
          </p:nvPr>
        </p:nvGraphicFramePr>
        <p:xfrm>
          <a:off x="6096000" y="1073265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540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1D4D4-18C8-4145-2528-91C7076C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F45101-D0E8-73BA-B4E5-88541379E1DA}"/>
              </a:ext>
            </a:extLst>
          </p:cNvPr>
          <p:cNvSpPr txBox="1"/>
          <p:nvPr/>
        </p:nvSpPr>
        <p:spPr>
          <a:xfrm>
            <a:off x="280035" y="382890"/>
            <a:ext cx="8869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Change in County Employment June 2023 to June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5E15B-47FD-9B34-C295-5369BCF7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map of kentucky with different colored squares&#10;&#10;AI-generated content may be incorrect.">
            <a:extLst>
              <a:ext uri="{FF2B5EF4-FFF2-40B4-BE49-F238E27FC236}">
                <a16:creationId xmlns:a16="http://schemas.microsoft.com/office/drawing/2014/main" id="{60C84A20-4CE1-CD0E-45D3-F1B0FEC7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-182" r="1297" b="10493"/>
          <a:stretch/>
        </p:blipFill>
        <p:spPr>
          <a:xfrm>
            <a:off x="554091" y="1110686"/>
            <a:ext cx="10196719" cy="54282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50681-37F8-C96C-0435-369F21E5CA73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59883" y="904436"/>
            <a:ext cx="11559940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883" y="68933"/>
            <a:ext cx="88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U.S. Employment Cost Index for Private Workers</a:t>
            </a:r>
          </a:p>
          <a:p>
            <a:r>
              <a:rPr lang="en-US" sz="2100" b="1" dirty="0">
                <a:solidFill>
                  <a:srgbClr val="17468E"/>
                </a:solidFill>
              </a:rPr>
              <a:t>Wages and Salaries and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028" y="6530185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US Bureau of Labor Statistics.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819CBA-912B-4BCB-97C8-A763C299A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670490"/>
              </p:ext>
            </p:extLst>
          </p:nvPr>
        </p:nvGraphicFramePr>
        <p:xfrm>
          <a:off x="259883" y="975262"/>
          <a:ext cx="5785877" cy="565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FD1C57-DAC6-45B7-8A5A-47F476A54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144844"/>
              </p:ext>
            </p:extLst>
          </p:nvPr>
        </p:nvGraphicFramePr>
        <p:xfrm>
          <a:off x="6485865" y="975262"/>
          <a:ext cx="5333958" cy="555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2D9CB9-A038-4792-BCE3-62178615AF06}"/>
              </a:ext>
            </a:extLst>
          </p:cNvPr>
          <p:cNvCxnSpPr>
            <a:cxnSpLocks/>
          </p:cNvCxnSpPr>
          <p:nvPr/>
        </p:nvCxnSpPr>
        <p:spPr>
          <a:xfrm>
            <a:off x="6309855" y="1193533"/>
            <a:ext cx="0" cy="50919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CEA77-F729-E195-3859-B58CF8AD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9623C-AC75-24BD-E8B6-21629B205732}"/>
              </a:ext>
            </a:extLst>
          </p:cNvPr>
          <p:cNvSpPr txBox="1"/>
          <p:nvPr/>
        </p:nvSpPr>
        <p:spPr>
          <a:xfrm>
            <a:off x="2948763" y="435702"/>
            <a:ext cx="62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468E"/>
                </a:solidFill>
              </a:rPr>
              <a:t>Housing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4CC40-1B3B-CC76-DCF6-576A5AA747DA}"/>
              </a:ext>
            </a:extLst>
          </p:cNvPr>
          <p:cNvSpPr txBox="1"/>
          <p:nvPr/>
        </p:nvSpPr>
        <p:spPr>
          <a:xfrm>
            <a:off x="763675" y="2160396"/>
            <a:ext cx="5044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Employment &amp;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Population Growth/Migration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Financing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7468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FBA28-6372-BEC0-D697-36A6DA922335}"/>
              </a:ext>
            </a:extLst>
          </p:cNvPr>
          <p:cNvSpPr txBox="1"/>
          <p:nvPr/>
        </p:nvSpPr>
        <p:spPr>
          <a:xfrm>
            <a:off x="6661220" y="2160396"/>
            <a:ext cx="4402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Construction Input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Lock-in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7468E"/>
                </a:solidFill>
              </a:rPr>
              <a:t>New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74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2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A3D8-2013-7E26-D1C4-3AB6DBC5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3E5F32-3D9B-1532-4B1B-81564C5FA78A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AE320-717D-4C45-B37B-F797C67D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AC965-228D-CCC2-E16A-BC2B5A896796}"/>
              </a:ext>
            </a:extLst>
          </p:cNvPr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US Population &amp; Household Growth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D3F7C-F976-8406-209F-629052B03431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US Census Bureau.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F0F76D-C51A-C558-31F1-9A1FD4AA7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1212" r="2765" b="17209"/>
          <a:stretch/>
        </p:blipFill>
        <p:spPr bwMode="auto">
          <a:xfrm>
            <a:off x="5244498" y="1006694"/>
            <a:ext cx="7010365" cy="53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7C406-0432-3A5D-F23F-B6C35E4538B5}"/>
              </a:ext>
            </a:extLst>
          </p:cNvPr>
          <p:cNvSpPr txBox="1"/>
          <p:nvPr/>
        </p:nvSpPr>
        <p:spPr>
          <a:xfrm>
            <a:off x="7081284" y="1168099"/>
            <a:ext cx="500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7468E"/>
                </a:solidFill>
              </a:rPr>
              <a:t>Percent Change in Population: 2022 to 2023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F9D85D-FBEF-17B3-386D-B89C9C3DDDC6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2258017"/>
          <a:ext cx="5198435" cy="2768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55064">
                  <a:extLst>
                    <a:ext uri="{9D8B030D-6E8A-4147-A177-3AD203B41FA5}">
                      <a16:colId xmlns:a16="http://schemas.microsoft.com/office/drawing/2014/main" val="843604544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3129665760"/>
                    </a:ext>
                  </a:extLst>
                </a:gridCol>
                <a:gridCol w="1146167">
                  <a:extLst>
                    <a:ext uri="{9D8B030D-6E8A-4147-A177-3AD203B41FA5}">
                      <a16:colId xmlns:a16="http://schemas.microsoft.com/office/drawing/2014/main" val="154633927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Change 2013 to 2023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0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9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Annual Average Growth Rate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9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Annual Average Change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9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4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 mil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1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8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3363" indent="0"/>
                      <a:r>
                        <a:rPr lang="en-US" dirty="0"/>
                        <a:t>Family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5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33363"/>
                      <a:r>
                        <a:rPr lang="en-US" dirty="0"/>
                        <a:t>Nonfamily Households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554,100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3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9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8536-36DC-98EF-9795-4531F46C2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618475-49D4-9E34-C4DB-F9E72C13BAB5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7DCFD-DE9A-46D5-3628-DF5BDE0E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F3377-1BE9-F4A1-00F9-C311212F37EC}"/>
              </a:ext>
            </a:extLst>
          </p:cNvPr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Net Migration to Rural Areas Have Increased 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8D856D63-173F-3AD9-831F-08846F612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625" r="2054" b="18230"/>
          <a:stretch/>
        </p:blipFill>
        <p:spPr>
          <a:xfrm>
            <a:off x="6346386" y="1019326"/>
            <a:ext cx="5643562" cy="5496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1FB4FD-EAA5-223E-5625-07557808A914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Cromartie, John. Rural America at a Glance, 2023 Edition. United States Department of Agriculture. Economic Research Service.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F9F66C-C79A-4425-E694-F32DDB8C9115}"/>
              </a:ext>
            </a:extLst>
          </p:cNvPr>
          <p:cNvGraphicFramePr/>
          <p:nvPr/>
        </p:nvGraphicFramePr>
        <p:xfrm>
          <a:off x="0" y="837395"/>
          <a:ext cx="5584840" cy="262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4D317D-4B55-0EB7-02E5-F5075C5E8BDA}"/>
              </a:ext>
            </a:extLst>
          </p:cNvPr>
          <p:cNvGraphicFramePr/>
          <p:nvPr/>
        </p:nvGraphicFramePr>
        <p:xfrm>
          <a:off x="218281" y="3548397"/>
          <a:ext cx="5643562" cy="305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80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91886" y="904435"/>
            <a:ext cx="11444198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1886" y="233124"/>
            <a:ext cx="754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886" y="920671"/>
            <a:ext cx="10253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Economy appears to be on solid footing.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Employment continues to grow but at slower pace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Inflation has eased but is proving stubborn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Output better than expected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Kentucky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Employment growth in 2024 was slower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Strong job growth in Education &amp; Health Services and in Government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Job losses in some sectors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16F6-1AA2-10E9-14E5-7AE397AC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3DF255-E16B-C6CD-05DA-44D8F2A6DE60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357FE-32F4-C61B-CD36-D3F9EAB1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CCE29-DD27-1CE3-A64E-9F21393B64B0}"/>
              </a:ext>
            </a:extLst>
          </p:cNvPr>
          <p:cNvSpPr txBox="1"/>
          <p:nvPr/>
        </p:nvSpPr>
        <p:spPr>
          <a:xfrm>
            <a:off x="266700" y="115484"/>
            <a:ext cx="1145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Mortgage Rates Have Increased Despite the Fed’s Actions Last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905D-9CE4-50B6-076E-A16C6207E344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Board of Governors of the Federal Reserve System (US); Federal Reserve Bank of New York; Freddie Mac; fred.stlouisfed.org.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3220C2-FDDE-1F39-C751-6D1B302D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97042"/>
              </p:ext>
            </p:extLst>
          </p:nvPr>
        </p:nvGraphicFramePr>
        <p:xfrm>
          <a:off x="266699" y="899196"/>
          <a:ext cx="11668125" cy="54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US Construction Costs Have Stabilized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777D7AE-7F50-4945-A97E-24BD49A23256}"/>
              </a:ext>
            </a:extLst>
          </p:cNvPr>
          <p:cNvSpPr txBox="1"/>
          <p:nvPr/>
        </p:nvSpPr>
        <p:spPr>
          <a:xfrm>
            <a:off x="245693" y="6433591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Bureau, Construction Price Indexes.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32D7B9C-4529-4548-8FC8-48CE4E84A95E}"/>
              </a:ext>
            </a:extLst>
          </p:cNvPr>
          <p:cNvSpPr txBox="1"/>
          <p:nvPr/>
        </p:nvSpPr>
        <p:spPr>
          <a:xfrm>
            <a:off x="6277309" y="6468029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Bureau of Labor Statistics. Producer Price Index.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C5D12-1C14-44AA-87E3-811AC2661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767121"/>
              </p:ext>
            </p:extLst>
          </p:nvPr>
        </p:nvGraphicFramePr>
        <p:xfrm>
          <a:off x="257175" y="975389"/>
          <a:ext cx="56932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9CA4A1-9C75-C2F0-9B29-8529575D018F}"/>
              </a:ext>
            </a:extLst>
          </p:cNvPr>
          <p:cNvCxnSpPr/>
          <p:nvPr/>
        </p:nvCxnSpPr>
        <p:spPr>
          <a:xfrm>
            <a:off x="6096000" y="1114816"/>
            <a:ext cx="0" cy="52415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E4F97A-EAD7-E5A6-222A-5FC8565F9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04198"/>
              </p:ext>
            </p:extLst>
          </p:nvPr>
        </p:nvGraphicFramePr>
        <p:xfrm>
          <a:off x="6381344" y="880630"/>
          <a:ext cx="5810655" cy="547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18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B252-17EE-4C1C-143F-1620C2BA6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2628C7-5ADF-3724-6CF8-3616B3681530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FD9F1-8808-0E2C-0109-924447AA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C287B-9048-3A0F-C675-D41BCE4C09D2}"/>
              </a:ext>
            </a:extLst>
          </p:cNvPr>
          <p:cNvSpPr txBox="1"/>
          <p:nvPr/>
        </p:nvSpPr>
        <p:spPr>
          <a:xfrm>
            <a:off x="245692" y="136525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US Housing Units (000s)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1D5E3A1-2375-26B0-6600-9D8263CBB288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 and US Department of Housing and Urban Development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8DDD45-12CC-C54C-3B98-F8025575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87369"/>
              </p:ext>
            </p:extLst>
          </p:nvPr>
        </p:nvGraphicFramePr>
        <p:xfrm>
          <a:off x="266700" y="768951"/>
          <a:ext cx="5641181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DA5EBF-AB78-F823-78E3-7FE1467A1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978126"/>
              </p:ext>
            </p:extLst>
          </p:nvPr>
        </p:nvGraphicFramePr>
        <p:xfrm>
          <a:off x="6207918" y="768951"/>
          <a:ext cx="5726905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7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BD12A-8FED-AEEB-4257-8AF3D4BA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F618C7-0613-7DDE-00E5-F1D7FEF03D62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67C15-893E-1026-CDB9-872CE63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FCD00-29FD-731C-C5AB-219AD5016563}"/>
              </a:ext>
            </a:extLst>
          </p:cNvPr>
          <p:cNvSpPr txBox="1"/>
          <p:nvPr/>
        </p:nvSpPr>
        <p:spPr>
          <a:xfrm>
            <a:off x="245692" y="136525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KY Housing Units Authorized by Permits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5C44119-D8D5-24E5-9E47-8D7AD729DE8D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09ECF2-444A-0DA7-D363-CA4D1F057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788754"/>
              </p:ext>
            </p:extLst>
          </p:nvPr>
        </p:nvGraphicFramePr>
        <p:xfrm>
          <a:off x="266700" y="768951"/>
          <a:ext cx="11668125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346B-A470-B3F5-F5BC-D7F1DEB2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631519-34EB-17BA-172E-FD4BA81DAAEE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CEAE2-35B1-8C53-A062-0061BA5F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7E380-CA38-050B-A5A7-F914B295EC4B}"/>
              </a:ext>
            </a:extLst>
          </p:cNvPr>
          <p:cNvSpPr txBox="1"/>
          <p:nvPr/>
        </p:nvSpPr>
        <p:spPr>
          <a:xfrm>
            <a:off x="245691" y="136525"/>
            <a:ext cx="1120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High Interest Rates on Outstanding Mortgages Limit Housing Mobility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375935A-2269-D8C9-4BC5-E1160A77234A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FHFA National Mortgage Database.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BD8F9C-0CAE-108D-BA8E-E18FC0280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346832"/>
              </p:ext>
            </p:extLst>
          </p:nvPr>
        </p:nvGraphicFramePr>
        <p:xfrm>
          <a:off x="266700" y="878156"/>
          <a:ext cx="11608993" cy="526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0244E55-7EDC-3E7E-B642-C12E47FC7BF3}"/>
              </a:ext>
            </a:extLst>
          </p:cNvPr>
          <p:cNvGrpSpPr/>
          <p:nvPr/>
        </p:nvGrpSpPr>
        <p:grpSpPr>
          <a:xfrm>
            <a:off x="8825354" y="2133657"/>
            <a:ext cx="2838893" cy="3657598"/>
            <a:chOff x="8729330" y="2115880"/>
            <a:chExt cx="3146364" cy="3657598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1E6D601-CAAB-7A5A-3328-83EFC23BEC92}"/>
                </a:ext>
              </a:extLst>
            </p:cNvPr>
            <p:cNvSpPr/>
            <p:nvPr/>
          </p:nvSpPr>
          <p:spPr>
            <a:xfrm>
              <a:off x="8729330" y="2115880"/>
              <a:ext cx="552893" cy="3657598"/>
            </a:xfrm>
            <a:prstGeom prst="rightBrac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361373-A690-014B-294E-E6950455BD30}"/>
                </a:ext>
              </a:extLst>
            </p:cNvPr>
            <p:cNvSpPr txBox="1"/>
            <p:nvPr/>
          </p:nvSpPr>
          <p:spPr>
            <a:xfrm>
              <a:off x="9519697" y="3626553"/>
              <a:ext cx="2355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Roughly, 83% have rates that are below the current average 15-year rate of 6%.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Housing Market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4E1531-A6C0-4352-BA58-733FB3D31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024575"/>
              </p:ext>
            </p:extLst>
          </p:nvPr>
        </p:nvGraphicFramePr>
        <p:xfrm>
          <a:off x="218281" y="768950"/>
          <a:ext cx="5829300" cy="5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5ED1D8-225F-425D-9941-48DEDF4E6672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Realtor.com. https://www.realtor.com/research/data/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A1ABC9-7BE9-4BD6-AD3D-FFE33E56A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34552"/>
              </p:ext>
            </p:extLst>
          </p:nvPr>
        </p:nvGraphicFramePr>
        <p:xfrm>
          <a:off x="6096000" y="839982"/>
          <a:ext cx="5829300" cy="5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BE094A-1B65-C5EF-ACF1-2EF3E323DAB0}"/>
              </a:ext>
            </a:extLst>
          </p:cNvPr>
          <p:cNvCxnSpPr/>
          <p:nvPr/>
        </p:nvCxnSpPr>
        <p:spPr>
          <a:xfrm>
            <a:off x="6096000" y="1114816"/>
            <a:ext cx="0" cy="52415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4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1132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FHFA Housing Price Index, Percent Change Over Same Quarter Last Year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6ACAE1F-2830-4559-BF4C-D6968A439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749852"/>
              </p:ext>
            </p:extLst>
          </p:nvPr>
        </p:nvGraphicFramePr>
        <p:xfrm>
          <a:off x="266700" y="768950"/>
          <a:ext cx="11668125" cy="579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C32D7B9C-4529-4548-8FC8-48CE4E84A95E}"/>
              </a:ext>
            </a:extLst>
          </p:cNvPr>
          <p:cNvSpPr txBox="1"/>
          <p:nvPr/>
        </p:nvSpPr>
        <p:spPr>
          <a:xfrm>
            <a:off x="115974" y="6567197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Federal Housing Finance</a:t>
            </a:r>
            <a:r>
              <a:rPr lang="en-US" sz="900" baseline="0" dirty="0"/>
              <a:t> Agency. Seasonally Adjusted.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46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15FAF6-E400-4351-A70B-D99E5A0A902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9B15E6-66E7-40B0-A442-AB75BA7C2EA2}"/>
              </a:ext>
            </a:extLst>
          </p:cNvPr>
          <p:cNvSpPr txBox="1"/>
          <p:nvPr/>
        </p:nvSpPr>
        <p:spPr>
          <a:xfrm>
            <a:off x="266700" y="1259679"/>
            <a:ext cx="11087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Economy will continue to grow but at slower 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Unemployment rate increases gradually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Inflation pressures will continue to slowly 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Recession risk still seems low</a:t>
            </a:r>
          </a:p>
        </p:txBody>
      </p:sp>
    </p:spTree>
    <p:extLst>
      <p:ext uri="{BB962C8B-B14F-4D97-AF65-F5344CB8AC3E}">
        <p14:creationId xmlns:p14="http://schemas.microsoft.com/office/powerpoint/2010/main" val="213141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Economic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10060"/>
              </p:ext>
            </p:extLst>
          </p:nvPr>
        </p:nvGraphicFramePr>
        <p:xfrm>
          <a:off x="276226" y="1125078"/>
          <a:ext cx="11649074" cy="497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571">
                  <a:extLst>
                    <a:ext uri="{9D8B030D-6E8A-4147-A177-3AD203B41FA5}">
                      <a16:colId xmlns:a16="http://schemas.microsoft.com/office/drawing/2014/main" val="65926940"/>
                    </a:ext>
                  </a:extLst>
                </a:gridCol>
                <a:gridCol w="2319503">
                  <a:extLst>
                    <a:ext uri="{9D8B030D-6E8A-4147-A177-3AD203B41FA5}">
                      <a16:colId xmlns:a16="http://schemas.microsoft.com/office/drawing/2014/main" val="473251271"/>
                    </a:ext>
                  </a:extLst>
                </a:gridCol>
              </a:tblGrid>
              <a:tr h="57107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116999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GDP—US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74588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Real GDP—Kentucky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1.9%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10707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Inflation—US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37134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Unemployment Rate—US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4.3%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541396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Unemployment Rate—Kentucky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5.3%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21515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Nonfarm Employment—US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1.1%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825638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Nonfarm Employment—Kentucky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0.9%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18142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Manufacturing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Employment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Kentucky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-0.5%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0034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15FAF6-E400-4351-A70B-D99E5A0A902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8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CC4C-2407-6669-3B46-5A2D3A25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932E3-2352-A844-3BA9-0DA1335A4248}"/>
              </a:ext>
            </a:extLst>
          </p:cNvPr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Risk to 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5EB8-F00B-93DB-27FA-800EC203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942919-B927-B7D0-7B3D-AAB93FFD3A9B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9145FB-8461-B601-60BA-133378D0BD95}"/>
              </a:ext>
            </a:extLst>
          </p:cNvPr>
          <p:cNvSpPr txBox="1"/>
          <p:nvPr/>
        </p:nvSpPr>
        <p:spPr>
          <a:xfrm>
            <a:off x="266699" y="1259679"/>
            <a:ext cx="11649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Tariffs &amp; Trade Policy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Period of higher inflation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Slower long-term economic growth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/>
              <a:t>Immigration Policy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Reduce labor supply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Upward pressure on wages and inflation</a:t>
            </a:r>
          </a:p>
        </p:txBody>
      </p:sp>
    </p:spTree>
    <p:extLst>
      <p:ext uri="{BB962C8B-B14F-4D97-AF65-F5344CB8AC3E}">
        <p14:creationId xmlns:p14="http://schemas.microsoft.com/office/powerpoint/2010/main" val="12839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56135" y="939605"/>
            <a:ext cx="11463688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808" y="272217"/>
            <a:ext cx="1106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Inflation: 12-Month Percent Change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28" y="6486446"/>
            <a:ext cx="7538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US Bureau of Labor Statistics. Consumer Price Index. US Bureau of Economic Analysis. PCE.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22F44C-2435-4E12-8656-FAF61D98E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067370"/>
              </p:ext>
            </p:extLst>
          </p:nvPr>
        </p:nvGraphicFramePr>
        <p:xfrm>
          <a:off x="283808" y="1089480"/>
          <a:ext cx="11671631" cy="534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0149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52" y="2168361"/>
            <a:ext cx="6108329" cy="1260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04194" y="3826446"/>
            <a:ext cx="30221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dirty="0">
                <a:solidFill>
                  <a:srgbClr val="17468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http://cber.uky.edu/</a:t>
            </a:r>
            <a:endParaRPr lang="en-US" sz="2700" dirty="0">
              <a:solidFill>
                <a:srgbClr val="174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635E6-2AFA-4461-A614-18C5F490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911" y="6432699"/>
            <a:ext cx="2057400" cy="365125"/>
          </a:xfrm>
        </p:spPr>
        <p:txBody>
          <a:bodyPr/>
          <a:lstStyle/>
          <a:p>
            <a:fld id="{51D90B61-9EA8-49B9-BA55-D2B50FF7B9C4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520D5-2912-49AE-A555-082B9AB114E8}"/>
              </a:ext>
            </a:extLst>
          </p:cNvPr>
          <p:cNvSpPr txBox="1"/>
          <p:nvPr/>
        </p:nvSpPr>
        <p:spPr>
          <a:xfrm>
            <a:off x="269507" y="-28540"/>
            <a:ext cx="746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Percent Change in </a:t>
            </a:r>
            <a:r>
              <a:rPr lang="en-US" sz="2400" b="1" dirty="0">
                <a:solidFill>
                  <a:srgbClr val="17468E"/>
                </a:solidFill>
              </a:rPr>
              <a:t>Employment</a:t>
            </a:r>
            <a:r>
              <a:rPr lang="en-US" sz="2100" b="1" dirty="0">
                <a:solidFill>
                  <a:srgbClr val="17468E"/>
                </a:solidFill>
              </a:rPr>
              <a:t> Since </a:t>
            </a:r>
            <a:r>
              <a:rPr lang="en-US" sz="2100" b="1">
                <a:solidFill>
                  <a:srgbClr val="17468E"/>
                </a:solidFill>
              </a:rPr>
              <a:t>January 2014</a:t>
            </a:r>
            <a:endParaRPr lang="en-US" sz="2100" b="1" dirty="0">
              <a:solidFill>
                <a:srgbClr val="17468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3804C9-7E37-4C8D-89D6-A3C001F067D9}"/>
              </a:ext>
            </a:extLst>
          </p:cNvPr>
          <p:cNvCxnSpPr>
            <a:cxnSpLocks/>
          </p:cNvCxnSpPr>
          <p:nvPr/>
        </p:nvCxnSpPr>
        <p:spPr>
          <a:xfrm>
            <a:off x="269507" y="410460"/>
            <a:ext cx="11540691" cy="33229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DEA8C2E-76D9-4395-84DD-6433AC8A465A}"/>
              </a:ext>
            </a:extLst>
          </p:cNvPr>
          <p:cNvGrpSpPr/>
          <p:nvPr/>
        </p:nvGrpSpPr>
        <p:grpSpPr>
          <a:xfrm>
            <a:off x="7015303" y="70562"/>
            <a:ext cx="3929252" cy="330312"/>
            <a:chOff x="9982200" y="4842479"/>
            <a:chExt cx="1467235" cy="3369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4BD596-DC5C-4C91-B61A-66E2DF642BF8}"/>
                </a:ext>
              </a:extLst>
            </p:cNvPr>
            <p:cNvSpPr txBox="1"/>
            <p:nvPr/>
          </p:nvSpPr>
          <p:spPr>
            <a:xfrm>
              <a:off x="10145512" y="4873314"/>
              <a:ext cx="187138" cy="3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B44E03-B34E-408F-8E46-5FD0DA55751C}"/>
                </a:ext>
              </a:extLst>
            </p:cNvPr>
            <p:cNvSpPr txBox="1"/>
            <p:nvPr/>
          </p:nvSpPr>
          <p:spPr>
            <a:xfrm>
              <a:off x="10537256" y="4842479"/>
              <a:ext cx="912179" cy="3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Ky’s Bordering States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A035C9-4D34-4CA3-BF82-80E4DB2F680C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5016548"/>
              <a:ext cx="160569" cy="0"/>
            </a:xfrm>
            <a:prstGeom prst="line">
              <a:avLst/>
            </a:prstGeom>
            <a:ln w="60325">
              <a:solidFill>
                <a:srgbClr val="174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1FB41C-CC32-4511-84FB-BF18A8DD32E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0332650" y="5026359"/>
              <a:ext cx="16830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499236-62E1-0958-8FAE-053BB8FDD7F5}"/>
              </a:ext>
            </a:extLst>
          </p:cNvPr>
          <p:cNvSpPr txBox="1"/>
          <p:nvPr/>
        </p:nvSpPr>
        <p:spPr>
          <a:xfrm rot="16200000">
            <a:off x="-440961" y="2849526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0C066D-EAFF-44F1-325B-EF0886A2C5A2}"/>
              </a:ext>
            </a:extLst>
          </p:cNvPr>
          <p:cNvCxnSpPr>
            <a:cxnSpLocks/>
          </p:cNvCxnSpPr>
          <p:nvPr/>
        </p:nvCxnSpPr>
        <p:spPr>
          <a:xfrm>
            <a:off x="10200905" y="241214"/>
            <a:ext cx="3582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7F36DA-CAE0-19F1-A3F4-7C236FE1C35D}"/>
              </a:ext>
            </a:extLst>
          </p:cNvPr>
          <p:cNvSpPr txBox="1"/>
          <p:nvPr/>
        </p:nvSpPr>
        <p:spPr>
          <a:xfrm>
            <a:off x="10636105" y="67863"/>
            <a:ext cx="501156" cy="30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1F5FE-B7C2-51C7-A624-A6C62CCA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5" t="3273" r="1127" b="4109"/>
          <a:stretch/>
        </p:blipFill>
        <p:spPr>
          <a:xfrm>
            <a:off x="445454" y="570119"/>
            <a:ext cx="11229915" cy="61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334966"/>
            <a:ext cx="11687175" cy="4942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68E"/>
                </a:solidFill>
              </a:rPr>
              <a:t>Total Nonfarm Employment, Percent Change from January 2020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66700" y="1133475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7C871-4707-4906-BF34-F9EE56690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401397"/>
              </p:ext>
            </p:extLst>
          </p:nvPr>
        </p:nvGraphicFramePr>
        <p:xfrm>
          <a:off x="266700" y="1399857"/>
          <a:ext cx="11687175" cy="51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D11B0E-8F18-4E5C-B00C-F7E08E9E59FF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 Seasonally Adjusted.</a:t>
            </a:r>
          </a:p>
        </p:txBody>
      </p:sp>
    </p:spTree>
    <p:extLst>
      <p:ext uri="{BB962C8B-B14F-4D97-AF65-F5344CB8AC3E}">
        <p14:creationId xmlns:p14="http://schemas.microsoft.com/office/powerpoint/2010/main" val="3169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CA93-B26C-A15B-A633-52944CB0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D1E2-6CF5-07E9-F565-A067DB376643}"/>
              </a:ext>
            </a:extLst>
          </p:cNvPr>
          <p:cNvSpPr txBox="1">
            <a:spLocks/>
          </p:cNvSpPr>
          <p:nvPr/>
        </p:nvSpPr>
        <p:spPr>
          <a:xfrm>
            <a:off x="266700" y="334966"/>
            <a:ext cx="11687175" cy="4942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68E"/>
                </a:solidFill>
              </a:rPr>
              <a:t>Manufacturing Employment, Percent Change from January 2020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B0C9AE-10AF-D670-FCCD-84153E51231E}"/>
              </a:ext>
            </a:extLst>
          </p:cNvPr>
          <p:cNvCxnSpPr>
            <a:cxnSpLocks/>
          </p:cNvCxnSpPr>
          <p:nvPr/>
        </p:nvCxnSpPr>
        <p:spPr>
          <a:xfrm flipV="1">
            <a:off x="266700" y="1133475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E11BB-0246-15C4-1AFA-278639F2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B228A9-D19A-6D95-F62B-272C8B968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446574"/>
              </p:ext>
            </p:extLst>
          </p:nvPr>
        </p:nvGraphicFramePr>
        <p:xfrm>
          <a:off x="266700" y="1399857"/>
          <a:ext cx="11687175" cy="51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487F9-A8E8-9761-0D6C-00DD3794F6E6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 Seasonally Adjusted.</a:t>
            </a:r>
          </a:p>
        </p:txBody>
      </p:sp>
    </p:spTree>
    <p:extLst>
      <p:ext uri="{BB962C8B-B14F-4D97-AF65-F5344CB8AC3E}">
        <p14:creationId xmlns:p14="http://schemas.microsoft.com/office/powerpoint/2010/main" val="2084533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BC312-3D19-BC17-006E-6249C6D8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B752-35FC-5B8A-B25B-CA58A6B7E4DB}"/>
              </a:ext>
            </a:extLst>
          </p:cNvPr>
          <p:cNvSpPr txBox="1">
            <a:spLocks/>
          </p:cNvSpPr>
          <p:nvPr/>
        </p:nvSpPr>
        <p:spPr>
          <a:xfrm>
            <a:off x="266700" y="334966"/>
            <a:ext cx="11687175" cy="4942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68E"/>
                </a:solidFill>
              </a:rPr>
              <a:t>Construction Employment, Percent Change from January 2020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98C2C-2A0E-EC3B-4957-6EA77A04D2F0}"/>
              </a:ext>
            </a:extLst>
          </p:cNvPr>
          <p:cNvCxnSpPr>
            <a:cxnSpLocks/>
          </p:cNvCxnSpPr>
          <p:nvPr/>
        </p:nvCxnSpPr>
        <p:spPr>
          <a:xfrm flipV="1">
            <a:off x="266700" y="1133475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14D8C-FFFD-7A6D-254F-53FBE420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E05DDB-B23C-3A13-9346-3E0C943B7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843375"/>
              </p:ext>
            </p:extLst>
          </p:nvPr>
        </p:nvGraphicFramePr>
        <p:xfrm>
          <a:off x="266700" y="1399857"/>
          <a:ext cx="11687175" cy="51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64B270-864C-B2FD-A5E7-D242D9EA6E83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 Seasonally Adjusted.</a:t>
            </a:r>
          </a:p>
        </p:txBody>
      </p:sp>
    </p:spTree>
    <p:extLst>
      <p:ext uri="{BB962C8B-B14F-4D97-AF65-F5344CB8AC3E}">
        <p14:creationId xmlns:p14="http://schemas.microsoft.com/office/powerpoint/2010/main" val="195189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F6FA9-6F70-C0AA-2EC1-3408F4A1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BFF8-3FA8-3E0E-7F0F-D7519635A651}"/>
              </a:ext>
            </a:extLst>
          </p:cNvPr>
          <p:cNvSpPr txBox="1">
            <a:spLocks/>
          </p:cNvSpPr>
          <p:nvPr/>
        </p:nvSpPr>
        <p:spPr>
          <a:xfrm>
            <a:off x="266700" y="54184"/>
            <a:ext cx="11687175" cy="774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68E"/>
                </a:solidFill>
              </a:rPr>
              <a:t>Education &amp; Health Care Services Employment, </a:t>
            </a:r>
          </a:p>
          <a:p>
            <a:r>
              <a:rPr lang="en-US" sz="3200" dirty="0">
                <a:solidFill>
                  <a:srgbClr val="17468E"/>
                </a:solidFill>
              </a:rPr>
              <a:t>Percent Change from January 2020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BA4260-E9C2-2772-1971-22E1A7C2E328}"/>
              </a:ext>
            </a:extLst>
          </p:cNvPr>
          <p:cNvCxnSpPr>
            <a:cxnSpLocks/>
          </p:cNvCxnSpPr>
          <p:nvPr/>
        </p:nvCxnSpPr>
        <p:spPr>
          <a:xfrm flipV="1">
            <a:off x="266700" y="1133475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E3B6C-0219-2843-390F-87592FBD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AA0126-7EF9-CE9C-5DED-07F364A82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70164"/>
              </p:ext>
            </p:extLst>
          </p:nvPr>
        </p:nvGraphicFramePr>
        <p:xfrm>
          <a:off x="266700" y="1399857"/>
          <a:ext cx="11687175" cy="51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6958E1-1B89-478A-2F10-6A41FEF649D1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 Seasonally Adjusted.</a:t>
            </a:r>
          </a:p>
        </p:txBody>
      </p:sp>
    </p:spTree>
    <p:extLst>
      <p:ext uri="{BB962C8B-B14F-4D97-AF65-F5344CB8AC3E}">
        <p14:creationId xmlns:p14="http://schemas.microsoft.com/office/powerpoint/2010/main" val="3899034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FDDA1-3E02-C523-6797-B881B035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E5C35-C6B6-CE71-2170-B865F176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3D0F7-640F-5DFF-C8BB-F1E5D65AF0CD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Job Openings and Labor Turnover Survey.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CFF9A1-AC18-AEA4-6CAA-E81ADE39B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004276"/>
              </p:ext>
            </p:extLst>
          </p:nvPr>
        </p:nvGraphicFramePr>
        <p:xfrm>
          <a:off x="232937" y="852488"/>
          <a:ext cx="5597652" cy="324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26C3703-4304-98E4-CCD8-EC21B665D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066332"/>
              </p:ext>
            </p:extLst>
          </p:nvPr>
        </p:nvGraphicFramePr>
        <p:xfrm>
          <a:off x="6191044" y="852488"/>
          <a:ext cx="5768021" cy="315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AB8DAA-5131-3ED4-2BB2-6C38CBA14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454705"/>
              </p:ext>
            </p:extLst>
          </p:nvPr>
        </p:nvGraphicFramePr>
        <p:xfrm>
          <a:off x="0" y="3722914"/>
          <a:ext cx="5958107" cy="28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97B92B-E1D4-BE14-E19D-690AC74F4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448241"/>
              </p:ext>
            </p:extLst>
          </p:nvPr>
        </p:nvGraphicFramePr>
        <p:xfrm>
          <a:off x="6090812" y="3722914"/>
          <a:ext cx="5829299" cy="28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BF5F66-8EF7-856B-F375-342396910D50}"/>
              </a:ext>
            </a:extLst>
          </p:cNvPr>
          <p:cNvCxnSpPr>
            <a:cxnSpLocks/>
          </p:cNvCxnSpPr>
          <p:nvPr/>
        </p:nvCxnSpPr>
        <p:spPr>
          <a:xfrm flipV="1">
            <a:off x="347456" y="767254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0A5DBAB-9AF8-50DE-80E8-2C2BAF9B13C9}"/>
              </a:ext>
            </a:extLst>
          </p:cNvPr>
          <p:cNvSpPr txBox="1">
            <a:spLocks/>
          </p:cNvSpPr>
          <p:nvPr/>
        </p:nvSpPr>
        <p:spPr>
          <a:xfrm>
            <a:off x="276225" y="138456"/>
            <a:ext cx="4708071" cy="519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3A0"/>
                </a:solidFill>
              </a:rPr>
              <a:t>Job Opening and Turnover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1B5C62-5379-0E0C-295F-1320D123C226}"/>
              </a:ext>
            </a:extLst>
          </p:cNvPr>
          <p:cNvGrpSpPr/>
          <p:nvPr/>
        </p:nvGrpSpPr>
        <p:grpSpPr>
          <a:xfrm>
            <a:off x="9214211" y="198074"/>
            <a:ext cx="4013174" cy="404809"/>
            <a:chOff x="9982200" y="4837182"/>
            <a:chExt cx="967811" cy="4129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E17D50-5AB2-889C-3657-D690AF657665}"/>
                </a:ext>
              </a:extLst>
            </p:cNvPr>
            <p:cNvSpPr txBox="1"/>
            <p:nvPr/>
          </p:nvSpPr>
          <p:spPr>
            <a:xfrm>
              <a:off x="10145512" y="4841975"/>
              <a:ext cx="187138" cy="4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KY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996A81-ADAA-3681-28BA-E564E27AF126}"/>
                </a:ext>
              </a:extLst>
            </p:cNvPr>
            <p:cNvSpPr txBox="1"/>
            <p:nvPr/>
          </p:nvSpPr>
          <p:spPr>
            <a:xfrm>
              <a:off x="10485053" y="4837182"/>
              <a:ext cx="464958" cy="4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3E1B3C-CC71-98CA-B59A-A699F34AEA51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5016548"/>
              <a:ext cx="160569" cy="0"/>
            </a:xfrm>
            <a:prstGeom prst="line">
              <a:avLst/>
            </a:prstGeom>
            <a:ln w="60325">
              <a:solidFill>
                <a:srgbClr val="174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B071ED-4113-F396-472C-9186C2381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2650" y="5023626"/>
              <a:ext cx="15240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7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18052" y="939605"/>
            <a:ext cx="11535071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8052" y="264376"/>
            <a:ext cx="8869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Consumer Sentiment (1996=100)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597" y="6491401"/>
            <a:ext cx="69915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University of Michigan.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C76E76-72C6-45EB-B476-7AFB222C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654954"/>
              </p:ext>
            </p:extLst>
          </p:nvPr>
        </p:nvGraphicFramePr>
        <p:xfrm>
          <a:off x="238539" y="1074656"/>
          <a:ext cx="11546430" cy="515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141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6F0B2-1B71-FCAD-3B45-B5F46BFD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BD351A-BFCE-7311-FA21-968389BAD7A0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8E386-928C-179D-266F-48DCE0A6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904F7-F743-2CE0-A206-856298EB9A35}"/>
              </a:ext>
            </a:extLst>
          </p:cNvPr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Pandemic Excess Savings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104B813-4112-9F6A-4056-CB23AC43AFED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Federal Reserve Bank of San Francisco. Pandemic-Era Excess Savings.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7321D1-506C-9D3E-6859-5B240100A1CD}"/>
              </a:ext>
            </a:extLst>
          </p:cNvPr>
          <p:cNvGraphicFramePr/>
          <p:nvPr/>
        </p:nvGraphicFramePr>
        <p:xfrm>
          <a:off x="266700" y="768951"/>
          <a:ext cx="5676900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93D79-5CCD-9317-77C3-DE461910F76B}"/>
              </a:ext>
            </a:extLst>
          </p:cNvPr>
          <p:cNvCxnSpPr/>
          <p:nvPr/>
        </p:nvCxnSpPr>
        <p:spPr>
          <a:xfrm>
            <a:off x="6096000" y="1114816"/>
            <a:ext cx="0" cy="52415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029233-75D4-CA68-E898-AC14169CE469}"/>
              </a:ext>
            </a:extLst>
          </p:cNvPr>
          <p:cNvGraphicFramePr/>
          <p:nvPr/>
        </p:nvGraphicFramePr>
        <p:xfrm>
          <a:off x="6257925" y="778081"/>
          <a:ext cx="5676900" cy="565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6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7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76225" y="1099211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" y="76856"/>
            <a:ext cx="994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Real Gross Domestic Product</a:t>
            </a:r>
          </a:p>
          <a:p>
            <a:r>
              <a:rPr lang="en-US" sz="2800" b="1" dirty="0">
                <a:solidFill>
                  <a:srgbClr val="17468E"/>
                </a:solidFill>
              </a:rPr>
              <a:t>Kentucky &amp; U.S.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51EFC62-003E-4414-A430-1012021AFF88}"/>
              </a:ext>
            </a:extLst>
          </p:cNvPr>
          <p:cNvSpPr txBox="1"/>
          <p:nvPr/>
        </p:nvSpPr>
        <p:spPr>
          <a:xfrm>
            <a:off x="159884" y="6486737"/>
            <a:ext cx="5260417" cy="273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US Bureau of Economic Analysis</a:t>
            </a:r>
            <a:r>
              <a:rPr lang="en-US" sz="1200" baseline="0" dirty="0"/>
              <a:t>.</a:t>
            </a:r>
            <a:endParaRPr lang="en-US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6385A8-34FE-49EC-8047-CE4289951834}"/>
              </a:ext>
            </a:extLst>
          </p:cNvPr>
          <p:cNvCxnSpPr/>
          <p:nvPr/>
        </p:nvCxnSpPr>
        <p:spPr>
          <a:xfrm>
            <a:off x="6213986" y="1366676"/>
            <a:ext cx="0" cy="51888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85D9F2-9C4E-45A9-9C15-A3A33E90B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313247"/>
              </p:ext>
            </p:extLst>
          </p:nvPr>
        </p:nvGraphicFramePr>
        <p:xfrm>
          <a:off x="276225" y="1099212"/>
          <a:ext cx="5819775" cy="562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797A7E-2263-46F2-8E0A-E2A2B6D3D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009025"/>
              </p:ext>
            </p:extLst>
          </p:nvPr>
        </p:nvGraphicFramePr>
        <p:xfrm>
          <a:off x="6212341" y="1235736"/>
          <a:ext cx="5819775" cy="562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717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66388" y="930320"/>
            <a:ext cx="11653435" cy="44463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388" y="99323"/>
            <a:ext cx="745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Unemployment Rates </a:t>
            </a:r>
          </a:p>
          <a:p>
            <a:r>
              <a:rPr lang="en-US" sz="2400" b="1" dirty="0">
                <a:solidFill>
                  <a:srgbClr val="17468E"/>
                </a:solidFill>
              </a:rPr>
              <a:t>Kentucky &amp;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7" y="6404259"/>
            <a:ext cx="854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US Bureau of Labor Statistics. Local Area Unemployment Statistics. Kentucky and US are seasonally adjusted. Lexington/Fayette MSA not seasonally adjusted.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89C971-7CC7-5E3C-9DA5-18F0129F9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736152"/>
              </p:ext>
            </p:extLst>
          </p:nvPr>
        </p:nvGraphicFramePr>
        <p:xfrm>
          <a:off x="166388" y="1203709"/>
          <a:ext cx="11653434" cy="497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190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D7E4-7B4A-08D3-1DF1-B87A018D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3E321-8159-549D-D33C-5D2879F971E8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BFE1F-A84D-A6A8-2551-7993936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C1B1-F7AA-DEB1-E22A-4CF3F559EA85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Number of People in the Labor Force (Employed or Looking for Work)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E048D-428E-1E04-B6EA-E98F17423B20}"/>
              </a:ext>
            </a:extLst>
          </p:cNvPr>
          <p:cNvSpPr txBox="1"/>
          <p:nvPr/>
        </p:nvSpPr>
        <p:spPr>
          <a:xfrm>
            <a:off x="276225" y="6538914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Local Area Unemployment Statistics. Seasonally Adjusted.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B53560-882F-5A89-F2D9-A4AF177A6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003575"/>
              </p:ext>
            </p:extLst>
          </p:nvPr>
        </p:nvGraphicFramePr>
        <p:xfrm>
          <a:off x="257177" y="1010095"/>
          <a:ext cx="11658599" cy="543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20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D0A9-94D0-9E12-7833-164A18B1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75B39C-FE15-910E-31EF-4B8C4FF8AAA1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AA7B4-E2D7-7FA5-31DA-7E9C7B50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E4F7C-CFD7-E66E-8C57-C6BEFF142A11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Labor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DBBA9-3669-50D2-D2FC-44D1B16B1953}"/>
              </a:ext>
            </a:extLst>
          </p:cNvPr>
          <p:cNvSpPr txBox="1"/>
          <p:nvPr/>
        </p:nvSpPr>
        <p:spPr>
          <a:xfrm>
            <a:off x="257176" y="6356350"/>
            <a:ext cx="547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Local Area Unemployment Statistics. Seasonally Adjusted.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EB1A40-2EB7-36B4-900F-E286D119B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210055"/>
              </p:ext>
            </p:extLst>
          </p:nvPr>
        </p:nvGraphicFramePr>
        <p:xfrm>
          <a:off x="257176" y="934624"/>
          <a:ext cx="562262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E5EB03-F542-7D35-AFBD-6ED26FD36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612382"/>
              </p:ext>
            </p:extLst>
          </p:nvPr>
        </p:nvGraphicFramePr>
        <p:xfrm>
          <a:off x="6312198" y="934624"/>
          <a:ext cx="5603578" cy="524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2040BA-A28A-8C69-A5A9-78DA63D4C427}"/>
              </a:ext>
            </a:extLst>
          </p:cNvPr>
          <p:cNvSpPr txBox="1"/>
          <p:nvPr/>
        </p:nvSpPr>
        <p:spPr>
          <a:xfrm>
            <a:off x="6236218" y="6308079"/>
            <a:ext cx="547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Department of Labor. Employment &amp; Training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73717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225" y="272494"/>
            <a:ext cx="9568665" cy="933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Kentucky’s Nonfarm Employment (Jobs)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37632839"/>
              </p:ext>
            </p:extLst>
          </p:nvPr>
        </p:nvGraphicFramePr>
        <p:xfrm>
          <a:off x="276225" y="1132950"/>
          <a:ext cx="11639550" cy="550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</p:spTree>
    <p:extLst>
      <p:ext uri="{BB962C8B-B14F-4D97-AF65-F5344CB8AC3E}">
        <p14:creationId xmlns:p14="http://schemas.microsoft.com/office/powerpoint/2010/main" val="346133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23A5-D0B7-833F-E6E4-3A912885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02C7-680F-8D13-F042-5F3BF0155342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Total Nonfarm </a:t>
            </a:r>
            <a:r>
              <a:rPr lang="en-US" dirty="0">
                <a:solidFill>
                  <a:srgbClr val="17468E"/>
                </a:solidFill>
              </a:rPr>
              <a:t>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D1548-16C2-253E-912C-A1666E33623C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22429-225F-0730-9B70-51AC389E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9CBA9-1FB8-87F2-2565-76078A9ADCB0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D2BB4C-DB5E-E20A-8AC1-3A2E0ED53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162728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67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51097</TotalTime>
  <Words>1424</Words>
  <Application>Microsoft Office PowerPoint</Application>
  <PresentationFormat>Widescreen</PresentationFormat>
  <Paragraphs>306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Michael</dc:creator>
  <cp:lastModifiedBy>Clark, Michael</cp:lastModifiedBy>
  <cp:revision>325</cp:revision>
  <cp:lastPrinted>2025-02-10T16:01:34Z</cp:lastPrinted>
  <dcterms:created xsi:type="dcterms:W3CDTF">2020-12-15T23:08:17Z</dcterms:created>
  <dcterms:modified xsi:type="dcterms:W3CDTF">2025-02-10T20:28:36Z</dcterms:modified>
</cp:coreProperties>
</file>